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Alfa Slab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AlfaSlabOne-regular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eb42d2a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eb42d2a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finances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08d325b6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08d325b6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5c257f1c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5c257f1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3745b920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13745b920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3745b920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3745b920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3745b92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3745b92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6R4ovgN8GhTMplcd6I4iOYzVyC1BhUjTvT9YBpJ60NI/edit?usp=sharing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uofatierraseca@gmail.com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42775" y="1159300"/>
            <a:ext cx="6723000" cy="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16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Tierra Seca Meeting</a:t>
            </a:r>
            <a:endParaRPr sz="3980">
              <a:solidFill>
                <a:srgbClr val="FF572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36325"/>
            <a:ext cx="85206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3/28</a:t>
            </a:r>
            <a:r>
              <a:rPr lang="en" sz="47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/23</a:t>
            </a:r>
            <a:endParaRPr sz="41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525" y="362050"/>
            <a:ext cx="18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750" y="0"/>
            <a:ext cx="2426262" cy="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51748" cy="9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37075" y="1405100"/>
            <a:ext cx="55179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17th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31st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7th ( SRM pre-trip meeting)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meeting February 14th (SRM)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28th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14th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28th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11th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25th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sz="1300"/>
          </a:p>
        </p:txBody>
      </p:sp>
      <p:sp>
        <p:nvSpPr>
          <p:cNvPr id="64" name="Google Shape;64;p14"/>
          <p:cNvSpPr txBox="1"/>
          <p:nvPr/>
        </p:nvSpPr>
        <p:spPr>
          <a:xfrm>
            <a:off x="337075" y="174775"/>
            <a:ext cx="851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rPr>
              <a:t>Meeting Schedule: Half Way Through the Semester?!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84550" y="145825"/>
            <a:ext cx="374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Sheep </a:t>
            </a: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Shearing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21900" y="837100"/>
            <a:ext cx="6909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Who: Dennis Moroney and the 47 Ranch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What: Sheeeeeep!!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Where: McNeal, AZ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When: All day Monday April 10th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 Up Sheet: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https://docs.google.com/spreadsheets/d/16R4ovgN8GhTMplcd6I4iOYzVyC1BhUjTvT9YBpJ60NI/edit?usp=sharing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150" y="3251825"/>
            <a:ext cx="3853701" cy="17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500" y="0"/>
            <a:ext cx="6877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</a:t>
            </a:r>
            <a:r>
              <a:rPr lang="en"/>
              <a:t>$4,927.63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00" y="1525650"/>
            <a:ext cx="2927775" cy="35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1595625" y="450367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40441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805450" y="481100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Join our group me!</a:t>
            </a:r>
            <a:endParaRPr>
              <a:solidFill>
                <a:srgbClr val="FF5722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4343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4572000" y="481100"/>
            <a:ext cx="42270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We’re active on Instagram!</a:t>
            </a:r>
            <a:endParaRPr>
              <a:solidFill>
                <a:srgbClr val="FF57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@uatierraseca</a:t>
            </a:r>
            <a:endParaRPr>
              <a:solidFill>
                <a:srgbClr val="FF572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7376" y="1387675"/>
            <a:ext cx="3038775" cy="3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104775" y="37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5722"/>
                </a:solidFill>
              </a:rPr>
              <a:t>Questions, comments, random thoughts?</a:t>
            </a:r>
            <a:endParaRPr u="sng">
              <a:solidFill>
                <a:srgbClr val="FF5722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4004100" cy="12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450" y="536825"/>
            <a:ext cx="2713225" cy="40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