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Lato"/>
      <p:regular r:id="rId16"/>
      <p:bold r:id="rId17"/>
      <p:italic r:id="rId18"/>
      <p:boldItalic r:id="rId19"/>
    </p:embeddedFont>
    <p:embeddedFont>
      <p:font typeface="Alfa Slab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3745b920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13745b920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eb42d2a4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eb42d2a4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eb42d2a4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eb42d2a4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 finances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08d325b6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008d325b6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5c257f1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5c257f1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5c257f1c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f5c257f1c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5c257f1c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5c257f1c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3745b920d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3745b920d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3745b920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13745b920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to pass out list serve form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uofatierraseca@gmail.com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6R4ovgN8GhTMplcd6I4iOYzVyC1BhUjTvT9YBpJ60NI/edit?usp=sharing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442775" y="3241000"/>
            <a:ext cx="6723000" cy="51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16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Tierra Seca Meeting</a:t>
            </a:r>
            <a:endParaRPr sz="3980">
              <a:solidFill>
                <a:srgbClr val="FF5722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86450"/>
            <a:ext cx="8520600" cy="9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3/14</a:t>
            </a:r>
            <a:r>
              <a:rPr lang="en" sz="47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/23</a:t>
            </a:r>
            <a:endParaRPr sz="41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74525" y="362050"/>
            <a:ext cx="186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750" y="0"/>
            <a:ext cx="2426262" cy="5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"/>
            <a:ext cx="1251748" cy="94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104775" y="376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5722"/>
                </a:solidFill>
              </a:rPr>
              <a:t>Questions, comments, random thoughts?</a:t>
            </a:r>
            <a:endParaRPr u="sng">
              <a:solidFill>
                <a:srgbClr val="FF5722"/>
              </a:solidFill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4004100" cy="12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uofatierraseca@gmail.com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450" y="536825"/>
            <a:ext cx="2713225" cy="40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838150" y="541725"/>
            <a:ext cx="3342000" cy="26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Agenda</a:t>
            </a:r>
            <a:endParaRPr sz="3100">
              <a:solidFill>
                <a:srgbClr val="FF5722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Guest Speaker John Hall with the BLM!!</a:t>
            </a:r>
            <a:endParaRPr sz="1500">
              <a:solidFill>
                <a:srgbClr val="666666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General </a:t>
            </a:r>
            <a:r>
              <a:rPr lang="en" sz="1500">
                <a:solidFill>
                  <a:srgbClr val="666666"/>
                </a:solidFill>
              </a:rPr>
              <a:t>announcements</a:t>
            </a:r>
            <a:endParaRPr sz="1500">
              <a:solidFill>
                <a:srgbClr val="666666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Char char="●"/>
            </a:pPr>
            <a:r>
              <a:rPr lang="en" sz="1500">
                <a:solidFill>
                  <a:srgbClr val="666666"/>
                </a:solidFill>
              </a:rPr>
              <a:t>Officer</a:t>
            </a:r>
            <a:r>
              <a:rPr lang="en" sz="1500">
                <a:solidFill>
                  <a:srgbClr val="666666"/>
                </a:solidFill>
              </a:rPr>
              <a:t> Elections</a:t>
            </a:r>
            <a:br>
              <a:rPr lang="en" sz="1500">
                <a:solidFill>
                  <a:srgbClr val="666666"/>
                </a:solidFill>
              </a:rPr>
            </a:br>
            <a:endParaRPr sz="15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37075" y="1405100"/>
            <a:ext cx="55179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January 17th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January 31st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February 7th ( SRM pre-trip meeting)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NO meeting February 14th (SRM)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February 28th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 strike="sng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March 14th</a:t>
            </a:r>
            <a:endParaRPr sz="1700" strike="sng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March 28th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April 11th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April 25th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b="1"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Every other Tuesday: @5:30-6:30 pm, ENR2 room N350</a:t>
            </a:r>
            <a:endParaRPr sz="1300"/>
          </a:p>
        </p:txBody>
      </p:sp>
      <p:sp>
        <p:nvSpPr>
          <p:cNvPr id="69" name="Google Shape;69;p15"/>
          <p:cNvSpPr txBox="1"/>
          <p:nvPr/>
        </p:nvSpPr>
        <p:spPr>
          <a:xfrm>
            <a:off x="337075" y="174775"/>
            <a:ext cx="8511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accent4"/>
                </a:solidFill>
                <a:latin typeface="Alfa Slab One"/>
                <a:ea typeface="Alfa Slab One"/>
                <a:cs typeface="Alfa Slab One"/>
                <a:sym typeface="Alfa Slab One"/>
              </a:rPr>
              <a:t>Meeting Schedule: Half Way Through the Semester?!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384550" y="145825"/>
            <a:ext cx="374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Sheep </a:t>
            </a: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Shearing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421900" y="837100"/>
            <a:ext cx="6909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Who: Dennis Moroney and the 47 Ranch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What: Sheeeeeep!!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Where: McNeal, AZ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When: All day Monday April 10th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Sign Up Sheet: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https://docs.google.com/spreadsheets/d/16R4ovgN8GhTMplcd6I4iOYzVyC1BhUjTvT9YBpJ60NI/edit?usp=sharing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9150" y="3251825"/>
            <a:ext cx="3853701" cy="17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350" y="0"/>
            <a:ext cx="398542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500" y="0"/>
            <a:ext cx="6877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399500" y="436950"/>
            <a:ext cx="374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5722"/>
                </a:solidFill>
                <a:latin typeface="Alfa Slab One"/>
                <a:ea typeface="Alfa Slab One"/>
                <a:cs typeface="Alfa Slab One"/>
                <a:sym typeface="Alfa Slab One"/>
              </a:rPr>
              <a:t>Officer Elections</a:t>
            </a:r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399500" y="1322925"/>
            <a:ext cx="4923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Upcoming Dates: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Today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Last minute nominations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Elections for future officers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087900"/>
            <a:ext cx="4556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Balance: </a:t>
            </a:r>
            <a:r>
              <a:rPr lang="en"/>
              <a:t>$4,927.63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Club Dues: </a:t>
            </a:r>
            <a:r>
              <a:rPr lang="en"/>
              <a:t>$15/semester or $30/year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Cash, Venmo, PayPal, Check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200" y="1525650"/>
            <a:ext cx="2927775" cy="35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type="title"/>
          </p:nvPr>
        </p:nvSpPr>
        <p:spPr>
          <a:xfrm>
            <a:off x="1595625" y="4503675"/>
            <a:ext cx="22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Venmo QR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8700" y="2225175"/>
            <a:ext cx="2278500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638" y="4044175"/>
            <a:ext cx="1305225" cy="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>
            <p:ph type="title"/>
          </p:nvPr>
        </p:nvSpPr>
        <p:spPr>
          <a:xfrm>
            <a:off x="805450" y="481100"/>
            <a:ext cx="29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5722"/>
                </a:solidFill>
              </a:rPr>
              <a:t>Join our group me!</a:t>
            </a:r>
            <a:endParaRPr>
              <a:solidFill>
                <a:srgbClr val="FF5722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838" y="1434325"/>
            <a:ext cx="25908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title"/>
          </p:nvPr>
        </p:nvSpPr>
        <p:spPr>
          <a:xfrm>
            <a:off x="4572000" y="481100"/>
            <a:ext cx="4227000" cy="14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5722"/>
                </a:solidFill>
              </a:rPr>
              <a:t>We’re active on Instagram!</a:t>
            </a:r>
            <a:endParaRPr>
              <a:solidFill>
                <a:srgbClr val="FF57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5722"/>
                </a:solidFill>
              </a:rPr>
              <a:t>@uatierraseca</a:t>
            </a:r>
            <a:endParaRPr>
              <a:solidFill>
                <a:srgbClr val="FF5722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7376" y="1387675"/>
            <a:ext cx="3038775" cy="3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