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Proxima Nova"/>
      <p:regular r:id="rId16"/>
      <p:bold r:id="rId17"/>
      <p:italic r:id="rId18"/>
      <p:boldItalic r:id="rId19"/>
    </p:embeddedFont>
    <p:embeddedFont>
      <p:font typeface="Lato"/>
      <p:regular r:id="rId20"/>
      <p:bold r:id="rId21"/>
      <p:italic r:id="rId22"/>
      <p:boldItalic r:id="rId23"/>
    </p:embeddedFont>
    <p:embeddedFont>
      <p:font typeface="Alfa Slab One"/>
      <p:regular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regular.fntdata"/><Relationship Id="rId11" Type="http://schemas.openxmlformats.org/officeDocument/2006/relationships/slide" Target="slides/slide6.xml"/><Relationship Id="rId22" Type="http://schemas.openxmlformats.org/officeDocument/2006/relationships/font" Target="fonts/Lato-italic.fntdata"/><Relationship Id="rId10" Type="http://schemas.openxmlformats.org/officeDocument/2006/relationships/slide" Target="slides/slide5.xml"/><Relationship Id="rId21" Type="http://schemas.openxmlformats.org/officeDocument/2006/relationships/font" Target="fonts/Lato-bold.fntdata"/><Relationship Id="rId13" Type="http://schemas.openxmlformats.org/officeDocument/2006/relationships/slide" Target="slides/slide8.xml"/><Relationship Id="rId24" Type="http://schemas.openxmlformats.org/officeDocument/2006/relationships/font" Target="fonts/AlfaSlabOne-regular.fntdata"/><Relationship Id="rId12" Type="http://schemas.openxmlformats.org/officeDocument/2006/relationships/slide" Target="slides/slide7.xml"/><Relationship Id="rId23" Type="http://schemas.openxmlformats.org/officeDocument/2006/relationships/font" Target="fonts/Lato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ProximaNova-bold.fntdata"/><Relationship Id="rId16" Type="http://schemas.openxmlformats.org/officeDocument/2006/relationships/font" Target="fonts/ProximaNova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ProximaNova-boldItalic.fntdata"/><Relationship Id="rId6" Type="http://schemas.openxmlformats.org/officeDocument/2006/relationships/slide" Target="slides/slide1.xml"/><Relationship Id="rId18" Type="http://schemas.openxmlformats.org/officeDocument/2006/relationships/font" Target="fonts/ProximaNova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eeb42d2a4c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eeb42d2a4c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eeb42d2a4c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eeb42d2a4c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eeb42d2a4c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eeb42d2a4c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eeb42d2a4c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eeb42d2a4c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eeb42d2a4c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eeb42d2a4c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eeb42d2a4c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eeb42d2a4c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eeb42d2a4c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eeb42d2a4c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eeb42d2a4c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eeb42d2a4c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eeb42d2a4c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eeb42d2a4c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1.png"/><Relationship Id="rId5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docs.google.com/spreadsheets/d/1nekq3bTSm3r2UXyWQjFZ9wgsr1Ux2zshtinsLj8Glvw/edit?usp=sharing" TargetMode="External"/><Relationship Id="rId4" Type="http://schemas.openxmlformats.org/officeDocument/2006/relationships/image" Target="../media/image6.jpg"/><Relationship Id="rId5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mtcorps.org/joinmcc/open-positions/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hyperlink" Target="https://naep.memberclicks.net/jim-roberts-scholarship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2362350"/>
            <a:ext cx="8520600" cy="127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400">
                <a:solidFill>
                  <a:srgbClr val="FF5722"/>
                </a:solidFill>
                <a:latin typeface="Alfa Slab One"/>
                <a:ea typeface="Alfa Slab One"/>
                <a:cs typeface="Alfa Slab One"/>
                <a:sym typeface="Alfa Slab One"/>
              </a:rPr>
              <a:t>Tierra Seca Meeting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521250"/>
            <a:ext cx="8520600" cy="15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5722"/>
                </a:solidFill>
                <a:latin typeface="Alfa Slab One"/>
                <a:ea typeface="Alfa Slab One"/>
                <a:cs typeface="Alfa Slab One"/>
                <a:sym typeface="Alfa Slab One"/>
              </a:rPr>
              <a:t>01/31/23</a:t>
            </a:r>
            <a:endParaRPr sz="5400">
              <a:solidFill>
                <a:srgbClr val="FF5722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5792675" y="137325"/>
            <a:ext cx="327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05425" y="142600"/>
            <a:ext cx="3440526" cy="72575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374525" y="362050"/>
            <a:ext cx="186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1050" y="89126"/>
            <a:ext cx="1251748" cy="946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/>
          <p:nvPr/>
        </p:nvSpPr>
        <p:spPr>
          <a:xfrm>
            <a:off x="62400" y="87400"/>
            <a:ext cx="70287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FF5722"/>
                </a:solidFill>
                <a:latin typeface="Alfa Slab One"/>
                <a:ea typeface="Alfa Slab One"/>
                <a:cs typeface="Alfa Slab One"/>
                <a:sym typeface="Alfa Slab One"/>
              </a:rPr>
              <a:t>Steer Raffle!</a:t>
            </a:r>
            <a:endParaRPr sz="3800">
              <a:solidFill>
                <a:srgbClr val="FF5722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115" name="Google Shape;115;p22"/>
          <p:cNvSpPr txBox="1"/>
          <p:nvPr/>
        </p:nvSpPr>
        <p:spPr>
          <a:xfrm>
            <a:off x="424475" y="274650"/>
            <a:ext cx="4831500" cy="44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800">
                <a:solidFill>
                  <a:srgbClr val="434343"/>
                </a:solidFill>
                <a:highlight>
                  <a:srgbClr val="FFE599"/>
                </a:highlight>
                <a:latin typeface="Proxima Nova"/>
                <a:ea typeface="Proxima Nova"/>
                <a:cs typeface="Proxima Nova"/>
                <a:sym typeface="Proxima Nova"/>
              </a:rPr>
              <a:t>Let’s sell these tickets!</a:t>
            </a:r>
            <a:endParaRPr i="1" sz="1800">
              <a:solidFill>
                <a:srgbClr val="434343"/>
              </a:solidFill>
              <a:highlight>
                <a:srgbClr val="FFE599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Proxima Nova"/>
              <a:buChar char="●"/>
            </a:pPr>
            <a:r>
              <a:rPr lang="en" sz="160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We have raffle tickets!!</a:t>
            </a:r>
            <a:endParaRPr sz="1600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Proxima Nova"/>
              <a:buChar char="○"/>
            </a:pPr>
            <a:r>
              <a:rPr lang="en" sz="120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One Quarter (~125 LBS): $20 each or 6 for $100</a:t>
            </a:r>
            <a:endParaRPr sz="1200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Proxima Nova"/>
              <a:buChar char="●"/>
            </a:pPr>
            <a:r>
              <a:rPr lang="en" sz="160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Steer provided by Dennis and Debra Moroney (The 47 Ranch)</a:t>
            </a:r>
            <a:endParaRPr sz="1600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Proxima Nova"/>
              <a:buChar char="○"/>
            </a:pPr>
            <a:r>
              <a:rPr lang="en" sz="120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Local beef producer from Bisbee AZ</a:t>
            </a:r>
            <a:endParaRPr sz="1200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Proxima Nova"/>
              <a:buChar char="○"/>
            </a:pPr>
            <a:r>
              <a:rPr lang="en" sz="120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Sustainable production, Grass raised and finished!</a:t>
            </a:r>
            <a:endParaRPr sz="1200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Proxima Nova"/>
              <a:buChar char="●"/>
            </a:pPr>
            <a:r>
              <a:rPr b="1" lang="en" sz="160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Drawing on February 7th, 2023.</a:t>
            </a:r>
            <a:endParaRPr b="1" sz="1600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Proxima Nova"/>
              <a:buChar char="●"/>
            </a:pPr>
            <a:r>
              <a:rPr lang="en" sz="160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Information sheet will be attached to meeting minutes!</a:t>
            </a:r>
            <a:endParaRPr sz="1600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Proxima Nova"/>
              <a:buChar char="○"/>
            </a:pPr>
            <a:r>
              <a:rPr lang="en" sz="160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Share with friends, family, and everyone else!</a:t>
            </a:r>
            <a:endParaRPr/>
          </a:p>
        </p:txBody>
      </p:sp>
      <p:pic>
        <p:nvPicPr>
          <p:cNvPr id="116" name="Google Shape;11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0648" y="0"/>
            <a:ext cx="397335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/>
        </p:nvSpPr>
        <p:spPr>
          <a:xfrm>
            <a:off x="599250" y="511850"/>
            <a:ext cx="2883900" cy="31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FF5722"/>
                </a:solidFill>
                <a:latin typeface="Alfa Slab One"/>
                <a:ea typeface="Alfa Slab One"/>
                <a:cs typeface="Alfa Slab One"/>
                <a:sym typeface="Alfa Slab One"/>
              </a:rPr>
              <a:t>Agenda</a:t>
            </a:r>
            <a:endParaRPr sz="3100">
              <a:solidFill>
                <a:srgbClr val="FF5722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>
              <a:solidFill>
                <a:srgbClr val="FF5722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500"/>
              <a:buChar char="●"/>
            </a:pPr>
            <a:r>
              <a:rPr lang="en" sz="1500">
                <a:solidFill>
                  <a:srgbClr val="666666"/>
                </a:solidFill>
              </a:rPr>
              <a:t>Steer Raffle updates</a:t>
            </a:r>
            <a:endParaRPr sz="1500">
              <a:solidFill>
                <a:srgbClr val="666666"/>
              </a:solidFill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500"/>
              <a:buChar char="●"/>
            </a:pPr>
            <a:r>
              <a:rPr lang="en" sz="1500">
                <a:solidFill>
                  <a:srgbClr val="666666"/>
                </a:solidFill>
              </a:rPr>
              <a:t>Upcoming events (besides SRM!)</a:t>
            </a:r>
            <a:endParaRPr sz="1500">
              <a:solidFill>
                <a:srgbClr val="666666"/>
              </a:solidFill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500"/>
              <a:buChar char="●"/>
            </a:pPr>
            <a:r>
              <a:rPr lang="en" sz="1500">
                <a:solidFill>
                  <a:srgbClr val="666666"/>
                </a:solidFill>
              </a:rPr>
              <a:t>Job Posting </a:t>
            </a:r>
            <a:endParaRPr sz="1500">
              <a:solidFill>
                <a:srgbClr val="666666"/>
              </a:solidFill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500"/>
              <a:buChar char="●"/>
            </a:pPr>
            <a:r>
              <a:rPr lang="en" sz="1500">
                <a:solidFill>
                  <a:srgbClr val="666666"/>
                </a:solidFill>
              </a:rPr>
              <a:t>Shirts for SRM!</a:t>
            </a:r>
            <a:endParaRPr sz="1500">
              <a:solidFill>
                <a:srgbClr val="666666"/>
              </a:solidFill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500"/>
              <a:buChar char="●"/>
            </a:pPr>
            <a:r>
              <a:t/>
            </a:r>
            <a:endParaRPr sz="1500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/>
        </p:nvSpPr>
        <p:spPr>
          <a:xfrm>
            <a:off x="187225" y="973750"/>
            <a:ext cx="5517900" cy="37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Lato"/>
              <a:buChar char="●"/>
            </a:pPr>
            <a:r>
              <a:rPr lang="en" sz="1700" strike="sng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January 17th</a:t>
            </a:r>
            <a:endParaRPr sz="1700" strike="sng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Lato"/>
              <a:buChar char="●"/>
            </a:pPr>
            <a:r>
              <a:rPr lang="en" sz="1700" strike="sng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January 31st</a:t>
            </a:r>
            <a:endParaRPr sz="1700" strike="sng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Lato"/>
              <a:buChar char="●"/>
            </a:pPr>
            <a:r>
              <a:rPr lang="en" sz="17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February 7th ( SRM pre-trip meeting)</a:t>
            </a:r>
            <a:endParaRPr sz="17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Lato"/>
              <a:buChar char="●"/>
            </a:pPr>
            <a:r>
              <a:rPr lang="en" sz="17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NO meeting February 14th (SRM)</a:t>
            </a:r>
            <a:endParaRPr sz="17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Lato"/>
              <a:buChar char="●"/>
            </a:pPr>
            <a:r>
              <a:rPr lang="en" sz="17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SRM Info Meeting February 7th</a:t>
            </a:r>
            <a:endParaRPr sz="17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Lato"/>
              <a:buChar char="●"/>
            </a:pPr>
            <a:r>
              <a:rPr lang="en" sz="17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February 28th</a:t>
            </a:r>
            <a:endParaRPr sz="17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Lato"/>
              <a:buChar char="●"/>
            </a:pPr>
            <a:r>
              <a:rPr lang="en" sz="17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March 14th</a:t>
            </a:r>
            <a:endParaRPr sz="17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Lato"/>
              <a:buChar char="●"/>
            </a:pPr>
            <a:r>
              <a:rPr lang="en" sz="17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March 28th</a:t>
            </a:r>
            <a:endParaRPr sz="17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Lato"/>
              <a:buChar char="●"/>
            </a:pPr>
            <a:r>
              <a:rPr lang="en" sz="17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April 11th</a:t>
            </a:r>
            <a:endParaRPr sz="17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Lato"/>
              <a:buChar char="●"/>
            </a:pPr>
            <a:r>
              <a:rPr lang="en" sz="17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April 25th</a:t>
            </a:r>
            <a:endParaRPr sz="17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Lato"/>
              <a:buChar char="●"/>
            </a:pPr>
            <a:r>
              <a:rPr b="1" lang="en" sz="17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Every other Tuesday: @5:30-6:30 pm, ENR2 room N350</a:t>
            </a:r>
            <a:endParaRPr sz="1300"/>
          </a:p>
        </p:txBody>
      </p:sp>
      <p:sp>
        <p:nvSpPr>
          <p:cNvPr id="70" name="Google Shape;70;p15"/>
          <p:cNvSpPr txBox="1"/>
          <p:nvPr/>
        </p:nvSpPr>
        <p:spPr>
          <a:xfrm>
            <a:off x="337075" y="174775"/>
            <a:ext cx="3932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accent4"/>
                </a:solidFill>
                <a:latin typeface="Alfa Slab One"/>
                <a:ea typeface="Alfa Slab One"/>
                <a:cs typeface="Alfa Slab One"/>
                <a:sym typeface="Alfa Slab One"/>
              </a:rPr>
              <a:t>Meeting Schedule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/>
        </p:nvSpPr>
        <p:spPr>
          <a:xfrm>
            <a:off x="249675" y="1123575"/>
            <a:ext cx="3969900" cy="3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Proxima Nova"/>
              <a:buChar char="●"/>
            </a:pPr>
            <a:r>
              <a:rPr lang="en" sz="180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Less than two weeks left until SRM!</a:t>
            </a:r>
            <a:endParaRPr sz="1800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Proxima Nova"/>
              <a:buChar char="○"/>
            </a:pPr>
            <a:r>
              <a:rPr lang="en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February 11th - 17th</a:t>
            </a:r>
            <a:endParaRPr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Proxima Nova"/>
              <a:buChar char="●"/>
            </a:pPr>
            <a:r>
              <a:rPr lang="en" sz="180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Sheep Shearing</a:t>
            </a:r>
            <a:endParaRPr sz="1800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Proxima Nova"/>
              <a:buChar char="○"/>
            </a:pPr>
            <a:r>
              <a:rPr lang="en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Sometime early March. TBD!</a:t>
            </a:r>
            <a:endParaRPr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Proxima Nova"/>
              <a:buChar char="●"/>
            </a:pPr>
            <a:r>
              <a:rPr lang="en" sz="180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End of Semester Overnight</a:t>
            </a:r>
            <a:endParaRPr sz="1800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Proxima Nova"/>
              <a:buChar char="○"/>
            </a:pPr>
            <a:r>
              <a:rPr lang="en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Late April at the Florida Station. TBD!</a:t>
            </a:r>
            <a:endParaRPr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Proxima Nova"/>
              <a:buChar char="●"/>
            </a:pPr>
            <a:r>
              <a:rPr lang="en" sz="180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Arroyo Chico Clean Up</a:t>
            </a:r>
            <a:endParaRPr sz="1800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Proxima Nova"/>
              <a:buChar char="○"/>
            </a:pPr>
            <a:r>
              <a:rPr lang="en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Larger event w city planned for April</a:t>
            </a:r>
            <a:endParaRPr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Proxima Nova"/>
              <a:buChar char="●"/>
            </a:pPr>
            <a:r>
              <a:rPr lang="en" sz="180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Guest Speakers</a:t>
            </a:r>
            <a:endParaRPr sz="1800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Proxima Nova"/>
              <a:buChar char="○"/>
            </a:pPr>
            <a:r>
              <a:rPr lang="en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Samuel Garcia on beef production</a:t>
            </a:r>
            <a:endParaRPr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Proxima Nova"/>
              <a:buChar char="○"/>
            </a:pPr>
            <a:r>
              <a:rPr lang="en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Others TBD</a:t>
            </a:r>
            <a:endParaRPr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Proxima Nova"/>
              <a:buChar char="●"/>
            </a:pPr>
            <a:r>
              <a:rPr lang="en" sz="180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Officer elections!</a:t>
            </a:r>
            <a:endParaRPr/>
          </a:p>
        </p:txBody>
      </p:sp>
      <p:sp>
        <p:nvSpPr>
          <p:cNvPr id="76" name="Google Shape;76;p16"/>
          <p:cNvSpPr txBox="1"/>
          <p:nvPr/>
        </p:nvSpPr>
        <p:spPr>
          <a:xfrm>
            <a:off x="511850" y="436950"/>
            <a:ext cx="4469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rgbClr val="FF5722"/>
                </a:solidFill>
                <a:latin typeface="Alfa Slab One"/>
                <a:ea typeface="Alfa Slab One"/>
                <a:cs typeface="Alfa Slab One"/>
                <a:sym typeface="Alfa Slab One"/>
              </a:rPr>
              <a:t>Semester Overview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/>
        </p:nvSpPr>
        <p:spPr>
          <a:xfrm>
            <a:off x="5692800" y="524325"/>
            <a:ext cx="2085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4050" y="102450"/>
            <a:ext cx="3733730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7"/>
          <p:cNvSpPr txBox="1"/>
          <p:nvPr/>
        </p:nvSpPr>
        <p:spPr>
          <a:xfrm>
            <a:off x="287125" y="312100"/>
            <a:ext cx="39825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F5722"/>
                </a:solidFill>
                <a:latin typeface="Alfa Slab One"/>
                <a:ea typeface="Alfa Slab One"/>
                <a:cs typeface="Alfa Slab One"/>
                <a:sym typeface="Alfa Slab One"/>
              </a:rPr>
              <a:t>Beat Back Buffelgrass!</a:t>
            </a:r>
            <a:endParaRPr sz="1900">
              <a:solidFill>
                <a:srgbClr val="FF5722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84" name="Google Shape;84;p17"/>
          <p:cNvSpPr txBox="1"/>
          <p:nvPr/>
        </p:nvSpPr>
        <p:spPr>
          <a:xfrm>
            <a:off x="387000" y="923825"/>
            <a:ext cx="3208500" cy="20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66666"/>
                </a:solidFill>
              </a:rPr>
              <a:t>Get </a:t>
            </a:r>
            <a:r>
              <a:rPr lang="en" sz="1800">
                <a:solidFill>
                  <a:srgbClr val="666666"/>
                </a:solidFill>
              </a:rPr>
              <a:t>volunteer</a:t>
            </a:r>
            <a:r>
              <a:rPr lang="en" sz="1800">
                <a:solidFill>
                  <a:srgbClr val="666666"/>
                </a:solidFill>
              </a:rPr>
              <a:t> hours and experience removing buffelgrass!</a:t>
            </a:r>
            <a:endParaRPr sz="18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66666"/>
                </a:solidFill>
              </a:rPr>
              <a:t>Help in the fight against Buffelgrass take over!</a:t>
            </a:r>
            <a:endParaRPr sz="18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/>
        </p:nvSpPr>
        <p:spPr>
          <a:xfrm>
            <a:off x="312100" y="1223450"/>
            <a:ext cx="3745200" cy="31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Proxima Nova"/>
              <a:buChar char="●"/>
            </a:pPr>
            <a:r>
              <a:rPr lang="en" sz="180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FFA Day (Dr. Fehmi)</a:t>
            </a:r>
            <a:endParaRPr sz="1800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Proxima Nova"/>
              <a:buChar char="○"/>
            </a:pPr>
            <a:r>
              <a:rPr b="1" lang="en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When:</a:t>
            </a:r>
            <a:r>
              <a:rPr lang="en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 Friday, 2/24/22 @7am-12pm</a:t>
            </a:r>
            <a:endParaRPr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Proxima Nova"/>
              <a:buChar char="○"/>
            </a:pPr>
            <a:r>
              <a:rPr b="1" lang="en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Where:</a:t>
            </a:r>
            <a:r>
              <a:rPr lang="en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 East of Campbell Ave. and Roger Rd. Campus Ag Center</a:t>
            </a:r>
            <a:endParaRPr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Proxima Nova"/>
              <a:buChar char="○"/>
            </a:pPr>
            <a:r>
              <a:rPr b="1" lang="en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What:</a:t>
            </a:r>
            <a:r>
              <a:rPr lang="en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 Set up tables and chairs, grade exams, enter results, etc.</a:t>
            </a:r>
            <a:endParaRPr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Proxima Nova"/>
              <a:buChar char="●"/>
            </a:pPr>
            <a:r>
              <a:rPr lang="en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Sign Up Sheet:</a:t>
            </a:r>
            <a:endParaRPr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rgbClr val="1C3AA9"/>
                </a:solidFill>
                <a:latin typeface="Proxima Nova"/>
                <a:ea typeface="Proxima Nova"/>
                <a:cs typeface="Proxima Nova"/>
                <a:sym typeface="Proxima Nov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https://docs.google.com/spreadsheets/d/1nekq3bTSm3r2UXyWQjFZ9wgsr1Ux2zshtinsLj8Glvw/edit?usp=sharing</a:t>
            </a:r>
            <a:r>
              <a:rPr lang="en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/>
          </a:p>
        </p:txBody>
      </p:sp>
      <p:sp>
        <p:nvSpPr>
          <p:cNvPr id="90" name="Google Shape;90;p18"/>
          <p:cNvSpPr txBox="1"/>
          <p:nvPr/>
        </p:nvSpPr>
        <p:spPr>
          <a:xfrm>
            <a:off x="399500" y="436950"/>
            <a:ext cx="3745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rgbClr val="FF5722"/>
                </a:solidFill>
                <a:latin typeface="Alfa Slab One"/>
                <a:ea typeface="Alfa Slab One"/>
                <a:cs typeface="Alfa Slab One"/>
                <a:sym typeface="Alfa Slab One"/>
              </a:rPr>
              <a:t>FFA Volunteering</a:t>
            </a:r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2037" y="375350"/>
            <a:ext cx="4103414" cy="1847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32625" y="2571750"/>
            <a:ext cx="4362250" cy="2127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/>
        </p:nvSpPr>
        <p:spPr>
          <a:xfrm>
            <a:off x="124825" y="1023725"/>
            <a:ext cx="57054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900"/>
              <a:buChar char="●"/>
            </a:pPr>
            <a:r>
              <a:rPr lang="en" sz="1900">
                <a:solidFill>
                  <a:srgbClr val="666666"/>
                </a:solidFill>
              </a:rPr>
              <a:t>Pathways intern Outreach Kaibab National Forest ( in your email)</a:t>
            </a:r>
            <a:endParaRPr sz="1900">
              <a:solidFill>
                <a:srgbClr val="666666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900">
                <a:solidFill>
                  <a:srgbClr val="666666"/>
                </a:solidFill>
              </a:rPr>
              <a:t>Montana</a:t>
            </a:r>
            <a:r>
              <a:rPr lang="en" sz="1900">
                <a:solidFill>
                  <a:srgbClr val="666666"/>
                </a:solidFill>
              </a:rPr>
              <a:t> Conservation Corp (Field Crew Summer Only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https://www.mtcorps.org/joinmcc/open-positions/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7250" y="12"/>
            <a:ext cx="5106749" cy="5143488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0"/>
          <p:cNvSpPr txBox="1"/>
          <p:nvPr/>
        </p:nvSpPr>
        <p:spPr>
          <a:xfrm>
            <a:off x="424475" y="2097350"/>
            <a:ext cx="3707700" cy="12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More Information:</a:t>
            </a:r>
            <a:endParaRPr sz="1800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4"/>
              </a:rPr>
              <a:t>https://naep.memberclicks.net/jim-roberts-scholarship</a:t>
            </a:r>
            <a:r>
              <a:rPr lang="en" sz="180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/>
          <p:nvPr/>
        </p:nvSpPr>
        <p:spPr>
          <a:xfrm>
            <a:off x="424475" y="362050"/>
            <a:ext cx="3682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5722"/>
                </a:solidFill>
                <a:latin typeface="Alfa Slab One"/>
                <a:ea typeface="Alfa Slab One"/>
                <a:cs typeface="Alfa Slab One"/>
                <a:sym typeface="Alfa Slab One"/>
              </a:rPr>
              <a:t>SRM shirts!</a:t>
            </a:r>
            <a:endParaRPr sz="3600">
              <a:solidFill>
                <a:srgbClr val="FF5722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pic>
        <p:nvPicPr>
          <p:cNvPr id="109" name="Google Shape;10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53350"/>
            <a:ext cx="5932124" cy="373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