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Alfa Slab On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24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068e3e2e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068e3e2e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068e3e2e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068e3e2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68e3e2e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68e3e2e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71f281c6a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71f281c6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006bc09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006bc09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24b58f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24b58f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4dc1970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4dc1970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8c7d08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8c7d08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8c7d082c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8c7d082c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uofatierraseca@gmail.com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91050" y="3024900"/>
            <a:ext cx="8361900" cy="15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Tierra Seca Meeting 12/06/2022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50" y="89126"/>
            <a:ext cx="1251748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2850" y="142600"/>
            <a:ext cx="3193101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Questions, comments, random thoughts?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Good luck with finals and have a good break:)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675" y="2118275"/>
            <a:ext cx="190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Agenda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Steer Raffle Updates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Upcoming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SRM Updates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Meeting Schedule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August 30th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13th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September 27th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11th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October 25th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8th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November 22nd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lang="en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December 6th</a:t>
            </a:r>
            <a:endParaRPr strike="sngStrike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ato"/>
              <a:buChar char="●"/>
            </a:pPr>
            <a:r>
              <a:rPr b="1"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5"/>
          <p:cNvCxnSpPr/>
          <p:nvPr/>
        </p:nvCxnSpPr>
        <p:spPr>
          <a:xfrm>
            <a:off x="515075" y="2829575"/>
            <a:ext cx="2100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Steer Raffle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03950"/>
            <a:ext cx="4143000" cy="3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434343"/>
                </a:solidFill>
                <a:highlight>
                  <a:srgbClr val="FFE599"/>
                </a:highlight>
              </a:rPr>
              <a:t>Let’s sell these tickets!</a:t>
            </a:r>
            <a:endParaRPr i="1">
              <a:solidFill>
                <a:srgbClr val="434343"/>
              </a:solidFill>
              <a:highlight>
                <a:srgbClr val="FFE599"/>
              </a:highlight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We have raffle tickets!!</a:t>
            </a:r>
            <a:endParaRPr sz="20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One Quarter (~125 LBS): $20 each or 5 for $100</a:t>
            </a:r>
            <a:endParaRPr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Steer provided by Dennis and </a:t>
            </a:r>
            <a:r>
              <a:rPr lang="en" sz="2000"/>
              <a:t>Debra Moroney (The 47 Ranch)</a:t>
            </a:r>
            <a:endParaRPr sz="20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Local beef producer from Bisbee AZ</a:t>
            </a:r>
            <a:endParaRPr sz="16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Sustainable production, Grass raised and finished!</a:t>
            </a:r>
            <a:endParaRPr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Drawing on </a:t>
            </a:r>
            <a:r>
              <a:rPr lang="en" sz="2000"/>
              <a:t>February</a:t>
            </a:r>
            <a:r>
              <a:rPr lang="en" sz="2000"/>
              <a:t> 7th, 2023.</a:t>
            </a:r>
            <a:endParaRPr sz="20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Information</a:t>
            </a:r>
            <a:r>
              <a:rPr lang="en" sz="2000"/>
              <a:t> sheet will be </a:t>
            </a:r>
            <a:r>
              <a:rPr lang="en" sz="2000"/>
              <a:t>attached</a:t>
            </a:r>
            <a:r>
              <a:rPr lang="en" sz="2000"/>
              <a:t> to meeting minutes!</a:t>
            </a:r>
            <a:endParaRPr sz="2000"/>
          </a:p>
          <a:p>
            <a:pPr indent="-29971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Share with friends, family, and everyone else!</a:t>
            </a:r>
            <a:endParaRPr sz="16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648" y="0"/>
            <a:ext cx="39733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SRM Updates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secured ASUA funding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Fill out Ogden Scholarship ASAP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on securing more funding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Booking hotel rooms + cars soon!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475" y="1336150"/>
            <a:ext cx="4242075" cy="2839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471500" y="1135850"/>
            <a:ext cx="12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375050" y="332175"/>
            <a:ext cx="495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Alfa Slab One"/>
                <a:ea typeface="Alfa Slab One"/>
                <a:cs typeface="Alfa Slab One"/>
                <a:sym typeface="Alfa Slab One"/>
              </a:rPr>
              <a:t>Ogden</a:t>
            </a:r>
            <a:r>
              <a:rPr lang="en" sz="3400">
                <a:solidFill>
                  <a:schemeClr val="accent6"/>
                </a:solidFill>
                <a:latin typeface="Alfa Slab One"/>
                <a:ea typeface="Alfa Slab One"/>
                <a:cs typeface="Alfa Slab One"/>
                <a:sym typeface="Alfa Slab One"/>
              </a:rPr>
              <a:t> Scholarship!</a:t>
            </a:r>
            <a:endParaRPr sz="3400">
              <a:solidFill>
                <a:schemeClr val="accent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17900" y="1253725"/>
            <a:ext cx="6430800" cy="23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Scholarship for students to use for SRM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application ( survey form) in email 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form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Katie Hughes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Must be filled out by individuals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High likelihood of 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receiving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money to support travel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Deadline is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Dec 10th</a:t>
            </a: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Proxima Nova"/>
              <a:buChar char="●"/>
            </a:pPr>
            <a:r>
              <a:rPr b="1" lang="en" sz="1900" u="sng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Money from Ogden will be used for registration fees</a:t>
            </a:r>
            <a:endParaRPr b="1" sz="1900" u="sng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593550" y="975125"/>
            <a:ext cx="318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26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LAST CALL: Range Cup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160425" y="1017725"/>
            <a:ext cx="5134200" cy="3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topic this year is to </a:t>
            </a:r>
            <a:r>
              <a:rPr b="1" lang="en"/>
              <a:t>identify a climate change issue affecting North American rangelands </a:t>
            </a:r>
            <a:r>
              <a:rPr lang="en"/>
              <a:t>(can be region-specific) and then identify one or more solutions to this problem drawing on data from places outside of North America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Aaron Lien offered to coach again this year!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1st-3rd place wins a cash prize, and this looks great on a resume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 us know if you are interested. 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4961" r="0" t="13141"/>
          <a:stretch/>
        </p:blipFill>
        <p:spPr>
          <a:xfrm>
            <a:off x="5294625" y="1263263"/>
            <a:ext cx="3677599" cy="252091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9"/>
          <p:cNvSpPr txBox="1"/>
          <p:nvPr/>
        </p:nvSpPr>
        <p:spPr>
          <a:xfrm>
            <a:off x="5294575" y="3784175"/>
            <a:ext cx="367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Last year’s team! Parker, Bailie, and Elizabeth won 3rd place in 2021.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38" y="3876675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>
            <p:ph type="title"/>
          </p:nvPr>
        </p:nvSpPr>
        <p:spPr>
          <a:xfrm>
            <a:off x="459200" y="461400"/>
            <a:ext cx="3940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Join our group me!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38" y="1266825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4792500" y="195025"/>
            <a:ext cx="3236400" cy="14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We’re active on Instagram!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@uatierraseca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938" y="15957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Budget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087900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 $6,711.46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/>
              <a:t>$15/</a:t>
            </a:r>
            <a:r>
              <a:rPr lang="en"/>
              <a:t>semester or $30/year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Cash, Venmo, PayPal, Check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375" y="568026"/>
            <a:ext cx="3439875" cy="41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title"/>
          </p:nvPr>
        </p:nvSpPr>
        <p:spPr>
          <a:xfrm>
            <a:off x="1388700" y="450802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Venmo QR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