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Alfa Slab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7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9d24b58f7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9d24b58f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8c7d08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8c7d08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pass out list serve form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8c7d082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8c7d082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068e3e2e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068e3e2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068e3e2e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068e3e2e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68e3e2e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068e3e2e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1f281c6a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1f281c6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73f0d959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73f0d959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006bc09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006bc09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4dc1970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74dc1970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d24b58f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d24b58f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9d24b58f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9d24b58f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uofatierraseca@gmail.com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91050" y="3024900"/>
            <a:ext cx="8361900" cy="15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Tierra Seca Meeting 11/22/2022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50" y="89126"/>
            <a:ext cx="1251748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2850" y="142600"/>
            <a:ext cx="3193101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Corazon Trash Clean-up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093600"/>
            <a:ext cx="4564800" cy="3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44 volunteers + 155 volunteer hours 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240 32-gallon trash bags or 16 standard pickup truck loads</a:t>
            </a:r>
            <a:endParaRPr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50" y="141925"/>
            <a:ext cx="1924673" cy="3889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51" y="1261300"/>
            <a:ext cx="1812849" cy="36630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638" y="3876675"/>
            <a:ext cx="1305225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>
            <p:ph type="title"/>
          </p:nvPr>
        </p:nvSpPr>
        <p:spPr>
          <a:xfrm>
            <a:off x="459200" y="461400"/>
            <a:ext cx="394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Join our group me!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838" y="1266825"/>
            <a:ext cx="25908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>
            <p:ph type="title"/>
          </p:nvPr>
        </p:nvSpPr>
        <p:spPr>
          <a:xfrm>
            <a:off x="4792500" y="195025"/>
            <a:ext cx="3236400" cy="14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We’re active on Instagram!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@uatierraseca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938" y="15957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Budget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087900"/>
            <a:ext cx="4556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Balance: $6,077.12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Club Dues: </a:t>
            </a:r>
            <a:r>
              <a:rPr lang="en"/>
              <a:t>$15/</a:t>
            </a:r>
            <a:r>
              <a:rPr lang="en"/>
              <a:t>semester or $30/year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Cash, Venmo, PayPal, Check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375" y="568026"/>
            <a:ext cx="3439875" cy="41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>
            <p:ph type="title"/>
          </p:nvPr>
        </p:nvSpPr>
        <p:spPr>
          <a:xfrm>
            <a:off x="1388700" y="4508025"/>
            <a:ext cx="22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Venmo QR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700" y="2225175"/>
            <a:ext cx="2278500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Questions, comments, random thoughts?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uofatierraseca@gmail.com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Have a good break!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9650" y="2943300"/>
            <a:ext cx="1979502" cy="197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Agenda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Steer Raffle Updates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Upcoming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SRM Updates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/ Job Opportunities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Meeting Schedule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August 30th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13th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27th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11th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25th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8th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22nd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December 6th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b="1"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5"/>
          <p:cNvCxnSpPr/>
          <p:nvPr/>
        </p:nvCxnSpPr>
        <p:spPr>
          <a:xfrm>
            <a:off x="515075" y="2829575"/>
            <a:ext cx="2100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Steer Raffle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03950"/>
            <a:ext cx="4143000" cy="3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434343"/>
                </a:solidFill>
                <a:highlight>
                  <a:srgbClr val="FFE599"/>
                </a:highlight>
              </a:rPr>
              <a:t>Let’s sell these tickets!</a:t>
            </a:r>
            <a:endParaRPr i="1">
              <a:solidFill>
                <a:srgbClr val="434343"/>
              </a:solidFill>
              <a:highlight>
                <a:srgbClr val="FFE599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We have raffle tickets!!</a:t>
            </a:r>
            <a:endParaRPr sz="2000"/>
          </a:p>
          <a:p>
            <a:pPr indent="-2997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One Quarter (~125 LBS): $20 each or 5 for $100</a:t>
            </a:r>
            <a:endParaRPr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Steer provided by Dennis and </a:t>
            </a:r>
            <a:r>
              <a:rPr lang="en" sz="2000"/>
              <a:t>Debra Moroney (The 47 Ranch)</a:t>
            </a:r>
            <a:endParaRPr sz="2000"/>
          </a:p>
          <a:p>
            <a:pPr indent="-2997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Local beef producer from Bisbee AZ</a:t>
            </a:r>
            <a:endParaRPr sz="1600"/>
          </a:p>
          <a:p>
            <a:pPr indent="-2997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Sustainable production, Grass raised and finished!</a:t>
            </a:r>
            <a:endParaRPr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Drawing on </a:t>
            </a:r>
            <a:r>
              <a:rPr lang="en" sz="2000"/>
              <a:t>February</a:t>
            </a:r>
            <a:r>
              <a:rPr lang="en" sz="2000"/>
              <a:t> 7th, 2023.</a:t>
            </a:r>
            <a:endParaRPr sz="20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Information</a:t>
            </a:r>
            <a:r>
              <a:rPr lang="en" sz="2000"/>
              <a:t> sheet will be </a:t>
            </a:r>
            <a:r>
              <a:rPr lang="en" sz="2000"/>
              <a:t>attached</a:t>
            </a:r>
            <a:r>
              <a:rPr lang="en" sz="2000"/>
              <a:t> to meeting minutes!</a:t>
            </a:r>
            <a:endParaRPr sz="2000"/>
          </a:p>
          <a:p>
            <a:pPr indent="-2997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Share with friends, family, and everyone else!</a:t>
            </a:r>
            <a:endParaRPr sz="16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648" y="0"/>
            <a:ext cx="39733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45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AZSRM Bar V Event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50275"/>
            <a:ext cx="4746600" cy="3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Who: Cooperative Extension + AZSRM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What: Producer oriented workshop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Where: Vail, AZ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When: </a:t>
            </a:r>
            <a:r>
              <a:rPr lang="en"/>
              <a:t>November</a:t>
            </a:r>
            <a:r>
              <a:rPr lang="en"/>
              <a:t> 30th, 2022 8:30 - 3:00 PM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need to register in advance (see Dr. Gornish’s email from earlier this week). There is a $20 registration fee.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999" y="235287"/>
            <a:ext cx="3696501" cy="46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SRM Updates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finalized Dean’s Excuses!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on securing funding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Booking hotel rooms + cars soon!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475" y="1336150"/>
            <a:ext cx="4242075" cy="2839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266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Topic Released for Range Cup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160425" y="1017725"/>
            <a:ext cx="5134200" cy="3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topic this year is to </a:t>
            </a:r>
            <a:r>
              <a:rPr b="1" lang="en"/>
              <a:t>identify a climate change issue affecting North American rangelands </a:t>
            </a:r>
            <a:r>
              <a:rPr lang="en"/>
              <a:t>(can be region-specific) and then identify one or more solutions to this problem drawing on data from places outside of North America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Aaron Lien offered to coach again this year!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1st-3rd place wins a cash prize, and this looks great on a resume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 us know if you are interested.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4961" r="0" t="13141"/>
          <a:stretch/>
        </p:blipFill>
        <p:spPr>
          <a:xfrm>
            <a:off x="5294625" y="1263263"/>
            <a:ext cx="3677599" cy="252091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9"/>
          <p:cNvSpPr txBox="1"/>
          <p:nvPr/>
        </p:nvSpPr>
        <p:spPr>
          <a:xfrm>
            <a:off x="5294575" y="3784175"/>
            <a:ext cx="367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Last year’s team! Parker, Bailie, and Elizabeth won 3rd place in 2021.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471500" y="1135850"/>
            <a:ext cx="12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75050" y="332175"/>
            <a:ext cx="495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Alfa Slab One"/>
                <a:ea typeface="Alfa Slab One"/>
                <a:cs typeface="Alfa Slab One"/>
                <a:sym typeface="Alfa Slab One"/>
              </a:rPr>
              <a:t>Ogden</a:t>
            </a:r>
            <a:r>
              <a:rPr lang="en" sz="3400">
                <a:solidFill>
                  <a:schemeClr val="accent6"/>
                </a:solidFill>
                <a:latin typeface="Alfa Slab One"/>
                <a:ea typeface="Alfa Slab One"/>
                <a:cs typeface="Alfa Slab One"/>
                <a:sym typeface="Alfa Slab One"/>
              </a:rPr>
              <a:t> Scholarship!</a:t>
            </a:r>
            <a:endParaRPr sz="3400">
              <a:solidFill>
                <a:schemeClr val="accent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417900" y="1253725"/>
            <a:ext cx="6430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travel scholarship for students to use for SRM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application ( survey form) in email 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form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Katie Hughes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Must be filled out by individuals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High likelihood of 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receiving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money to support travel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Deadline is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Dec 10th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593550" y="975125"/>
            <a:ext cx="318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385775" y="396475"/>
            <a:ext cx="5593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Alfa Slab One"/>
                <a:ea typeface="Alfa Slab One"/>
                <a:cs typeface="Alfa Slab One"/>
                <a:sym typeface="Alfa Slab One"/>
              </a:rPr>
              <a:t>Another congratulation to Robin!</a:t>
            </a:r>
            <a:endParaRPr sz="2600">
              <a:solidFill>
                <a:schemeClr val="accent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584" y="1257900"/>
            <a:ext cx="4838294" cy="32986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21"/>
          <p:cNvSpPr txBox="1"/>
          <p:nvPr/>
        </p:nvSpPr>
        <p:spPr>
          <a:xfrm>
            <a:off x="342900" y="1693075"/>
            <a:ext cx="2829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Robin won 1st place at the RISE symposium in the undergraduate poster competition!</a:t>
            </a:r>
            <a:endParaRPr sz="17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