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1f281c6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1f281c6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73f0d959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73f0d959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068e3e2e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068e3e2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3f0d959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3f0d959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uofatierraseca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gO911fPmsCxOQNzQTR9UGNn7z9rOmoBqCiS7mk-P8Eo/edit?usp=sharin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nature.arizona.edu/undergraduate/ecology-management-restoration-rangeland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570175" y="3600100"/>
            <a:ext cx="8361900" cy="15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Tierra Seca Meeting 11/08/2022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50" y="89126"/>
            <a:ext cx="1251748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850" y="142600"/>
            <a:ext cx="3193101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Rise Recap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Steer Raffle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/ Job Opportunities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b="1"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 Raffle Updates!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670000"/>
            <a:ext cx="4314300" cy="3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0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We have raffle tickets!!</a:t>
            </a:r>
            <a:endParaRPr sz="2000"/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One Quarter (~125 LBS): $20 each or 5 for $100</a:t>
            </a:r>
            <a:endParaRPr sz="1600"/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Steer provided by Dennis and </a:t>
            </a:r>
            <a:r>
              <a:rPr lang="en" sz="2000"/>
              <a:t>Debra Moroney (The 47 Ranch)</a:t>
            </a:r>
            <a:endParaRPr sz="2000"/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Local beef producer from Bisbee AZ</a:t>
            </a:r>
            <a:endParaRPr sz="1600"/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Sustainable production, Grass raised and finished!</a:t>
            </a:r>
            <a:endParaRPr sz="1600"/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Drawing on </a:t>
            </a:r>
            <a:r>
              <a:rPr lang="en" sz="2000"/>
              <a:t>February</a:t>
            </a:r>
            <a:r>
              <a:rPr lang="en" sz="2000"/>
              <a:t> 7th, 2023.</a:t>
            </a:r>
            <a:endParaRPr sz="2000"/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Information</a:t>
            </a:r>
            <a:r>
              <a:rPr lang="en" sz="2000"/>
              <a:t> sheet will be </a:t>
            </a:r>
            <a:r>
              <a:rPr lang="en" sz="2000"/>
              <a:t>attached</a:t>
            </a:r>
            <a:r>
              <a:rPr lang="en" sz="2000"/>
              <a:t> to meeting minutes!</a:t>
            </a:r>
            <a:endParaRPr sz="2000"/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Share with friends, family, and everyone else!</a:t>
            </a:r>
            <a:endParaRPr sz="16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48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AZSRM Bar V Event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50275"/>
            <a:ext cx="4746600" cy="3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Who: Cooperative Extension + AZSRM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What: Producer oriented workshop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Where: Vail, AZ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When: </a:t>
            </a:r>
            <a:r>
              <a:rPr lang="en"/>
              <a:t>November</a:t>
            </a:r>
            <a:r>
              <a:rPr lang="en"/>
              <a:t> 30th, 2022 8:30 - 3:00 PM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Dean’s Excuse info due by Tuesday November 8th. Student ID + Full Name emailed to club.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Sign Up: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https://docs.google.com/spreadsheets/d/1gO911fPmsCxOQNzQTR9UGNn7z9rOmoBqCiS7mk-P8Eo/edit?usp=sharing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999" y="235287"/>
            <a:ext cx="3696501" cy="46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07525" y="24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opportunities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39600" y="817425"/>
            <a:ext cx="3751800" cy="3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Watershed clean-up! Corazón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When: Saturday, November 19, 2022 from 8 am - 12 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Where: West of I-10 along N Silverbell Road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information: There will be a 20’ long garbage rollout available and, depending on volunteer turn out, some parking space (although we strongly encourage carpooling).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Email: </a:t>
            </a:r>
            <a:r>
              <a:rPr b="1" lang="en"/>
              <a:t>Wynbeltb@arizona.edu</a:t>
            </a:r>
            <a:r>
              <a:rPr lang="en"/>
              <a:t> or </a:t>
            </a:r>
            <a:r>
              <a:rPr b="1" lang="en"/>
              <a:t>Rhianyon@arizona.edu</a:t>
            </a:r>
            <a:r>
              <a:rPr lang="en"/>
              <a:t> for more information and to be added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>
                <a:highlight>
                  <a:srgbClr val="F1C232"/>
                </a:highlight>
              </a:rPr>
              <a:t>Scan QR code to sign up!! :) </a:t>
            </a:r>
            <a:endParaRPr b="1" sz="1000">
              <a:highlight>
                <a:srgbClr val="F1C232"/>
              </a:highlight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675" y="448274"/>
            <a:ext cx="3453400" cy="4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-508350" y="137950"/>
            <a:ext cx="53703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2023 Classes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-63750" y="724450"/>
            <a:ext cx="4481100" cy="4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Plant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Communities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(RAM 384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TuTh 11:00AM - 11:50AM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Grazing Ecology (RAM 436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TuTh 10:00AM - 10:50AM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Wildland Restoration (RAM 446 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MoWeFr 10:00AM - 10:50AM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Rangeland Planning (RAM 487 Odd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2:00PM - 4:50PM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Calving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Management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(ACBS 397A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8:00AM - 10:00AM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Beef Resource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Management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(ACBS 477 Spring)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TuTh 8:00AM - 9:15AM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Course Checklist and OPM: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https://nature.arizona.edu/undergraduate/ecology-management-restoration-rangelands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38766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459200" y="461400"/>
            <a:ext cx="39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group me!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2668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>
            <p:ph type="title"/>
          </p:nvPr>
        </p:nvSpPr>
        <p:spPr>
          <a:xfrm>
            <a:off x="4792500" y="195025"/>
            <a:ext cx="32364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active on Instagram!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@uatierraseca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938" y="15957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$6,437.12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>
                <a:highlight>
                  <a:srgbClr val="EA9999"/>
                </a:highlight>
              </a:rPr>
              <a:t>$15/</a:t>
            </a:r>
            <a:r>
              <a:rPr lang="en">
                <a:highlight>
                  <a:srgbClr val="EA9999"/>
                </a:highlight>
              </a:rPr>
              <a:t>semester or $30/year</a:t>
            </a:r>
            <a:endParaRPr>
              <a:highlight>
                <a:srgbClr val="EA9999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highlight>
                  <a:srgbClr val="EA9999"/>
                </a:highlight>
              </a:rPr>
              <a:t>Cash, Venmo, PayPal, Check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375" y="568026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