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Alfa Slab On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068e3e2e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068e3e2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1a099cc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1a099cc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b0edd1f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b0edd1f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489f60e5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489f60e5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489f60e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489f60e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404c264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404c26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489f60e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489f60e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404c264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404c264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489f60e5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489f60e5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404c264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404c264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vironment.arizona.edu/rise/internship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uofatierraseca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6SBmMxlwLC_I5xrUYhc94HW-NSg83Auhi0G_GJsQ7Fc/edi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d/1xz7gWu0U30PkwxNdznyeQ8sfduvQ8PWkjsj74pdYxZk/edit?usp=sharing" TargetMode="External"/><Relationship Id="rId4" Type="http://schemas.openxmlformats.org/officeDocument/2006/relationships/hyperlink" Target="https://g.page/ElkhornRanchTucsonAZ?shar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o.gl/maps/UgFYppKQ2No482qA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mhWhpGls_201PE4BA3uDWIu0UmBrmRk-NvBmh_HSgt4/edit?usp=sharing" TargetMode="External"/><Relationship Id="rId4" Type="http://schemas.openxmlformats.org/officeDocument/2006/relationships/hyperlink" Target="https://goo.gl/maps/a3mKY6U3bJzGDj82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Tierra Seca Meeting 10/11/22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995276"/>
            <a:ext cx="2842102" cy="21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425" y="3664525"/>
            <a:ext cx="6258576" cy="11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07525" y="24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opportunities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239600" y="984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Watershed clean-up! Corazón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When: Saturday, November 19, 2022 from 8 am - 12 pm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Where: West of I-10 along N Silverbell Road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information: There will be a 20’ long garbage rollout available and, depending on volunteer turn out, some parking space (although we strongly encourage carpooling).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Email: </a:t>
            </a:r>
            <a:r>
              <a:rPr b="1" lang="en"/>
              <a:t>Wynbeltb@arizona.edu</a:t>
            </a:r>
            <a:r>
              <a:rPr lang="en"/>
              <a:t> or </a:t>
            </a:r>
            <a:r>
              <a:rPr b="1" lang="en"/>
              <a:t>Rhianyon@arizona.edu</a:t>
            </a:r>
            <a:r>
              <a:rPr lang="en"/>
              <a:t> for more information and to be added to the volunteer list!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0" y="2915338"/>
            <a:ext cx="2768376" cy="21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662" y="2915375"/>
            <a:ext cx="2768376" cy="21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325" y="2915719"/>
            <a:ext cx="2768375" cy="210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325" y="151215"/>
            <a:ext cx="2260324" cy="171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</a:t>
            </a:r>
            <a:r>
              <a:rPr lang="en"/>
              <a:t>Opportunities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3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Resilience Internships and Student Experiences (RISE) Program is now recruiting student for 4 open internship opportunities starting in Spring 2023!  There are 3 different opportunities with the Bureau of Land Management and 1 with the Pima County Department of Environmental Quality. Each opportunity will be compensated through UArizona and will pay students $18/hour.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 find out more about these internships, visit the </a:t>
            </a:r>
            <a:r>
              <a:rPr lang="en" sz="1100" u="sng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RISE website.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If you have any questions, please reach out to RISE Program Coordinator, Maria Johnson, at </a:t>
            </a:r>
            <a:r>
              <a:rPr lang="en" sz="1100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mariaaj13@arizona.edu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79000" y="7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Opportunities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150" y="590275"/>
            <a:ext cx="5686400" cy="43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Schwag!!!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Stay tuned for updates!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</a:t>
            </a:r>
            <a:r>
              <a:rPr lang="en"/>
              <a:t>expect more swag before the end of the semester!!!!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38766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>
            <p:ph type="title"/>
          </p:nvPr>
        </p:nvSpPr>
        <p:spPr>
          <a:xfrm>
            <a:off x="459200" y="461400"/>
            <a:ext cx="39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group me!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2668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>
            <p:ph type="title"/>
          </p:nvPr>
        </p:nvSpPr>
        <p:spPr>
          <a:xfrm>
            <a:off x="4792500" y="195025"/>
            <a:ext cx="32364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active on Instagram!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@uatierraseca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938" y="15957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</a:t>
            </a:r>
            <a:r>
              <a:rPr lang="en"/>
              <a:t>$5196.09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</a:t>
            </a:r>
            <a:r>
              <a:rPr lang="en"/>
              <a:t>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375" y="568026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Santa Rita Recap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SRM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Kickball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/ Job Opportunities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Schedule: Half Way Through!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b="1"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650" y="1596850"/>
            <a:ext cx="1829975" cy="24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36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Rita Recap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00" y="1614125"/>
            <a:ext cx="3207250" cy="24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1600" y="190300"/>
            <a:ext cx="3039826" cy="227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1600" y="2617800"/>
            <a:ext cx="3039826" cy="227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78650" y="504275"/>
            <a:ext cx="33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SRM Updates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78650" y="1114125"/>
            <a:ext cx="65826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URME Study Group!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Meets after Tierra Seca meetings, 6:30 - 7:30.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Via Zoom on Tuesdays without Tierra Seca meetings.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for Range Cup Team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Question TBD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SRM Contract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Due October 24th, but ASAP is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appreciated!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https://docs.google.com/document/d/16SBmMxlwLC_I5xrUYhc94HW-NSg83Auhi0G_GJsQ7Fc/edit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Driving to Boise?!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Tierra Seca Versus Fish &amp; Wildlife Kickball 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Tierra Seca Versus Fish &amp; Wildlife Kickball Event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Who: Club Showdown: Tierra Seca VS Fish and Wildlife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What: Kickball game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Where: Jacobs Park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3300 N Fairview Ave, Tucson, AZ 85705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When: Friday, October 14th. 6-8 PM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Sign Up Sheet: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https://docs.google.com/spreadsheets/d/1wQ-UqUC4HSuS8sXBDLIx-pXLMrz8JN2FQ1qnlfZnXCU/edit?usp=sharing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Opportunities!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356075"/>
            <a:ext cx="799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32004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760"/>
              <a:t>Elkhorn / Las Delicias Monitoring</a:t>
            </a:r>
            <a:endParaRPr sz="57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Who: Altar Valley Conservation Alliance</a:t>
            </a:r>
            <a:endParaRPr sz="5360"/>
          </a:p>
          <a:p>
            <a:pPr indent="-31369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5360"/>
              <a:t>Partnering with NRCS and others!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What: Photo monitoring of the vegetation and channel morphology!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Where: Elkhorn Ranch (Near Three Points, AZ)</a:t>
            </a:r>
            <a:endParaRPr sz="5360"/>
          </a:p>
          <a:p>
            <a:pPr indent="-31369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360"/>
              <a:t>When: Friday, October 21st (8:00 AM - 3:00 PM).</a:t>
            </a:r>
            <a:endParaRPr sz="53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Sign Up Sheet: </a:t>
            </a:r>
            <a:r>
              <a:rPr lang="en" sz="4560" u="sng">
                <a:solidFill>
                  <a:schemeClr val="hlink"/>
                </a:solidFill>
                <a:hlinkClick r:id="rId3"/>
              </a:rPr>
              <a:t>https://docs.google.com/spreadsheets/d/1xz7gWu0U30PkwxNdznyeQ8sfduvQ8PWkjsj74pdYxZk/edit?usp=sharing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60"/>
              <a:t>Location: </a:t>
            </a:r>
            <a:r>
              <a:rPr lang="en" sz="4560" u="sng">
                <a:solidFill>
                  <a:schemeClr val="hlink"/>
                </a:solidFill>
                <a:hlinkClick r:id="rId4"/>
              </a:rPr>
              <a:t>https://g.page/ElkhornRanchTucsonAZ?share</a:t>
            </a:r>
            <a:endParaRPr sz="45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Arroyo Chico Wash Clean Up #2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Who: SNRE Clubs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What: Trash pickup for our adopted wash.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Where: Corner of S. Highland and E. 14th 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When: Sunday Morning, October 23rd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 Up: https://docs.google.com/spreadsheets/d/1HJgqQl92SSpE91PxAim8e7xAR8jqXh7KW3ZBf9oMTq4/edit?usp=sharing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Meet Up Location: </a:t>
            </a:r>
            <a:r>
              <a:rPr lang="en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https://goo.gl/maps/UgFYppKQ2No482qA7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</a:t>
            </a:r>
            <a:r>
              <a:rPr lang="en"/>
              <a:t>Opportunities</a:t>
            </a:r>
            <a:r>
              <a:rPr lang="en"/>
              <a:t>!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BLM monitoring event at Empire Ranch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Who: Bureau of Land M</a:t>
            </a:r>
            <a:r>
              <a:rPr lang="en"/>
              <a:t>anagement, NRCS (Natural Resource Conservation Agency)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Other Professional groups will be attending.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What: Photo monitoring of the vegetation and channel morphology of Las Cienegas uplands!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Where: Sonoita, AZ (Empire Ranch)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When: 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trike="sngStrike"/>
              <a:t>Tuesday, October 4th</a:t>
            </a:r>
            <a:endParaRPr strike="sngStrike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trike="sngStrike"/>
              <a:t>Wednesday, October 5th</a:t>
            </a:r>
            <a:endParaRPr strike="sngStrike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Tuesday, October 25th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 Up Sheet: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https://docs.google.com/spreadsheets/d/1mhWhpGls_201PE4BA3uDWIu0UmBrmRk-NvBmh_HSgt4/edit?usp=sharing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Location: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https://goo.gl/maps/a3mKY6U3bJzGDj82A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