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Alfa Slab On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AlfaSlabOne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404c264f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404c264f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1a099cc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1a099cc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b0edd1f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b0edd1f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068e3e2e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068e3e2e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404c264f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404c264f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8c7d08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8c7d08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pass out list serve form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8c7d082c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8c7d082c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8c7d082c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48c7d082c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068e3e2e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068e3e2e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8c7d082c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8c7d082c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068e3e2e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068e3e2e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068e3e2e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068e3e2e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b0edd1f7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5b0edd1f7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404c264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5404c264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8c7d082c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8c7d082c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404c264f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404c264f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404c264f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404c264f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404c264f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404c264f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spreadsheets/d/1xz7gWu0U30PkwxNdznyeQ8sfduvQ8PWkjsj74pdYxZk/edit?usp=sharing" TargetMode="External"/><Relationship Id="rId4" Type="http://schemas.openxmlformats.org/officeDocument/2006/relationships/hyperlink" Target="https://g.page/ElkhornRanchTucsonAZ?shar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vironment.arizona.edu/rise/internship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13.jpg"/><Relationship Id="rId6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uofatierraseca.wixsite.com/website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uofatierraseca@gmail.com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spreadsheets/d/1xcnhaasaUqjszyLNqrP1MF0cENze4XeucyOoXzwThiY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spreadsheets/d/1mhWhpGls_201PE4BA3uDWIu0UmBrmRk-NvBmh_HSgt4/edit?usp=sharing" TargetMode="External"/><Relationship Id="rId4" Type="http://schemas.openxmlformats.org/officeDocument/2006/relationships/hyperlink" Target="https://goo.gl/maps/a3mKY6U3bJzGDj82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Tierra Seca Meeting 9/27/22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2995276"/>
            <a:ext cx="2842102" cy="21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5425" y="3664525"/>
            <a:ext cx="6258576" cy="11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</a:t>
            </a:r>
            <a:r>
              <a:rPr lang="en"/>
              <a:t>Opportunities!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356075"/>
            <a:ext cx="799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-32004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760"/>
              <a:t>Elkhorn / Las Delicias Monitoring</a:t>
            </a:r>
            <a:endParaRPr sz="57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Who: Altar Valley Conservation Alliance</a:t>
            </a:r>
            <a:endParaRPr sz="5360"/>
          </a:p>
          <a:p>
            <a:pPr indent="-31369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5360"/>
              <a:t>Partnering with NRCS and others!</a:t>
            </a:r>
            <a:endParaRPr sz="53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What: Photo monitoring of the vegetation and channel morphology!</a:t>
            </a:r>
            <a:endParaRPr sz="53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Where: Elkhorn Ranch (Near Three Points, AZ)</a:t>
            </a:r>
            <a:endParaRPr sz="53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When: Friday, October 21st (8:00 AM - 3:00 PM).</a:t>
            </a:r>
            <a:endParaRPr sz="53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5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60"/>
              <a:t>Sign Up Sheet: </a:t>
            </a:r>
            <a:r>
              <a:rPr lang="en" sz="4560" u="sng">
                <a:solidFill>
                  <a:schemeClr val="hlink"/>
                </a:solidFill>
                <a:hlinkClick r:id="rId3"/>
              </a:rPr>
              <a:t>https://docs.google.com/spreadsheets/d/1xz7gWu0U30PkwxNdznyeQ8sfduvQ8PWkjsj74pdYxZk/edit?usp=sharing</a:t>
            </a:r>
            <a:endParaRPr sz="45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60"/>
              <a:t>Location: </a:t>
            </a:r>
            <a:r>
              <a:rPr lang="en" sz="4560" u="sng">
                <a:solidFill>
                  <a:schemeClr val="hlink"/>
                </a:solidFill>
                <a:hlinkClick r:id="rId4"/>
              </a:rPr>
              <a:t>https://g.page/ElkhornRanchTucsonAZ?share</a:t>
            </a:r>
            <a:endParaRPr sz="45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</a:t>
            </a:r>
            <a:r>
              <a:rPr lang="en"/>
              <a:t>Opportunities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31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Resilience Internships and Student Experiences (RISE) Program is now recruiting student for 4 open internship opportunities starting in Spring 2023!  There are 3 different opportunities with the Bureau of Land Management and 1 with the Pima County Department of Environmental Quality. Each opportunity will be compensated through UArizona and will pay students $18/hour.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To find out more about these internships, visit the </a:t>
            </a:r>
            <a:r>
              <a:rPr lang="en" sz="1100" u="sng">
                <a:solidFill>
                  <a:srgbClr val="1155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RISE website.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If you have any questions, please reach out to RISE Program Coordinator, Maria Johnson, at </a:t>
            </a:r>
            <a:r>
              <a:rPr lang="en" sz="1100">
                <a:solidFill>
                  <a:srgbClr val="1155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mariaaj13@arizona.edu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79000" y="71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Opportunities</a:t>
            </a: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150" y="590275"/>
            <a:ext cx="5686400" cy="43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207525" y="244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 opportunities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239600" y="984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Watershed clean-up! Corazón project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When: Saturday, November 19, 2022 from 8 am - 12 pm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Where: West of I-10 along N Silverbell Road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Additional information: There will be a 20’ long garbage rollout available and, depending on volunteer turn out, some parking space (although we strongly encourage carpooling).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Email: </a:t>
            </a:r>
            <a:r>
              <a:rPr b="1" lang="en"/>
              <a:t>Wynbeltb@arizona.edu</a:t>
            </a:r>
            <a:r>
              <a:rPr lang="en"/>
              <a:t> or </a:t>
            </a:r>
            <a:r>
              <a:rPr b="1" lang="en"/>
              <a:t>Rhianyon@arizona.edu</a:t>
            </a:r>
            <a:r>
              <a:rPr lang="en"/>
              <a:t> for more information and to be added to the volunteer list!</a:t>
            </a:r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00" y="2915338"/>
            <a:ext cx="2768376" cy="210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4662" y="2915375"/>
            <a:ext cx="2768376" cy="210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4325" y="2915719"/>
            <a:ext cx="2768375" cy="210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4325" y="151215"/>
            <a:ext cx="2260324" cy="1716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/ Historian Officer Position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492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looking for a </a:t>
            </a:r>
            <a:r>
              <a:rPr lang="en"/>
              <a:t>social</a:t>
            </a:r>
            <a:r>
              <a:rPr lang="en"/>
              <a:t> media officer!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Responsibilities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Maintain Instagram presence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Collaborate on website development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Obtain photos from club members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Take photos and videos at events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Organization and compilation of media in google drive. 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95064">
            <a:off x="5780454" y="1696129"/>
            <a:ext cx="2771100" cy="2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875" y="4328850"/>
            <a:ext cx="1305225" cy="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groups!</a:t>
            </a: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238" y="1636200"/>
            <a:ext cx="25908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 txBox="1"/>
          <p:nvPr/>
        </p:nvSpPr>
        <p:spPr>
          <a:xfrm>
            <a:off x="311700" y="1286225"/>
            <a:ext cx="39999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Tierra Seca GroupMe:</a:t>
            </a:r>
            <a:endParaRPr sz="22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4832400" y="1286225"/>
            <a:ext cx="39999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Tierra Seca Campus Groups:</a:t>
            </a:r>
            <a:endParaRPr sz="22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8623" y="1719000"/>
            <a:ext cx="2743002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5825" y="4386752"/>
            <a:ext cx="608599" cy="60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249600" y="1153725"/>
            <a:ext cx="4556700" cy="10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Balance:</a:t>
            </a:r>
            <a:r>
              <a:rPr lang="en"/>
              <a:t> $5,942.03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Club Dues: </a:t>
            </a:r>
            <a:r>
              <a:rPr lang="en"/>
              <a:t>$15/</a:t>
            </a:r>
            <a:r>
              <a:rPr lang="en"/>
              <a:t>semester or $30/year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Cash, Venmo, PayPal, Check</a:t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750" y="336251"/>
            <a:ext cx="3439875" cy="41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>
            <p:ph type="title"/>
          </p:nvPr>
        </p:nvSpPr>
        <p:spPr>
          <a:xfrm>
            <a:off x="1388700" y="4508025"/>
            <a:ext cx="227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Venmo QR</a:t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700" y="2225175"/>
            <a:ext cx="2278500" cy="22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 new website!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277688" y="445025"/>
            <a:ext cx="4752000" cy="17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https://uofatierraseca.wixsite.com/website</a:t>
            </a:r>
            <a:r>
              <a:rPr lang="en" sz="1900"/>
              <a:t> </a:t>
            </a:r>
            <a:endParaRPr sz="2100"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3575" y="1017713"/>
            <a:ext cx="3820977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13" y="2181125"/>
            <a:ext cx="4683975" cy="21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uofatierraseca@gmail.com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KNOTS!!!!!!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0" y="968425"/>
            <a:ext cx="4127325" cy="38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1850" y="968425"/>
            <a:ext cx="4600650" cy="40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Alessandra Gorlier Presentation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URME and Plant 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Upcoming Speakers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Job and volunteer opportunities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Schedule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August 30th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13th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27th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11th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25th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8th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22nd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December 6th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Every other Tuesday: @5:30-6:30 pm, ENR2 room N350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372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Guest Speaker Dr. Alessandra Gorlier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726" y="1199522"/>
            <a:ext cx="6746527" cy="362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0" l="-1050" r="1049" t="0"/>
          <a:stretch/>
        </p:blipFill>
        <p:spPr>
          <a:xfrm>
            <a:off x="4624750" y="0"/>
            <a:ext cx="3973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type="title"/>
          </p:nvPr>
        </p:nvSpPr>
        <p:spPr>
          <a:xfrm>
            <a:off x="539375" y="1999050"/>
            <a:ext cx="335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URME Updates!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to Look Forward To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8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Tierra Seca Versus Fish &amp; Wildlife kickball event Date October 14th 6-8pm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Guest Speaker </a:t>
            </a:r>
            <a:r>
              <a:rPr lang="en"/>
              <a:t>Appearances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Presentations &lt; 30 minutes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Dr. Alessandra Gorlier Santa Rita Research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Iric Burden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October 11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Vanessa Prileson + Liz Delcamp (Pima County Range)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November 22nd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 </a:t>
            </a:r>
            <a:r>
              <a:rPr lang="en"/>
              <a:t>Opportunities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Santa Rita Visit (October 2nd)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Elkhorn Monitoring Event (October 21st)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Empire Ranch Monitoring (October 4th, 5th, and 25th)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Santa Rita Experimental Station (SRER) Visit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146125" y="1152475"/>
            <a:ext cx="6011700" cy="19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950"/>
              <a:t>Who:  Tierra Seca + Hector Justiniani (SRER Manager)</a:t>
            </a:r>
            <a:endParaRPr sz="6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950"/>
              <a:t>What: </a:t>
            </a:r>
            <a:r>
              <a:rPr lang="en" sz="6950"/>
              <a:t>Buffelgrass</a:t>
            </a:r>
            <a:r>
              <a:rPr lang="en" sz="6950"/>
              <a:t> or Fencing work</a:t>
            </a:r>
            <a:endParaRPr sz="6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950"/>
              <a:t>Where: Florida Station, Santa Rita Experimental Range </a:t>
            </a:r>
            <a:endParaRPr sz="6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950"/>
              <a:t>When: Sunday, October 2nd. Meet at 8am.</a:t>
            </a:r>
            <a:endParaRPr sz="69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3525" y="1742200"/>
            <a:ext cx="3110474" cy="25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146125" y="3104725"/>
            <a:ext cx="54630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Sign Up Sheet: </a:t>
            </a: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https://docs.google.com/spreadsheets/d/1xcnhaasaUqjszyLNqrP1MF0cENze4XeucyOoXzwThiY/edit?usp=sharing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 and Wildlife </a:t>
            </a:r>
            <a:r>
              <a:rPr lang="en"/>
              <a:t>Persuasive</a:t>
            </a:r>
            <a:r>
              <a:rPr lang="en"/>
              <a:t> Letter Event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Who: Fish and Wildlife Club + Tierra Seca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What: </a:t>
            </a:r>
            <a:r>
              <a:rPr lang="en"/>
              <a:t>Persuasive</a:t>
            </a:r>
            <a:r>
              <a:rPr lang="en"/>
              <a:t> letter workshop to Pima County to </a:t>
            </a:r>
            <a:r>
              <a:rPr lang="en"/>
              <a:t>alleviate</a:t>
            </a:r>
            <a:r>
              <a:rPr lang="en"/>
              <a:t> dumping problems around areas such as Arroyo Chico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Where: ENR2 Room N350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When: Tuesday, October 4th @ 5:30 PM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</a:t>
            </a:r>
            <a:r>
              <a:rPr lang="en"/>
              <a:t>Opportunities</a:t>
            </a:r>
            <a:r>
              <a:rPr lang="en"/>
              <a:t>!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BLM monitoring event at Empire Ranch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Who: Bureau of Land M</a:t>
            </a:r>
            <a:r>
              <a:rPr lang="en"/>
              <a:t>anagement, NRCS (Natural Resource Conservation Agency)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Other Professional groups will be attending.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What: Photo monitoring of the vegetation and channel morphology of Las Cienegas uplands!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Where: Sonoita, AZ (Empire Ranch)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When: 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Tuesday, October 4th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Wednesday, October 5th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Tuesday, October 25th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Sign Up Sheet: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https://docs.google.com/spreadsheets/d/1mhWhpGls_201PE4BA3uDWIu0UmBrmRk-NvBmh_HSgt4/edit?usp=sharing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Location: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https://goo.gl/maps/a3mKY6U3bJzGDj82A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