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Alfa Slab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404c264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404c264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68e3e2e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068e3e2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404c264f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404c264f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404c264f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404c264f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1a099cc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1a099cc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404c264f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404c264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8c7d082c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8c7d082c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404c26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404c26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8c7d082c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8c7d082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8c7d082c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8c7d082c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404c264f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404c264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404c264f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404c264f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404c264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404c264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spreadsheets/d/1xz7gWu0U30PkwxNdznyeQ8sfduvQ8PWkjsj74pdYxZk/edit?usp=sharing" TargetMode="External"/><Relationship Id="rId4" Type="http://schemas.openxmlformats.org/officeDocument/2006/relationships/hyperlink" Target="https://g.page/ElkhornRanchTucsonAZ?shar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spreadsheets/d/1xcnhaasaUqjszyLNqrP1MF0cENze4XeucyOoXzwThiY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uofatierraseca@g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ofatierraseca.wixsite.com/websit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w_pRTIwRtQ1UE8jC4PDJ0mHu5YOlZf3X1jySdErnXjs/edit?usp=sharing" TargetMode="External"/><Relationship Id="rId5" Type="http://schemas.openxmlformats.org/officeDocument/2006/relationships/hyperlink" Target="https://goo.gl/maps/UgFYppKQ2No482qA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mhWhpGls_201PE4BA3uDWIu0UmBrmRk-NvBmh_HSgt4/edit?usp=sharing" TargetMode="External"/><Relationship Id="rId4" Type="http://schemas.openxmlformats.org/officeDocument/2006/relationships/hyperlink" Target="https://goo.gl/maps/a3mKY6U3bJzGDj82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Tierra Seca Meeting 9/13/22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995276"/>
            <a:ext cx="2842102" cy="21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425" y="3664525"/>
            <a:ext cx="6258576" cy="11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Opportunities!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356075"/>
            <a:ext cx="799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32004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760"/>
              <a:t>Elkhorn / Las Delicias Monitoring</a:t>
            </a:r>
            <a:endParaRPr sz="57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Who: Altar Valley Conservation Alliance</a:t>
            </a:r>
            <a:endParaRPr sz="5360"/>
          </a:p>
          <a:p>
            <a:pPr indent="-31369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5360"/>
              <a:t>Partnering with NRCS and others!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What: Photo monitoring of the vegetation and channel morphology!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Where: Elkhorn Ranch (Near Three Points, AZ)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When: Friday, October 21st (8:00 AM - 3:00 PM).</a:t>
            </a:r>
            <a:endParaRPr sz="53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Sign Up Sheet: </a:t>
            </a:r>
            <a:r>
              <a:rPr lang="en" sz="4560" u="sng">
                <a:solidFill>
                  <a:schemeClr val="hlink"/>
                </a:solidFill>
                <a:hlinkClick r:id="rId3"/>
              </a:rPr>
              <a:t>https://docs.google.com/spreadsheets/d/1xz7gWu0U30PkwxNdznyeQ8sfduvQ8PWkjsj74pdYxZk/edit?usp=sharing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Location: </a:t>
            </a:r>
            <a:r>
              <a:rPr lang="en" sz="4560" u="sng">
                <a:solidFill>
                  <a:schemeClr val="hlink"/>
                </a:solidFill>
                <a:hlinkClick r:id="rId4"/>
              </a:rPr>
              <a:t>https://g.page/ElkhornRanchTucsonAZ?share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207525" y="24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opportunities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239600" y="984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Watershed clean-up! Corazón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When: Saturday, November 19, 2022 from 8 am - 12 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Where: West of I-10 along N Silverbell Road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information: There will be a 20’ long garbage rollout available and, depending on volunteer turn out, some parking space (although we strongly encourage carpooling).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Email: </a:t>
            </a:r>
            <a:r>
              <a:rPr b="1" lang="en"/>
              <a:t>Wynbeltb@arizona.edu</a:t>
            </a:r>
            <a:r>
              <a:rPr lang="en"/>
              <a:t> or </a:t>
            </a:r>
            <a:r>
              <a:rPr b="1" lang="en"/>
              <a:t>Rhianyon@arizona.edu</a:t>
            </a:r>
            <a:r>
              <a:rPr lang="en"/>
              <a:t> for more information and to be added to the volunteer list!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2915338"/>
            <a:ext cx="2768376" cy="21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662" y="2915375"/>
            <a:ext cx="2768376" cy="21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325" y="2915719"/>
            <a:ext cx="2768375" cy="210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325" y="151215"/>
            <a:ext cx="2260324" cy="171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SNRE Seminar Series!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2187375"/>
            <a:ext cx="4314300" cy="11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Zoom Link: https://arizona.zoom.us/j/84293337510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266" y="111263"/>
            <a:ext cx="4186011" cy="49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Rita Experimental Station (SRER) Visit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146125" y="1152475"/>
            <a:ext cx="6011700" cy="19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950"/>
              <a:t>Who:  Tierra Seca + Hector Justiniani (SRER Manager)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What: </a:t>
            </a:r>
            <a:r>
              <a:rPr lang="en" sz="6950"/>
              <a:t>Buffelgrass</a:t>
            </a:r>
            <a:r>
              <a:rPr lang="en" sz="6950"/>
              <a:t> or Fencing work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Where: Florida Station, Santa Rita Experimental Range 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When: Sunday, October 2nd. Early morning.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525" y="1742200"/>
            <a:ext cx="3110474" cy="25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146125" y="3104725"/>
            <a:ext cx="5463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Up Sheet: </a:t>
            </a: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https://docs.google.com/spreadsheets/d/1xcnhaasaUqjszyLNqrP1MF0cENze4XeucyOoXzwThiY/edit?usp=sharing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</a:t>
            </a:r>
            <a:r>
              <a:rPr lang="en"/>
              <a:t>Opportunities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3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Opportunities for Resource/Restoration work this October-December at Saguaro National Park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Youth Resource/Ecological Restoration crew at Saguaro National Park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Partnership with the Environment for the Americas.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Plant removal, saguaro monitoring, native seed collection, and other activities.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https://environmentamericas.org/job/saguaro-national-park-conservation-corps/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/ Historian Officer Position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492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looking for a </a:t>
            </a:r>
            <a:r>
              <a:rPr lang="en"/>
              <a:t>social</a:t>
            </a:r>
            <a:r>
              <a:rPr lang="en"/>
              <a:t> media officer!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Responsibilities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Maintain Instagram presence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Collaborate on website development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Obtain photos from club members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Take photos and videos at events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Organization and compilation of media in google drive.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95064">
            <a:off x="5780454" y="1696129"/>
            <a:ext cx="2771100" cy="2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875" y="4328850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groups!</a:t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238" y="1636200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311700" y="1286225"/>
            <a:ext cx="39999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Tierra Seca GroupMe:</a:t>
            </a:r>
            <a:endParaRPr sz="2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4832400" y="1286225"/>
            <a:ext cx="39999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Tierra Seca Campus Groups:</a:t>
            </a:r>
            <a:endParaRPr sz="2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623" y="1719000"/>
            <a:ext cx="2743002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5825" y="4386752"/>
            <a:ext cx="608599" cy="60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249600" y="1153725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</a:t>
            </a:r>
            <a:r>
              <a:rPr lang="en"/>
              <a:t> $5,660.71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</a:t>
            </a:r>
            <a:r>
              <a:rPr lang="en"/>
              <a:t>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50" y="336251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KNOTS!!!!!!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Bowline!!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00" y="486950"/>
            <a:ext cx="5023024" cy="432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Website!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URME and Plant 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Speakers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 and volunteer opportunities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-1050" r="1049" t="0"/>
          <a:stretch/>
        </p:blipFill>
        <p:spPr>
          <a:xfrm>
            <a:off x="4624750" y="0"/>
            <a:ext cx="3973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539375" y="1999050"/>
            <a:ext cx="33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URME Updates!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new website!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77688" y="445025"/>
            <a:ext cx="47520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https://uofatierraseca.wixsite.com/website</a:t>
            </a:r>
            <a:r>
              <a:rPr lang="en" sz="1900"/>
              <a:t> </a:t>
            </a:r>
            <a:endParaRPr sz="21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575" y="1017713"/>
            <a:ext cx="3820977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13" y="2181125"/>
            <a:ext cx="4683975" cy="21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to Look Forward To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Tierra Seca Versus Fish &amp; Wildlife kickball event Date TBD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Guest Speaker </a:t>
            </a:r>
            <a:r>
              <a:rPr lang="en"/>
              <a:t>Appearances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Presentations &lt; 30 minutes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Dr. Alessandra Gorlier Santa Rita Research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(Late September or early October)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Vanessa Prileson + Liz Delcamp (Pima County Range)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November 22nd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</a:t>
            </a:r>
            <a:r>
              <a:rPr lang="en"/>
              <a:t>Opportunities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Tierra Seca + Fish and Wildlife Wash Clean Up (September 25th)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Santa Rita Visit (October 2nd)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Elkhorn Monitoring Event (October 21st)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Empire Ranch Monitoring (October 4th, 5th, and 25th)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-149425" y="558850"/>
            <a:ext cx="53907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Tierra Seca + Fish and Wild Wash Clean Up!</a:t>
            </a:r>
            <a:endParaRPr sz="27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43" y="0"/>
            <a:ext cx="397566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75950" y="3280175"/>
            <a:ext cx="4491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Sign Up Sheet: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https://docs.google.com/spreadsheets/d/1w_pRTIwRtQ1UE8jC4PDJ0mHu5YOlZf3X1jySdErnXjs/edit?usp=sharing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Meet-up location: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https://goo.gl/maps/UgFYppKQ2No482qA7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31975" y="1940700"/>
            <a:ext cx="4827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Who: Tucson Clean and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Beautiful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+ SNRE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What: Wash Clean Up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Gloves and trashbags provided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Where: 5 minutes South of Campus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Sunday September 25th @ 8 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and Wildlife </a:t>
            </a:r>
            <a:r>
              <a:rPr lang="en"/>
              <a:t>Persuasive</a:t>
            </a:r>
            <a:r>
              <a:rPr lang="en"/>
              <a:t> Letter Event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Who: Fish and Wildlife Club + Tierra Seca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What: </a:t>
            </a:r>
            <a:r>
              <a:rPr lang="en"/>
              <a:t>Persuasive</a:t>
            </a:r>
            <a:r>
              <a:rPr lang="en"/>
              <a:t> letter workshop to Pima County to </a:t>
            </a:r>
            <a:r>
              <a:rPr lang="en"/>
              <a:t>alleviate</a:t>
            </a:r>
            <a:r>
              <a:rPr lang="en"/>
              <a:t> dumping problems around areas such as Arroyo Chico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Where: ENR2 Room N350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When: Tuesday, October 4th @ 5:30 PM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</a:t>
            </a:r>
            <a:r>
              <a:rPr lang="en"/>
              <a:t>!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BLM monitoring event at Empire Ranch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Who: Bureau of Land M</a:t>
            </a:r>
            <a:r>
              <a:rPr lang="en"/>
              <a:t>anagement, NRCS (Natural Resource Conservation Agency)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Other Professional groups will be attending.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What: Photo monitoring of the vegetation and channel morphology of Las Cienegas uplands!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Where: Sonoita, AZ (Empire Ranch)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When: 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Tuesday, October 4th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Wednesday, October 5th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Tuesday, October 25th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 Up Sheet: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https://docs.google.com/spreadsheets/d/1mhWhpGls_201PE4BA3uDWIu0UmBrmRk-NvBmh_HSgt4/edit?usp=sharing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Location: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https://goo.gl/maps/a3mKY6U3bJzGDj82A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