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8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8CDA2-790B-4661-BCC6-5A6C49B356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AD9769-7291-45C0-A5C3-EEF303660A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F69158-CBB6-401D-8EF9-2F1562AE8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3ABBD-3F0C-4D50-94B0-83ECCEBD700B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B14815-68B3-4208-9580-A51C4EA62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0489B-EB3B-4337-8E36-10F08A6FD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1EDD-D08D-43C6-BA9A-965174DC9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599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838DF9-E2D7-4A4A-BFF5-9047ECBEF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5271DC-852F-4856-B39D-1DE8C96DC1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D35AA4-CC37-4758-8640-F568AADEF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3ABBD-3F0C-4D50-94B0-83ECCEBD700B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3A3973-B2FF-4B28-B5A0-9D078D057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A94D7A-1DED-4DA9-B63E-790FACEBA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1EDD-D08D-43C6-BA9A-965174DC9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565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6E920E9-A8E1-4796-9A5C-200098F6A6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304C8B-B2A2-4962-B25E-0176179DDD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32AB48-2251-4496-8DA4-5B83AA08C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3ABBD-3F0C-4D50-94B0-83ECCEBD700B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9896E6-D800-45D5-9C37-AA2CFF37F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181D22-0BA9-4DB5-8E2E-8D64D4F63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1EDD-D08D-43C6-BA9A-965174DC9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08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F253A-8F90-4154-A3AC-D00F26618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FAF018-6698-456E-804D-7F81D93224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29D844-484A-4FCA-B8AE-21CA7AEAE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3ABBD-3F0C-4D50-94B0-83ECCEBD700B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88615E-E149-4757-B5A7-33B3CA4A0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9D54A-3417-4512-9082-A9484C77B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1EDD-D08D-43C6-BA9A-965174DC9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357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69417-DD6F-4E1F-AEF2-37CB33023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1FF34F-3A5F-42C6-A722-5F5C0FB4BD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D4A223-DFDB-4FB7-85FE-073741C5E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3ABBD-3F0C-4D50-94B0-83ECCEBD700B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54D568-6B36-433C-84F6-C475CE499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6A1220-D9E5-4DE9-BE1D-8B4BC501C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1EDD-D08D-43C6-BA9A-965174DC9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257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2A1E7-F976-40A0-B70F-B298B7555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007CB4-12CE-4563-B6F2-5B21641B91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C24C6E-6153-4C12-B965-3152CFBFA7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5EE60F-0742-421E-9F15-D71C36ED3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3ABBD-3F0C-4D50-94B0-83ECCEBD700B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EAB27F-6604-495F-91D5-840231FAD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8FF6AD-A9CE-4A40-A5AC-0FF21A423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1EDD-D08D-43C6-BA9A-965174DC9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675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E47E19-25AC-413B-B3BF-99993940E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77C7D6-6C88-42FB-AD7D-DA192BB083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333A3A-D6B6-4536-BBF5-0D43DEF6B0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509867-D0F4-4BCE-B054-3281A82129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EEA260-61D6-40AC-A15D-F396319F7F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C5698B-00D1-4276-8DCB-476512AC4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3ABBD-3F0C-4D50-94B0-83ECCEBD700B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F6A281-53E7-44A0-82F8-A94F2168E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85D691-E5EF-40F3-8E9E-3379BAEBF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1EDD-D08D-43C6-BA9A-965174DC9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159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E23F2-F35F-4324-B094-E32126831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37F459-EFE7-4933-AC51-2366E9BB8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3ABBD-3F0C-4D50-94B0-83ECCEBD700B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69B2E3-BFB2-4A61-A237-3A98D2670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AC6D1C-3A29-475F-A0DE-5ED886159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1EDD-D08D-43C6-BA9A-965174DC9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552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8EFED8-49E9-4989-AFF7-671BC6DE0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3ABBD-3F0C-4D50-94B0-83ECCEBD700B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9B834F-00A0-475B-B81B-BFFDE48B8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0AAC14-9F5A-4862-A06E-93D657F41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1EDD-D08D-43C6-BA9A-965174DC9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60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FAD71-49E5-498B-9F1A-94BD5A4FB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C46914-B3C0-43F2-BB6B-8958233A1E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638C2F-F49B-4E7F-A351-A08B224015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C202FC-AA4D-4B3C-9A7B-AF1E08DBC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3ABBD-3F0C-4D50-94B0-83ECCEBD700B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53C357-1103-4758-B65D-E38DFD0D7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E5C866-F6EF-40BC-BE8D-8DF6878DD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1EDD-D08D-43C6-BA9A-965174DC9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413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9E692-D8E8-4DAA-8D0D-1BE73294F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0EEFD30-3DB9-4EC5-94BA-363BDF98B7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FE94CF-C61F-4D29-B0E7-747F516A8D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CFA1A7-22B3-4E6E-B86B-676352632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3ABBD-3F0C-4D50-94B0-83ECCEBD700B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DD3155-1C44-4185-AEF4-4897805C0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66EDD2-10E9-424A-9149-DC131E38D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D1EDD-D08D-43C6-BA9A-965174DC9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553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3F6268-6902-4FED-A473-289DC7389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49140F-864F-4F9A-BAA0-37CB531959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753E1B-496A-4736-8CF9-4E1EFB7E4D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23ABBD-3F0C-4D50-94B0-83ECCEBD700B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21A605-277F-4AD0-8036-E753594180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EABB0A-3A9A-4B8E-9D26-338334CF93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ED1EDD-D08D-43C6-BA9A-965174DC90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623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snre.arizona.edu/academics/current-students/bachelor-degree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DCE310B-542B-4967-B070-A14EE1713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8548"/>
            <a:ext cx="10515600" cy="1748267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Thinking about an internship this summer?</a:t>
            </a:r>
            <a:br>
              <a:rPr lang="en-US" b="1" dirty="0"/>
            </a:br>
            <a:r>
              <a:rPr lang="en-US" b="1" dirty="0"/>
              <a:t>Hoping to get technical elective credit?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657C9F-2655-4434-91E6-CF271038D37F}"/>
              </a:ext>
            </a:extLst>
          </p:cNvPr>
          <p:cNvSpPr txBox="1"/>
          <p:nvPr/>
        </p:nvSpPr>
        <p:spPr>
          <a:xfrm>
            <a:off x="1019596" y="1888247"/>
            <a:ext cx="1033420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Step 1:  Update your resume.  Seek assistance from the CALS career center and/or your faculty 	mentor. The CALS career center can also help you with your cover letters.</a:t>
            </a:r>
          </a:p>
          <a:p>
            <a:endParaRPr lang="en-US" sz="2000" dirty="0"/>
          </a:p>
          <a:p>
            <a:r>
              <a:rPr lang="en-US" sz="2000" dirty="0"/>
              <a:t>Step 2:  Look for and apply to internships – apply for at least 10 to 15 – which can be found on the 	website under current students&gt;&gt;Bachelors degrees&gt;&gt; internships and job links tab.  </a:t>
            </a:r>
          </a:p>
          <a:p>
            <a:endParaRPr lang="en-US" sz="2000" dirty="0"/>
          </a:p>
          <a:p>
            <a:r>
              <a:rPr lang="en-US" sz="2000" dirty="0"/>
              <a:t>Step 3:  Practice your interview skills at the CALS career center in Forbes!</a:t>
            </a:r>
          </a:p>
          <a:p>
            <a:endParaRPr lang="en-US" sz="2000" dirty="0"/>
          </a:p>
          <a:p>
            <a:r>
              <a:rPr lang="en-US" sz="2000" dirty="0"/>
              <a:t>Step 4:  Once you have secured an internship, work with your faculty mentor on the 	paperwork which can be found on the website under Academics&gt;&gt;current students&gt;&gt;B.S. 	degrees&gt;&gt; internships and job links tab. </a:t>
            </a:r>
            <a:r>
              <a:rPr lang="en-US" sz="1200" dirty="0">
                <a:hlinkClick r:id="rId2"/>
              </a:rPr>
              <a:t>https://snre.arizona.edu/academics/current-students/bachelor-degree</a:t>
            </a:r>
            <a:endParaRPr lang="en-US" sz="1200" dirty="0"/>
          </a:p>
          <a:p>
            <a:endParaRPr lang="en-US" sz="2000" dirty="0"/>
          </a:p>
          <a:p>
            <a:r>
              <a:rPr lang="en-US" sz="2000" dirty="0"/>
              <a:t>Step 5:  Turn in your packet with all signatures, and Katie will enroll you in the credit.  </a:t>
            </a:r>
            <a:r>
              <a:rPr lang="en-US" sz="2000" b="1" dirty="0"/>
              <a:t>	</a:t>
            </a:r>
            <a:r>
              <a:rPr lang="en-US" sz="2000" b="1" dirty="0">
                <a:solidFill>
                  <a:srgbClr val="C00000"/>
                </a:solidFill>
              </a:rPr>
              <a:t>	Turn in your packet </a:t>
            </a:r>
            <a:r>
              <a:rPr lang="en-US" sz="2000" b="1" u="sng" dirty="0">
                <a:solidFill>
                  <a:srgbClr val="C00000"/>
                </a:solidFill>
              </a:rPr>
              <a:t>BEFORE</a:t>
            </a:r>
            <a:r>
              <a:rPr lang="en-US" sz="2000" b="1" dirty="0">
                <a:solidFill>
                  <a:srgbClr val="C00000"/>
                </a:solidFill>
              </a:rPr>
              <a:t> you leave for the internship in order to get the credit!</a:t>
            </a:r>
          </a:p>
        </p:txBody>
      </p:sp>
    </p:spTree>
    <p:extLst>
      <p:ext uri="{BB962C8B-B14F-4D97-AF65-F5344CB8AC3E}">
        <p14:creationId xmlns:p14="http://schemas.microsoft.com/office/powerpoint/2010/main" val="812886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24130</TotalTime>
  <Words>26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Thinking about an internship this summer? Hoping to get technical elective credit?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Internships</dc:title>
  <dc:creator>Hughes, Katie Marie - (khughes)</dc:creator>
  <cp:lastModifiedBy>Hughes, Katie Marie - (khughes)</cp:lastModifiedBy>
  <cp:revision>9</cp:revision>
  <cp:lastPrinted>2019-03-12T22:30:37Z</cp:lastPrinted>
  <dcterms:created xsi:type="dcterms:W3CDTF">2019-01-16T21:41:52Z</dcterms:created>
  <dcterms:modified xsi:type="dcterms:W3CDTF">2019-03-22T16:49:50Z</dcterms:modified>
</cp:coreProperties>
</file>