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6" r:id="rId3"/>
    <p:sldId id="387" r:id="rId4"/>
    <p:sldId id="319" r:id="rId5"/>
    <p:sldId id="382" r:id="rId6"/>
    <p:sldId id="281" r:id="rId7"/>
    <p:sldId id="376" r:id="rId8"/>
    <p:sldId id="377" r:id="rId9"/>
    <p:sldId id="280" r:id="rId10"/>
    <p:sldId id="268" r:id="rId11"/>
    <p:sldId id="375" r:id="rId12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55" autoAdjust="0"/>
    <p:restoredTop sz="94629" autoAdjust="0"/>
  </p:normalViewPr>
  <p:slideViewPr>
    <p:cSldViewPr>
      <p:cViewPr varScale="1">
        <p:scale>
          <a:sx n="79" d="100"/>
          <a:sy n="79" d="100"/>
        </p:scale>
        <p:origin x="4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0813" y="0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6C8B4F-26BB-4B86-941E-970639E3E622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0813" y="6657975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83CC80-DB60-4653-9A0E-AFF2D145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2400" y="0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3330575"/>
            <a:ext cx="73882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2400" y="6657975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8A43AE-0651-48DA-9903-7DD0E6C3F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48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65438" y="525463"/>
            <a:ext cx="3505200" cy="26289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AB123-C4DE-435D-86BD-BB7FB04610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5438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BB2C-4528-4D3B-A404-9920A85B49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1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5438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A43AE-0651-48DA-9903-7DD0E6C3F7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8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5438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4E8B-FAAB-4DFF-9D3B-7F438CBC9A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87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5438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4E8B-FAAB-4DFF-9D3B-7F438CBC9AB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3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5438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A43AE-0651-48DA-9903-7DD0E6C3F7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8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5438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A43AE-0651-48DA-9903-7DD0E6C3F7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51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5438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A43AE-0651-48DA-9903-7DD0E6C3F7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9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BA3A-3C3B-4FB9-BDB3-24DE6851D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3D086-AE07-40F7-A04B-A34EF227B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6BFF1-0C4E-4248-A5A1-7C494688A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B80EA-79E1-4022-92F7-7D6519AE7B55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3BCB-D229-40F4-BF1B-C344B4605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2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8249-5EB8-42FC-9443-AD7451B17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E4F61-A98A-45FE-BDC1-E963E9F45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3D9D-91DD-45D0-8339-29AC1B1AF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8CEC6-A735-4F9D-BDF5-5B9C3E86A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AEA6F-134D-4950-8AE1-6B0B4E0CF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9AC91-B1E0-44D7-AD4C-B90054D13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0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0D3F9-BA55-4020-83C6-3402B73F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81FF8-6CE1-4B11-B5B7-A6B2990B6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5F7D0D-78A3-4974-A10B-BADD38D67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snr_logo-janfix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3" y="114300"/>
            <a:ext cx="1257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marsh@email.arizona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8077200" cy="3429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Arial Black" pitchFamily="34" charset="0"/>
              </a:rPr>
              <a:t>The School of Natural</a:t>
            </a:r>
            <a:br>
              <a:rPr lang="en-US" sz="4800" dirty="0">
                <a:latin typeface="Arial Black" pitchFamily="34" charset="0"/>
              </a:rPr>
            </a:br>
            <a:r>
              <a:rPr lang="en-US" sz="4800" dirty="0">
                <a:latin typeface="Arial Black" pitchFamily="34" charset="0"/>
              </a:rPr>
              <a:t>Resources and the</a:t>
            </a:r>
            <a:br>
              <a:rPr lang="en-US" sz="4800" dirty="0">
                <a:latin typeface="Arial Black" pitchFamily="34" charset="0"/>
              </a:rPr>
            </a:br>
            <a:r>
              <a:rPr lang="en-US" sz="4800" dirty="0">
                <a:latin typeface="Arial Black" pitchFamily="34" charset="0"/>
              </a:rPr>
              <a:t>Environment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Stuart E. Marsh</a:t>
            </a:r>
          </a:p>
          <a:p>
            <a:pPr eaLnBrk="1" hangingPunct="1"/>
            <a:r>
              <a:rPr lang="en-US" dirty="0"/>
              <a:t>Director</a:t>
            </a:r>
          </a:p>
          <a:p>
            <a:pPr eaLnBrk="1" hangingPunct="1"/>
            <a:r>
              <a:rPr lang="en-US" dirty="0"/>
              <a:t>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4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Thank You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8251" y="19812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Please Feel Free to Contact Me at Anytime</a:t>
            </a:r>
          </a:p>
          <a:p>
            <a:pPr algn="ctr"/>
            <a:endParaRPr lang="en-US" sz="3600" b="1" dirty="0">
              <a:solidFill>
                <a:srgbClr val="000000"/>
              </a:solidFill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hlinkClick r:id="rId3"/>
              </a:rPr>
              <a:t>smarsh@email.arizona.edu</a:t>
            </a:r>
            <a:endParaRPr lang="en-US" sz="3600" b="1" dirty="0">
              <a:solidFill>
                <a:srgbClr val="000000"/>
              </a:solidFill>
            </a:endParaRPr>
          </a:p>
          <a:p>
            <a:pPr algn="ctr"/>
            <a:endParaRPr lang="en-US" sz="3600" b="1" dirty="0">
              <a:solidFill>
                <a:srgbClr val="000000"/>
              </a:solidFill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</a:rPr>
              <a:t>520-621-8574</a:t>
            </a:r>
          </a:p>
        </p:txBody>
      </p:sp>
    </p:spTree>
    <p:extLst>
      <p:ext uri="{BB962C8B-B14F-4D97-AF65-F5344CB8AC3E}">
        <p14:creationId xmlns:p14="http://schemas.microsoft.com/office/powerpoint/2010/main" val="190041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28" y="1427021"/>
            <a:ext cx="846512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Cutting Edge Education and Research Programs Encompass</a:t>
            </a:r>
            <a:r>
              <a:rPr lang="en-US" dirty="0"/>
              <a:t>:</a:t>
            </a:r>
          </a:p>
          <a:p>
            <a:pPr lvl="2"/>
            <a:r>
              <a:rPr lang="en-US" sz="2800" dirty="0"/>
              <a:t>Wildlife and Fisheries Conservation &amp; Management</a:t>
            </a:r>
          </a:p>
          <a:p>
            <a:pPr lvl="2"/>
            <a:r>
              <a:rPr lang="en-US" sz="2800" dirty="0"/>
              <a:t>Human Dimensions and Policy </a:t>
            </a:r>
          </a:p>
          <a:p>
            <a:pPr lvl="2"/>
            <a:r>
              <a:rPr lang="en-US" sz="2800" dirty="0"/>
              <a:t>Geospatial Informatics: GIS – Remote Sensing</a:t>
            </a:r>
          </a:p>
          <a:p>
            <a:pPr lvl="2"/>
            <a:r>
              <a:rPr lang="en-US" sz="2800" dirty="0"/>
              <a:t>Climate Change and Phenology</a:t>
            </a:r>
          </a:p>
          <a:p>
            <a:pPr lvl="2"/>
            <a:r>
              <a:rPr lang="en-US" sz="2800" dirty="0"/>
              <a:t>Sustainable Rangeland Management and Restoration Ecology</a:t>
            </a:r>
          </a:p>
          <a:p>
            <a:pPr lvl="2"/>
            <a:r>
              <a:rPr lang="en-US" sz="2800" dirty="0" err="1"/>
              <a:t>Ecohydrology</a:t>
            </a:r>
            <a:r>
              <a:rPr lang="en-US" sz="2800" dirty="0"/>
              <a:t> - Water Resource Management</a:t>
            </a:r>
          </a:p>
          <a:p>
            <a:pPr lvl="2"/>
            <a:r>
              <a:rPr lang="en-US" sz="2800" dirty="0"/>
              <a:t>Wildfire and Landscape Restoration</a:t>
            </a:r>
          </a:p>
          <a:p>
            <a:pPr lvl="2"/>
            <a:r>
              <a:rPr lang="en-US" sz="2800" dirty="0"/>
              <a:t>Natural Products Research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7608"/>
            <a:ext cx="47244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5963870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http://snre.arizona.edu/</a:t>
            </a:r>
          </a:p>
        </p:txBody>
      </p:sp>
    </p:spTree>
    <p:extLst>
      <p:ext uri="{BB962C8B-B14F-4D97-AF65-F5344CB8AC3E}">
        <p14:creationId xmlns:p14="http://schemas.microsoft.com/office/powerpoint/2010/main" val="169706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Our Students 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6" y="1219200"/>
            <a:ext cx="7553325" cy="53790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7713" y="2590800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http://snre.arizona.edu/</a:t>
            </a:r>
          </a:p>
        </p:txBody>
      </p:sp>
    </p:spTree>
    <p:extLst>
      <p:ext uri="{BB962C8B-B14F-4D97-AF65-F5344CB8AC3E}">
        <p14:creationId xmlns:p14="http://schemas.microsoft.com/office/powerpoint/2010/main" val="123104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828809"/>
            <a:ext cx="723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Undergraduate Programs School of Natural Resources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175114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SNRE Educational Programs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Undergraduate Degrees and Students – 190 (Fall 2017)</a:t>
            </a:r>
          </a:p>
          <a:p>
            <a:r>
              <a:rPr lang="en-US" sz="2400" dirty="0"/>
              <a:t>BS in Natural Resources with Multiple Options:  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  Wildlife and Fisheries Conservation and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  Ecology, Restoration and Management of Rangelands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  Watershed Management and Ecohydrology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  Conservation Biology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  Global Change Ecology and Management</a:t>
            </a:r>
          </a:p>
          <a:p>
            <a:endParaRPr lang="en-US" sz="2400" dirty="0"/>
          </a:p>
          <a:p>
            <a:r>
              <a:rPr lang="en-US" sz="2400" dirty="0"/>
              <a:t>Graduate Degrees in Natural Resources</a:t>
            </a:r>
          </a:p>
          <a:p>
            <a:r>
              <a:rPr lang="en-US" sz="2400" dirty="0"/>
              <a:t>	Masters and Ph.D. Students – 86 (Fall 2017) </a:t>
            </a:r>
          </a:p>
          <a:p>
            <a:r>
              <a:rPr lang="en-US" sz="2400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1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/>
              <a:t>Core curriculum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18 Semester Credits:</a:t>
            </a:r>
          </a:p>
          <a:p>
            <a:pPr eaLnBrk="1" hangingPunct="1"/>
            <a:r>
              <a:rPr lang="en-US" sz="2800" dirty="0"/>
              <a:t>Introduction to Natural Resources (3 credits)</a:t>
            </a:r>
          </a:p>
          <a:p>
            <a:pPr eaLnBrk="1" hangingPunct="1"/>
            <a:r>
              <a:rPr lang="en-US" sz="2800" dirty="0"/>
              <a:t>SNR - Field Botany (3 credits)</a:t>
            </a:r>
          </a:p>
          <a:p>
            <a:pPr eaLnBrk="1" hangingPunct="1"/>
            <a:r>
              <a:rPr lang="en-US" sz="2800" dirty="0"/>
              <a:t>SNR – Ecology (3 credits)</a:t>
            </a:r>
          </a:p>
          <a:p>
            <a:pPr eaLnBrk="1" hangingPunct="1"/>
            <a:r>
              <a:rPr lang="en-US" sz="2800" dirty="0"/>
              <a:t>SNR - Measurements (3 credits)</a:t>
            </a:r>
          </a:p>
          <a:p>
            <a:pPr eaLnBrk="1" hangingPunct="1"/>
            <a:r>
              <a:rPr lang="en-US" sz="2800" dirty="0"/>
              <a:t>SNR - Management Practices (3 credits)</a:t>
            </a:r>
          </a:p>
          <a:p>
            <a:pPr eaLnBrk="1" hangingPunct="1"/>
            <a:r>
              <a:rPr lang="en-US" sz="2800" dirty="0"/>
              <a:t>SNR – Policy &amp; Administration (3 credits)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690" y="1028356"/>
            <a:ext cx="2514601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423" y="3723043"/>
            <a:ext cx="2514600" cy="294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1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4400" b="1" dirty="0">
                <a:solidFill>
                  <a:prstClr val="black"/>
                </a:solidFill>
              </a:rPr>
              <a:t>What is Work Like?</a:t>
            </a:r>
          </a:p>
        </p:txBody>
      </p:sp>
      <p:pic>
        <p:nvPicPr>
          <p:cNvPr id="2052" name="Picture 4" descr="http://www.snr.arizona.edu/files/shared/IMG_149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"/>
          <a:stretch/>
        </p:blipFill>
        <p:spPr bwMode="auto">
          <a:xfrm>
            <a:off x="444507" y="1028357"/>
            <a:ext cx="2489517" cy="250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nr.arizona.edu/files/shared/tayloredwards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9153" y="979516"/>
            <a:ext cx="2594113" cy="246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16-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8048" y="3905181"/>
            <a:ext cx="2872655" cy="24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16-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9143" y="3905189"/>
            <a:ext cx="2615188" cy="268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603320"/>
      </p:ext>
    </p:extLst>
  </p:cSld>
  <p:clrMapOvr>
    <a:masterClrMapping/>
  </p:clrMapOvr>
  <p:transition advTm="1518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3067" y="81937"/>
            <a:ext cx="7077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prstClr val="black"/>
                </a:solidFill>
              </a:rPr>
              <a:t>What is Work Like?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831" y="853653"/>
            <a:ext cx="3063016" cy="227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title="Rangeland Mangement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877" y="824131"/>
            <a:ext cx="2061451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5817361" y="989986"/>
            <a:ext cx="3039699" cy="2198220"/>
            <a:chOff x="8001000" y="163950"/>
            <a:chExt cx="3600604" cy="2694464"/>
          </a:xfrm>
        </p:grpSpPr>
        <p:pic>
          <p:nvPicPr>
            <p:cNvPr id="1026" name="Picture 2" descr="Monument fir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63950"/>
              <a:ext cx="3600604" cy="23926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001000" y="2556609"/>
              <a:ext cx="3600604" cy="30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800" y="3603017"/>
            <a:ext cx="2329655" cy="297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 descr="http://snr.arizona.edu/files/shared/ARSC_Page_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911" y="3188214"/>
            <a:ext cx="5533999" cy="3325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0"/>
    </mc:Choice>
    <mc:Fallback xmlns="">
      <p:transition spd="slow" advTm="812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What is Work Like?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/>
              <a:t>Problem Solving.</a:t>
            </a:r>
          </a:p>
          <a:p>
            <a:pPr eaLnBrk="1" hangingPunct="1"/>
            <a:r>
              <a:rPr lang="en-US" dirty="0"/>
              <a:t>Field Work and Office Work.</a:t>
            </a:r>
          </a:p>
          <a:p>
            <a:pPr eaLnBrk="1" hangingPunct="1"/>
            <a:r>
              <a:rPr lang="en-US" dirty="0"/>
              <a:t>US and International.</a:t>
            </a:r>
          </a:p>
          <a:p>
            <a:pPr eaLnBrk="1" hangingPunct="1"/>
            <a:r>
              <a:rPr lang="en-US" dirty="0"/>
              <a:t>Working with People! Landowners, ranchers, government officials, special interest groups, the public.</a:t>
            </a:r>
          </a:p>
          <a:p>
            <a:pPr eaLnBrk="1" hangingPunct="1"/>
            <a:r>
              <a:rPr lang="en-US" dirty="0"/>
              <a:t>High Tech – Remote Sensing, GIS, Computer Modeling.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278</Words>
  <Application>Microsoft Office PowerPoint</Application>
  <PresentationFormat>On-screen Show (4:3)</PresentationFormat>
  <Paragraphs>61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Arial Black</vt:lpstr>
      <vt:lpstr>Default Design</vt:lpstr>
      <vt:lpstr>The School of Natural Resources and the Environment</vt:lpstr>
      <vt:lpstr>Overview</vt:lpstr>
      <vt:lpstr>What Our Students Do</vt:lpstr>
      <vt:lpstr>PowerPoint Presentation</vt:lpstr>
      <vt:lpstr>PowerPoint Presentation</vt:lpstr>
      <vt:lpstr>Core curriculum</vt:lpstr>
      <vt:lpstr>PowerPoint Presentation</vt:lpstr>
      <vt:lpstr>PowerPoint Presentation</vt:lpstr>
      <vt:lpstr>What is Work Like?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Natural Resources and the Environment</dc:title>
  <dc:creator>SEM</dc:creator>
  <cp:lastModifiedBy>Stuart E Marsh</cp:lastModifiedBy>
  <cp:revision>84</cp:revision>
  <dcterms:created xsi:type="dcterms:W3CDTF">2010-09-02T23:29:45Z</dcterms:created>
  <dcterms:modified xsi:type="dcterms:W3CDTF">2017-10-03T18:49:36Z</dcterms:modified>
</cp:coreProperties>
</file>