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2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9211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1500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0343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509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2682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8306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081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3749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9847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178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3604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6683C-7038-4FA6-95EA-390B8CE69AB0}" type="datetimeFigureOut">
              <a:rPr lang="es-PE" smtClean="0"/>
              <a:t>31/03/2016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2ADCA-C5C7-4292-9142-E162654F2DB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7632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microsoft.com/office/2007/relationships/hdphoto" Target="../media/hdphoto1.wdp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lab_pastizales@lamolina.edu.pe" TargetMode="External"/><Relationship Id="rId5" Type="http://schemas.openxmlformats.org/officeDocument/2006/relationships/hyperlink" Target="mailto:efm@lamolina.edu.pe" TargetMode="External"/><Relationship Id="rId4" Type="http://schemas.openxmlformats.org/officeDocument/2006/relationships/hyperlink" Target="http://www.lamolina.edu.pe/FACULTAD/Zootecnia/Leup/ficha_informativa.pdf" TargetMode="External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ASTIZALES\Desktop\Melody 2016\Magnet Melody\P1010397 foto llamas (Medium)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7"/>
            <a:ext cx="9144000" cy="6857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 de texto 2"/>
          <p:cNvSpPr txBox="1">
            <a:spLocks noChangeArrowheads="1"/>
          </p:cNvSpPr>
          <p:nvPr/>
        </p:nvSpPr>
        <p:spPr bwMode="auto">
          <a:xfrm>
            <a:off x="539552" y="404664"/>
            <a:ext cx="8064896" cy="6120680"/>
          </a:xfrm>
          <a:prstGeom prst="rect">
            <a:avLst/>
          </a:prstGeom>
          <a:solidFill>
            <a:schemeClr val="accent3">
              <a:lumMod val="20000"/>
              <a:lumOff val="80000"/>
              <a:alpha val="75000"/>
            </a:schemeClr>
          </a:solidFill>
          <a:ln w="12700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PE" sz="2000" b="1" dirty="0"/>
              <a:t> </a:t>
            </a:r>
            <a:endParaRPr lang="es-PE" sz="2000" dirty="0"/>
          </a:p>
          <a:p>
            <a:pPr algn="ctr"/>
            <a:endParaRPr lang="es-PE" sz="1600" b="1" dirty="0" smtClean="0"/>
          </a:p>
          <a:p>
            <a:pPr algn="ctr"/>
            <a:endParaRPr lang="es-PE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P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</a:t>
            </a:r>
            <a:r>
              <a:rPr lang="es-P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RESEARCHERS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PE" sz="300" b="1" dirty="0"/>
          </a:p>
          <a:p>
            <a:pPr algn="just"/>
            <a:r>
              <a:rPr lang="en-US" sz="1500" dirty="0"/>
              <a:t>The Rangeland Ecology and Utilization Laboratory (LEUP) of La Molina University (Lima -  Peru) is seeking </a:t>
            </a:r>
            <a:r>
              <a:rPr lang="en-US" sz="1500" b="1" dirty="0"/>
              <a:t>Adjunct</a:t>
            </a:r>
            <a:r>
              <a:rPr lang="en-US" sz="1500" dirty="0"/>
              <a:t> and </a:t>
            </a:r>
            <a:r>
              <a:rPr lang="en-US" sz="1500" b="1" dirty="0"/>
              <a:t>Postdoctoral Researchers</a:t>
            </a:r>
            <a:r>
              <a:rPr lang="en-US" sz="1500" dirty="0"/>
              <a:t> to consolidate the research line “</a:t>
            </a:r>
            <a:r>
              <a:rPr lang="en-US" sz="1500" b="1" dirty="0"/>
              <a:t>Ecology and Nutritional Management of Grazing Animals in Rangelands”.  </a:t>
            </a:r>
            <a:endParaRPr lang="es-PE" sz="1500" dirty="0"/>
          </a:p>
          <a:p>
            <a:pPr algn="just"/>
            <a:r>
              <a:rPr lang="en-US" sz="1500" dirty="0"/>
              <a:t> </a:t>
            </a:r>
            <a:endParaRPr lang="es-PE" sz="1500" dirty="0"/>
          </a:p>
          <a:p>
            <a:pPr algn="just"/>
            <a:r>
              <a:rPr lang="en-US" sz="1500" b="1" dirty="0"/>
              <a:t>Professional Profile:  </a:t>
            </a:r>
            <a:endParaRPr lang="es-PE" sz="1500" dirty="0"/>
          </a:p>
          <a:p>
            <a:pPr algn="just"/>
            <a:r>
              <a:rPr lang="en-US" sz="1500" dirty="0"/>
              <a:t>Research experience and academic training in the following areas:</a:t>
            </a:r>
            <a:endParaRPr lang="es-PE" sz="15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500" dirty="0"/>
              <a:t>Nutrition of Domestic and Wild Ruminants</a:t>
            </a:r>
            <a:endParaRPr lang="es-PE" sz="1500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sz="1500" dirty="0"/>
              <a:t>Nutritional Ecology of Herbivores</a:t>
            </a:r>
            <a:endParaRPr lang="es-PE" sz="1500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sz="1500" dirty="0"/>
              <a:t>Plant – Animal Interactions and </a:t>
            </a:r>
            <a:r>
              <a:rPr lang="en-US" sz="1500" dirty="0" smtClean="0"/>
              <a:t>Modeling</a:t>
            </a:r>
            <a:endParaRPr lang="es-PE" sz="1500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sz="1500" dirty="0"/>
              <a:t>Nutritional Behavior</a:t>
            </a:r>
            <a:endParaRPr lang="es-PE" sz="1500" dirty="0"/>
          </a:p>
          <a:p>
            <a:pPr algn="just"/>
            <a:endParaRPr lang="es-PE" sz="1500" dirty="0"/>
          </a:p>
          <a:p>
            <a:pPr algn="just"/>
            <a:r>
              <a:rPr lang="en-US" sz="1500" b="1" dirty="0"/>
              <a:t>Requirements:</a:t>
            </a:r>
            <a:endParaRPr lang="es-PE" sz="1500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sz="1500" dirty="0"/>
              <a:t>PhD in Ecology, Animal Science, Rangeland Science, Biology, or related sciences</a:t>
            </a:r>
            <a:endParaRPr lang="es-PE" sz="1500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sz="1500" dirty="0"/>
              <a:t>Leading/ Participating experience in research projects</a:t>
            </a:r>
            <a:endParaRPr lang="es-PE" sz="1500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sz="1500" dirty="0"/>
              <a:t>Willingness to work on a full-time basis in Peru for 2 to 3 years</a:t>
            </a:r>
            <a:endParaRPr lang="es-PE" sz="1500" dirty="0"/>
          </a:p>
          <a:p>
            <a:pPr lvl="0" algn="just"/>
            <a:endParaRPr lang="es-PE" sz="1500" dirty="0"/>
          </a:p>
          <a:p>
            <a:pPr algn="just"/>
            <a:r>
              <a:rPr lang="en-US" sz="1500" b="1" dirty="0"/>
              <a:t>Information:</a:t>
            </a:r>
            <a:endParaRPr lang="es-PE" sz="1500" dirty="0"/>
          </a:p>
          <a:p>
            <a:r>
              <a:rPr lang="en-US" sz="1500" dirty="0" smtClean="0"/>
              <a:t>For </a:t>
            </a:r>
            <a:r>
              <a:rPr lang="en-US" sz="1500" dirty="0"/>
              <a:t>detailed position description or more information, </a:t>
            </a:r>
            <a:r>
              <a:rPr lang="en-US" sz="1500" dirty="0" smtClean="0"/>
              <a:t>click </a:t>
            </a:r>
            <a:r>
              <a:rPr lang="en-US" sz="1500" dirty="0" smtClean="0"/>
              <a:t>here: </a:t>
            </a:r>
            <a:r>
              <a:rPr lang="en-US" sz="1500" dirty="0">
                <a:hlinkClick r:id="rId4"/>
              </a:rPr>
              <a:t>http://</a:t>
            </a:r>
            <a:r>
              <a:rPr lang="en-US" sz="1500" dirty="0" smtClean="0">
                <a:hlinkClick r:id="rId4"/>
              </a:rPr>
              <a:t>www.lamolina.edu.pe/FACULTAD/Zootecnia/Leup/ficha_informativa.pdf</a:t>
            </a:r>
            <a:r>
              <a:rPr lang="en-US" sz="1500" dirty="0" smtClean="0"/>
              <a:t> </a:t>
            </a:r>
          </a:p>
          <a:p>
            <a:pPr algn="just"/>
            <a:r>
              <a:rPr lang="en-US" sz="1500" dirty="0" smtClean="0"/>
              <a:t>Interested </a:t>
            </a:r>
            <a:r>
              <a:rPr lang="en-US" sz="1500"/>
              <a:t>applicants </a:t>
            </a:r>
            <a:r>
              <a:rPr lang="en-US" sz="1500" smtClean="0"/>
              <a:t>may </a:t>
            </a:r>
            <a:r>
              <a:rPr lang="en-US" sz="1500" dirty="0"/>
              <a:t>send a mail to:  </a:t>
            </a:r>
            <a:r>
              <a:rPr lang="en-US" sz="1500" u="sng" dirty="0">
                <a:hlinkClick r:id="rId5"/>
              </a:rPr>
              <a:t>efm@lamolina.edu.pe</a:t>
            </a:r>
            <a:r>
              <a:rPr lang="en-US" sz="1500" dirty="0"/>
              <a:t>  or </a:t>
            </a:r>
            <a:r>
              <a:rPr lang="en-US" sz="1500" u="sng" dirty="0">
                <a:hlinkClick r:id="rId6"/>
              </a:rPr>
              <a:t>lab_pastizales@lamolina.edu.pe</a:t>
            </a:r>
            <a:endParaRPr lang="es-PE" sz="15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PE" sz="15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PE" sz="1600" dirty="0" smtClean="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PE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PE" sz="1600" dirty="0" smtClean="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PE" sz="16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39552" y="404664"/>
            <a:ext cx="8064896" cy="64807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5" name="4 Imagen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9744"/>
            <a:ext cx="576064" cy="602992"/>
          </a:xfrm>
          <a:prstGeom prst="rect">
            <a:avLst/>
          </a:prstGeom>
          <a:noFill/>
        </p:spPr>
      </p:pic>
      <p:pic>
        <p:nvPicPr>
          <p:cNvPr id="6" name="5 Imagen" descr="C:\Users\PASTIZALES\Desktop\Melody 2016\Magnet Melody\logos magnet\LOGO CIENCIACTIVA 2015.jpg"/>
          <p:cNvPicPr/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576" y="414184"/>
            <a:ext cx="1874520" cy="665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6 Imagen" descr="C:\Users\PASTIZALES\Desktop\Melody 2016\Magnet Melody\logos magnet\LOGO CONCYTEC 2015.jpg"/>
          <p:cNvPicPr/>
          <p:nvPr/>
        </p:nvPicPr>
        <p:blipFill>
          <a:blip r:embed="rId9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634" y="414184"/>
            <a:ext cx="1875790" cy="66484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CuadroTexto"/>
          <p:cNvSpPr txBox="1"/>
          <p:nvPr/>
        </p:nvSpPr>
        <p:spPr>
          <a:xfrm>
            <a:off x="1272799" y="548680"/>
            <a:ext cx="14269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sz="800" b="1" dirty="0" smtClean="0"/>
              <a:t>Universidad Nacional Agraria</a:t>
            </a:r>
          </a:p>
          <a:p>
            <a:pPr algn="ctr"/>
            <a:r>
              <a:rPr lang="es-PE" sz="800" b="1" dirty="0" smtClean="0"/>
              <a:t>La Molina</a:t>
            </a:r>
            <a:endParaRPr lang="es-PE" sz="800" b="1" dirty="0"/>
          </a:p>
        </p:txBody>
      </p:sp>
    </p:spTree>
    <p:extLst>
      <p:ext uri="{BB962C8B-B14F-4D97-AF65-F5344CB8AC3E}">
        <p14:creationId xmlns:p14="http://schemas.microsoft.com/office/powerpoint/2010/main" val="386711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</Words>
  <Application>Microsoft Office PowerPoint</Application>
  <PresentationFormat>Presentación en pantalla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PASTIZALES</dc:creator>
  <cp:lastModifiedBy>PC_CASA</cp:lastModifiedBy>
  <cp:revision>6</cp:revision>
  <dcterms:created xsi:type="dcterms:W3CDTF">2016-03-14T19:21:50Z</dcterms:created>
  <dcterms:modified xsi:type="dcterms:W3CDTF">2016-04-01T04:09:07Z</dcterms:modified>
</cp:coreProperties>
</file>