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8ED5"/>
    <a:srgbClr val="948A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29A5-8DEB-4E61-AA2E-C9EF21B8185E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BE7C-0D88-46EE-AFBE-B546C4B23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29A5-8DEB-4E61-AA2E-C9EF21B8185E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BE7C-0D88-46EE-AFBE-B546C4B23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29A5-8DEB-4E61-AA2E-C9EF21B8185E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BE7C-0D88-46EE-AFBE-B546C4B23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29A5-8DEB-4E61-AA2E-C9EF21B8185E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BE7C-0D88-46EE-AFBE-B546C4B23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29A5-8DEB-4E61-AA2E-C9EF21B8185E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BE7C-0D88-46EE-AFBE-B546C4B23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29A5-8DEB-4E61-AA2E-C9EF21B8185E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BE7C-0D88-46EE-AFBE-B546C4B23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29A5-8DEB-4E61-AA2E-C9EF21B8185E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BE7C-0D88-46EE-AFBE-B546C4B23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29A5-8DEB-4E61-AA2E-C9EF21B8185E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BE7C-0D88-46EE-AFBE-B546C4B23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29A5-8DEB-4E61-AA2E-C9EF21B8185E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BE7C-0D88-46EE-AFBE-B546C4B23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29A5-8DEB-4E61-AA2E-C9EF21B8185E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BE7C-0D88-46EE-AFBE-B546C4B23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29A5-8DEB-4E61-AA2E-C9EF21B8185E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BE7C-0D88-46EE-AFBE-B546C4B23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429A5-8DEB-4E61-AA2E-C9EF21B8185E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DBE7C-0D88-46EE-AFBE-B546C4B234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ougt@cals.arizona.ed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t@cals.arizona.ed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ougt@cals.arizona.ed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ougt@cals.arizona.ed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ougt@cals.arizona.ed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1200" y="914400"/>
            <a:ext cx="4648200" cy="1470025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Arial Rounded MT Bold" pitchFamily="34" charset="0"/>
              </a:rPr>
              <a:t/>
            </a:r>
            <a:br>
              <a:rPr lang="en-US" sz="3200" b="1" dirty="0" smtClean="0">
                <a:latin typeface="Arial Rounded MT Bold" pitchFamily="34" charset="0"/>
              </a:rPr>
            </a:br>
            <a:r>
              <a:rPr lang="en-US" sz="3200" dirty="0">
                <a:latin typeface="Arial Rounded MT Bold" pitchFamily="34" charset="0"/>
              </a:rPr>
              <a:t/>
            </a:r>
            <a:br>
              <a:rPr lang="en-US" sz="3200" dirty="0">
                <a:latin typeface="Arial Rounded MT Bold" pitchFamily="34" charset="0"/>
              </a:rPr>
            </a:br>
            <a:r>
              <a:rPr lang="en-US" sz="3200" b="1" dirty="0" smtClean="0">
                <a:latin typeface="Arial Rounded MT Bold" pitchFamily="34" charset="0"/>
              </a:rPr>
              <a:t>RAM 599: </a:t>
            </a:r>
            <a:br>
              <a:rPr lang="en-US" sz="3200" b="1" dirty="0" smtClean="0">
                <a:latin typeface="Arial Rounded MT Bold" pitchFamily="34" charset="0"/>
              </a:rPr>
            </a:br>
            <a:r>
              <a:rPr lang="en-US" sz="3200" b="1" dirty="0" smtClean="0">
                <a:latin typeface="Arial Rounded MT Bold" pitchFamily="34" charset="0"/>
              </a:rPr>
              <a:t>RANGELAND </a:t>
            </a:r>
            <a:br>
              <a:rPr lang="en-US" sz="3200" b="1" dirty="0" smtClean="0">
                <a:latin typeface="Arial Rounded MT Bold" pitchFamily="34" charset="0"/>
              </a:rPr>
            </a:br>
            <a:r>
              <a:rPr lang="en-US" sz="3200" b="1" dirty="0" smtClean="0">
                <a:latin typeface="Arial Rounded MT Bold" pitchFamily="34" charset="0"/>
              </a:rPr>
              <a:t>RESOURCE </a:t>
            </a:r>
            <a:br>
              <a:rPr lang="en-US" sz="3200" b="1" dirty="0" smtClean="0">
                <a:latin typeface="Arial Rounded MT Bold" pitchFamily="34" charset="0"/>
              </a:rPr>
            </a:br>
            <a:r>
              <a:rPr lang="en-US" sz="3200" b="1" dirty="0" smtClean="0">
                <a:latin typeface="Arial Rounded MT Bold" pitchFamily="34" charset="0"/>
              </a:rPr>
              <a:t>MANAGEMENT</a:t>
            </a:r>
            <a:r>
              <a:rPr lang="en-US" sz="3200" dirty="0">
                <a:latin typeface="Arial Rounded MT Bold" pitchFamily="34" charset="0"/>
              </a:rPr>
              <a:t/>
            </a:r>
            <a:br>
              <a:rPr lang="en-US" sz="3200" dirty="0">
                <a:latin typeface="Arial Rounded MT Bold" pitchFamily="34" charset="0"/>
              </a:rPr>
            </a:br>
            <a:r>
              <a:rPr lang="en-US" sz="3200" dirty="0">
                <a:latin typeface="Arial Rounded MT Bold" pitchFamily="34" charset="0"/>
              </a:rPr>
              <a:t/>
            </a:r>
            <a:br>
              <a:rPr lang="en-US" sz="3200" dirty="0">
                <a:latin typeface="Arial Rounded MT Bold" pitchFamily="34" charset="0"/>
              </a:rPr>
            </a:br>
            <a:endParaRPr lang="en-US" sz="3200" dirty="0"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15000"/>
            <a:ext cx="4419600" cy="609600"/>
          </a:xfrm>
        </p:spPr>
        <p:txBody>
          <a:bodyPr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Spring 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2013 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Distance Education 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 in Collaboration with 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Texas A&amp;M University</a:t>
            </a:r>
            <a:endParaRPr 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533400"/>
            <a:ext cx="5433923" cy="2169825"/>
          </a:xfrm>
          <a:prstGeom prst="rect">
            <a:avLst/>
          </a:prstGeom>
          <a:solidFill>
            <a:srgbClr val="558ED5">
              <a:alpha val="50196"/>
            </a:srgb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 3 hr graduate introductory class in rangeland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management designed for non-rangeland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majors or those students pursuing a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rangeland degree who come from a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non-rangeland background.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400" y="3048000"/>
            <a:ext cx="5304657" cy="2169825"/>
          </a:xfrm>
          <a:prstGeom prst="rect">
            <a:avLst/>
          </a:prstGeom>
          <a:solidFill>
            <a:schemeClr val="bg2">
              <a:lumMod val="50000"/>
              <a:alpha val="50196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covered includes such topics as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Ecological Principles and Ecological Sites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Nutritional Ecology of Rangeland Herbivores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Rangeland Management on Public Lands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Rangeland Management during Drought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5810071"/>
            <a:ext cx="38862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For more information contact: 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Doug Tolleson 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  <a:hlinkClick r:id="rId3"/>
              </a:rPr>
              <a:t>dougt@cals.arizona.edu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2600" y="914400"/>
            <a:ext cx="4648200" cy="1470025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Arial Rounded MT Bold" pitchFamily="34" charset="0"/>
              </a:rPr>
              <a:t/>
            </a:r>
            <a:br>
              <a:rPr lang="en-US" sz="3600" b="1" dirty="0" smtClean="0">
                <a:latin typeface="Arial Rounded MT Bold" pitchFamily="34" charset="0"/>
              </a:rPr>
            </a:br>
            <a:r>
              <a:rPr lang="en-US" sz="3600" dirty="0">
                <a:latin typeface="Arial Rounded MT Bold" pitchFamily="34" charset="0"/>
              </a:rPr>
              <a:t/>
            </a:r>
            <a:br>
              <a:rPr lang="en-US" sz="3600" dirty="0">
                <a:latin typeface="Arial Rounded MT Bold" pitchFamily="34" charset="0"/>
              </a:rPr>
            </a:br>
            <a:r>
              <a:rPr lang="en-US" sz="3600" b="1" dirty="0" smtClean="0">
                <a:latin typeface="Arial Rounded MT Bold" pitchFamily="34" charset="0"/>
              </a:rPr>
              <a:t>RAM 599: </a:t>
            </a:r>
            <a:br>
              <a:rPr lang="en-US" sz="3600" b="1" dirty="0" smtClean="0">
                <a:latin typeface="Arial Rounded MT Bold" pitchFamily="34" charset="0"/>
              </a:rPr>
            </a:br>
            <a:r>
              <a:rPr lang="en-US" sz="3600" b="1" dirty="0" smtClean="0">
                <a:latin typeface="Arial Rounded MT Bold" pitchFamily="34" charset="0"/>
              </a:rPr>
              <a:t>RANGELAND </a:t>
            </a:r>
            <a:br>
              <a:rPr lang="en-US" sz="3600" b="1" dirty="0" smtClean="0">
                <a:latin typeface="Arial Rounded MT Bold" pitchFamily="34" charset="0"/>
              </a:rPr>
            </a:br>
            <a:r>
              <a:rPr lang="en-US" sz="3600" b="1" dirty="0" smtClean="0">
                <a:latin typeface="Arial Rounded MT Bold" pitchFamily="34" charset="0"/>
              </a:rPr>
              <a:t>RESOURCE </a:t>
            </a:r>
            <a:br>
              <a:rPr lang="en-US" sz="3600" b="1" dirty="0" smtClean="0">
                <a:latin typeface="Arial Rounded MT Bold" pitchFamily="34" charset="0"/>
              </a:rPr>
            </a:br>
            <a:r>
              <a:rPr lang="en-US" sz="3600" b="1" dirty="0" smtClean="0">
                <a:latin typeface="Arial Rounded MT Bold" pitchFamily="34" charset="0"/>
              </a:rPr>
              <a:t>MANAGEMENT</a:t>
            </a:r>
            <a:r>
              <a:rPr lang="en-US" sz="3600" dirty="0">
                <a:latin typeface="Arial Rounded MT Bold" pitchFamily="34" charset="0"/>
              </a:rPr>
              <a:t/>
            </a:r>
            <a:br>
              <a:rPr lang="en-US" sz="3600" dirty="0">
                <a:latin typeface="Arial Rounded MT Bold" pitchFamily="34" charset="0"/>
              </a:rPr>
            </a:br>
            <a:r>
              <a:rPr lang="en-US" sz="3600" dirty="0">
                <a:latin typeface="Arial Rounded MT Bold" pitchFamily="34" charset="0"/>
              </a:rPr>
              <a:t/>
            </a:r>
            <a:br>
              <a:rPr lang="en-US" sz="3600" dirty="0">
                <a:latin typeface="Arial Rounded MT Bold" pitchFamily="34" charset="0"/>
              </a:rPr>
            </a:br>
            <a:endParaRPr lang="en-US" sz="3600" dirty="0"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38800"/>
            <a:ext cx="4419600" cy="1143000"/>
          </a:xfrm>
          <a:solidFill>
            <a:schemeClr val="tx1"/>
          </a:solidFill>
          <a:effectLst>
            <a:softEdge rad="63500"/>
          </a:effectLst>
        </p:spPr>
        <p:txBody>
          <a:bodyPr>
            <a:noAutofit/>
          </a:bodyPr>
          <a:lstStyle/>
          <a:p>
            <a:pPr algn="l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Spring 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 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Distance Education </a:t>
            </a:r>
          </a:p>
          <a:p>
            <a:pPr algn="l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Class in Collaboration with </a:t>
            </a:r>
          </a:p>
          <a:p>
            <a:pPr algn="l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Texas A&amp;M University</a:t>
            </a:r>
            <a:endParaRPr 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8600"/>
            <a:ext cx="5433923" cy="2169825"/>
          </a:xfrm>
          <a:prstGeom prst="rect">
            <a:avLst/>
          </a:prstGeom>
          <a:solidFill>
            <a:srgbClr val="558ED5">
              <a:alpha val="50196"/>
            </a:srgb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 3 hr graduate introductory class in rangeland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management designed for non-rangeland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majors or those students pursuing a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rangeland degree who come from a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non-rangeland background.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3143" y="3124200"/>
            <a:ext cx="5304657" cy="2169825"/>
          </a:xfrm>
          <a:prstGeom prst="rect">
            <a:avLst/>
          </a:prstGeom>
          <a:solidFill>
            <a:schemeClr val="bg2">
              <a:lumMod val="50000"/>
              <a:alpha val="50196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covered includes such topics as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Ecological Principles and Ecological Sites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Nutritional Ecology of Rangeland Herbivores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Rangeland Management on Public Lands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Rangeland Management during Drought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5780782"/>
            <a:ext cx="3124200" cy="107721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more information contact: 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Doug Tolleson 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dougt@cals.arizona.edu</a:t>
            </a: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3600" y="914400"/>
            <a:ext cx="4648200" cy="1470025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Arial Rounded MT Bold" pitchFamily="34" charset="0"/>
              </a:rPr>
              <a:t/>
            </a:r>
            <a:br>
              <a:rPr lang="en-US" sz="3200" b="1" dirty="0" smtClean="0">
                <a:latin typeface="Arial Rounded MT Bold" pitchFamily="34" charset="0"/>
              </a:rPr>
            </a:br>
            <a:r>
              <a:rPr lang="en-US" sz="3200" dirty="0">
                <a:latin typeface="Arial Rounded MT Bold" pitchFamily="34" charset="0"/>
              </a:rPr>
              <a:t/>
            </a:r>
            <a:br>
              <a:rPr lang="en-US" sz="3200" dirty="0">
                <a:latin typeface="Arial Rounded MT Bold" pitchFamily="34" charset="0"/>
              </a:rPr>
            </a:br>
            <a:r>
              <a:rPr lang="en-US" sz="3200" b="1" dirty="0" smtClean="0">
                <a:latin typeface="Arial Rounded MT Bold" pitchFamily="34" charset="0"/>
              </a:rPr>
              <a:t>RAM 599: </a:t>
            </a:r>
            <a:br>
              <a:rPr lang="en-US" sz="3200" b="1" dirty="0" smtClean="0">
                <a:latin typeface="Arial Rounded MT Bold" pitchFamily="34" charset="0"/>
              </a:rPr>
            </a:br>
            <a:r>
              <a:rPr lang="en-US" sz="3200" b="1" dirty="0" smtClean="0">
                <a:latin typeface="Arial Rounded MT Bold" pitchFamily="34" charset="0"/>
              </a:rPr>
              <a:t>RANGELAND </a:t>
            </a:r>
            <a:br>
              <a:rPr lang="en-US" sz="3200" b="1" dirty="0" smtClean="0">
                <a:latin typeface="Arial Rounded MT Bold" pitchFamily="34" charset="0"/>
              </a:rPr>
            </a:br>
            <a:r>
              <a:rPr lang="en-US" sz="3200" b="1" dirty="0" smtClean="0">
                <a:latin typeface="Arial Rounded MT Bold" pitchFamily="34" charset="0"/>
              </a:rPr>
              <a:t>RESOURCE </a:t>
            </a:r>
            <a:br>
              <a:rPr lang="en-US" sz="3200" b="1" dirty="0" smtClean="0">
                <a:latin typeface="Arial Rounded MT Bold" pitchFamily="34" charset="0"/>
              </a:rPr>
            </a:br>
            <a:r>
              <a:rPr lang="en-US" sz="3200" b="1" dirty="0" smtClean="0">
                <a:latin typeface="Arial Rounded MT Bold" pitchFamily="34" charset="0"/>
              </a:rPr>
              <a:t>MANAGEMENT</a:t>
            </a:r>
            <a:r>
              <a:rPr lang="en-US" sz="3200" dirty="0">
                <a:latin typeface="Arial Rounded MT Bold" pitchFamily="34" charset="0"/>
              </a:rPr>
              <a:t/>
            </a:r>
            <a:br>
              <a:rPr lang="en-US" sz="3200" dirty="0">
                <a:latin typeface="Arial Rounded MT Bold" pitchFamily="34" charset="0"/>
              </a:rPr>
            </a:br>
            <a:r>
              <a:rPr lang="en-US" sz="3200" dirty="0">
                <a:latin typeface="Arial Rounded MT Bold" pitchFamily="34" charset="0"/>
              </a:rPr>
              <a:t/>
            </a:r>
            <a:br>
              <a:rPr lang="en-US" sz="3200" dirty="0">
                <a:latin typeface="Arial Rounded MT Bold" pitchFamily="34" charset="0"/>
              </a:rPr>
            </a:br>
            <a:endParaRPr lang="en-US" sz="3200" dirty="0"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486400"/>
            <a:ext cx="3124200" cy="12192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Spring 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2013 </a:t>
            </a:r>
            <a:endParaRPr lang="en-US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Distance Education Class in Collaboration with 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Texas A&amp;M University</a:t>
            </a:r>
            <a:endParaRPr 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789" y="573375"/>
            <a:ext cx="5433923" cy="2169825"/>
          </a:xfrm>
          <a:prstGeom prst="rect">
            <a:avLst/>
          </a:prstGeom>
          <a:solidFill>
            <a:srgbClr val="558ED5">
              <a:alpha val="50196"/>
            </a:srgb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 3 hr graduate introductory class in rangeland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management designed for non-rangeland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majors or those students pursuing a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rangeland degree who come from a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non-rangeland background.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4343400"/>
            <a:ext cx="5304657" cy="2169825"/>
          </a:xfrm>
          <a:prstGeom prst="rect">
            <a:avLst/>
          </a:prstGeom>
          <a:solidFill>
            <a:schemeClr val="bg2">
              <a:lumMod val="50000"/>
              <a:alpha val="50196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covered includes such topics as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Ecological Principles and Ecological Sites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Nutritional Ecology of Rangeland Herbivores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Rangeland Management on Public Lands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Rangeland Management during Drought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419600"/>
            <a:ext cx="35814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For more information contact: 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Doug Tolleson 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  <a:hlinkClick r:id="rId3"/>
              </a:rPr>
              <a:t>dougt@cals.arizona.edu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4648200" cy="1470025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atin typeface="Arial Rounded MT Bold" pitchFamily="34" charset="0"/>
              </a:rPr>
              <a:t/>
            </a:r>
            <a:br>
              <a:rPr lang="en-US" sz="4000" b="1" dirty="0" smtClean="0">
                <a:latin typeface="Arial Rounded MT Bold" pitchFamily="34" charset="0"/>
              </a:rPr>
            </a:br>
            <a:r>
              <a:rPr lang="en-US" sz="4000" b="1" dirty="0">
                <a:latin typeface="Arial Rounded MT Bold" pitchFamily="34" charset="0"/>
              </a:rPr>
              <a:t/>
            </a:r>
            <a:br>
              <a:rPr lang="en-US" sz="4000" b="1" dirty="0">
                <a:latin typeface="Arial Rounded MT Bold" pitchFamily="34" charset="0"/>
              </a:rPr>
            </a:br>
            <a:r>
              <a:rPr lang="en-US" sz="2800" b="1" dirty="0" smtClean="0">
                <a:latin typeface="Arial Rounded MT Bold" pitchFamily="34" charset="0"/>
              </a:rPr>
              <a:t>RAM 599: </a:t>
            </a:r>
            <a:r>
              <a:rPr lang="en-US" sz="4000" b="1" dirty="0" smtClean="0">
                <a:latin typeface="Arial Rounded MT Bold" pitchFamily="34" charset="0"/>
              </a:rPr>
              <a:t/>
            </a:r>
            <a:br>
              <a:rPr lang="en-US" sz="4000" b="1" dirty="0" smtClean="0">
                <a:latin typeface="Arial Rounded MT Bold" pitchFamily="34" charset="0"/>
              </a:rPr>
            </a:br>
            <a:r>
              <a:rPr lang="en-US" b="1" dirty="0" smtClean="0">
                <a:latin typeface="Arial Rounded MT Bold" pitchFamily="34" charset="0"/>
              </a:rPr>
              <a:t>RANGELAND </a:t>
            </a:r>
            <a:br>
              <a:rPr lang="en-US" b="1" dirty="0" smtClean="0">
                <a:latin typeface="Arial Rounded MT Bold" pitchFamily="34" charset="0"/>
              </a:rPr>
            </a:br>
            <a:r>
              <a:rPr lang="en-US" b="1" dirty="0" smtClean="0">
                <a:latin typeface="Arial Rounded MT Bold" pitchFamily="34" charset="0"/>
              </a:rPr>
              <a:t>RESOURCE </a:t>
            </a:r>
            <a:br>
              <a:rPr lang="en-US" b="1" dirty="0" smtClean="0">
                <a:latin typeface="Arial Rounded MT Bold" pitchFamily="34" charset="0"/>
              </a:rPr>
            </a:br>
            <a:r>
              <a:rPr lang="en-US" b="1" dirty="0" smtClean="0">
                <a:latin typeface="Arial Rounded MT Bold" pitchFamily="34" charset="0"/>
              </a:rPr>
              <a:t>MANAGEMENT</a:t>
            </a:r>
            <a:r>
              <a:rPr lang="en-US" sz="4000" b="1" dirty="0">
                <a:latin typeface="Arial Rounded MT Bold" pitchFamily="34" charset="0"/>
              </a:rPr>
              <a:t/>
            </a:r>
            <a:br>
              <a:rPr lang="en-US" sz="4000" b="1" dirty="0">
                <a:latin typeface="Arial Rounded MT Bold" pitchFamily="34" charset="0"/>
              </a:rPr>
            </a:br>
            <a:r>
              <a:rPr lang="en-US" sz="4000" b="1" dirty="0">
                <a:latin typeface="Arial Rounded MT Bold" pitchFamily="34" charset="0"/>
              </a:rPr>
              <a:t/>
            </a:r>
            <a:br>
              <a:rPr lang="en-US" sz="4000" b="1" dirty="0">
                <a:latin typeface="Arial Rounded MT Bold" pitchFamily="34" charset="0"/>
              </a:rPr>
            </a:br>
            <a:endParaRPr lang="en-US" sz="4000" b="1" dirty="0"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76200"/>
            <a:ext cx="3352800" cy="1447800"/>
          </a:xfrm>
          <a:solidFill>
            <a:schemeClr val="tx1">
              <a:lumMod val="65000"/>
              <a:lumOff val="35000"/>
            </a:schemeClr>
          </a:solidFill>
          <a:effectLst>
            <a:softEdge rad="63500"/>
          </a:effectLst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Spring 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 </a:t>
            </a:r>
            <a:endParaRPr lang="en-US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Distance Education Class in Collaboration with </a:t>
            </a:r>
          </a:p>
          <a:p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Texas A&amp;M University</a:t>
            </a:r>
            <a:endParaRPr 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789" y="-76200"/>
            <a:ext cx="5433923" cy="2169825"/>
          </a:xfrm>
          <a:prstGeom prst="rect">
            <a:avLst/>
          </a:prstGeom>
          <a:solidFill>
            <a:schemeClr val="bg1">
              <a:lumMod val="75000"/>
              <a:alpha val="50196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 3 hr graduate introductory class in rangeland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management designed for non-rangeland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majors or those students pursuing a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rangeland degree who come from a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non-rangeland background.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543" y="4688175"/>
            <a:ext cx="5304657" cy="2169825"/>
          </a:xfrm>
          <a:prstGeom prst="rect">
            <a:avLst/>
          </a:prstGeom>
          <a:solidFill>
            <a:schemeClr val="bg2">
              <a:lumMod val="50000"/>
              <a:alpha val="50196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covered includes such topics as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Ecological Principles and Ecological Sites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Nutritional Ecology of Rangeland Herbivores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Rangeland Management on Public Lands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Rangeland Management during Drought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5715000"/>
            <a:ext cx="3124200" cy="10772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more information contact: 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Doug Tolleson 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dougt@cals.arizona.edu</a:t>
            </a: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905000"/>
            <a:ext cx="4648200" cy="1470025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 Rounded MT Bold" pitchFamily="34" charset="0"/>
              </a:rPr>
              <a:t>RAM 599: </a:t>
            </a:r>
            <a:r>
              <a:rPr lang="en-US" sz="4000" b="1" dirty="0" smtClean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 Rounded MT Bold" pitchFamily="34" charset="0"/>
              </a:rPr>
              <a:t>RANGELAND </a:t>
            </a:r>
            <a:br>
              <a:rPr lang="en-US" sz="4000" b="1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 Rounded MT Bold" pitchFamily="34" charset="0"/>
              </a:rPr>
              <a:t>RESOURCE </a:t>
            </a:r>
            <a:br>
              <a:rPr lang="en-US" sz="4000" b="1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 Rounded MT Bold" pitchFamily="34" charset="0"/>
              </a:rPr>
              <a:t>MANAGEMENT</a:t>
            </a:r>
            <a:r>
              <a:rPr lang="en-US" sz="4000" dirty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rial Rounded MT Bold" pitchFamily="34" charset="0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Arial Rounded MT Bold" pitchFamily="34" charset="0"/>
              </a:rPr>
            </a:br>
            <a:endParaRPr lang="en-US" sz="4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5486400"/>
            <a:ext cx="3352800" cy="1219200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Spring 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 </a:t>
            </a:r>
            <a:endParaRPr lang="en-US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Distance Education Class in Collaboration with </a:t>
            </a:r>
          </a:p>
          <a:p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Texas A&amp;M University</a:t>
            </a:r>
            <a:endParaRPr 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8526" y="116175"/>
            <a:ext cx="4673074" cy="2169825"/>
          </a:xfrm>
          <a:prstGeom prst="rect">
            <a:avLst/>
          </a:prstGeom>
          <a:solidFill>
            <a:srgbClr val="558ED5">
              <a:alpha val="50196"/>
            </a:srgb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 3 hr graduate introductory class in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Rangeland management designed for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non-rangeland majors or those students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pursuing a rangeland degree who come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from a non-rangeland background.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43" y="4419600"/>
            <a:ext cx="5304657" cy="2169825"/>
          </a:xfrm>
          <a:prstGeom prst="rect">
            <a:avLst/>
          </a:prstGeom>
          <a:solidFill>
            <a:schemeClr val="bg1">
              <a:lumMod val="75000"/>
              <a:alpha val="50196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covered includes such topics as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Ecological Principles and Ecological Sites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Nutritional Ecology of Rangeland Herbivores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Rangeland Management on Public Lands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Rangeland Management during Drought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4267200"/>
            <a:ext cx="3657600" cy="12003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more information contact: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Doug Tolleson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dougt@cals.arizona.edu</a:t>
            </a:r>
            <a:endParaRPr lang="en-US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380</Words>
  <Application>Microsoft Office PowerPoint</Application>
  <PresentationFormat>On-screen Show (4:3)</PresentationFormat>
  <Paragraphs>85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  RAM 599:  RANGELAND  RESOURCE  MANAGEMENT  </vt:lpstr>
      <vt:lpstr>  RAM 599:  RANGELAND  RESOURCE  MANAGEMENT  </vt:lpstr>
      <vt:lpstr>  RAM 599:  RANGELAND  RESOURCE  MANAGEMENT  </vt:lpstr>
      <vt:lpstr>  RAM 599:  RANGELAND  RESOURCE  MANAGEMENT  </vt:lpstr>
      <vt:lpstr>  RAM 599:  RANGELAND  RESOURCE  MANAGEMENT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RAM 599: RANGELAND RESOURCE MANAGEMENT  </dc:title>
  <dc:creator>V Bar V</dc:creator>
  <cp:lastModifiedBy>V Bar V</cp:lastModifiedBy>
  <cp:revision>13</cp:revision>
  <dcterms:created xsi:type="dcterms:W3CDTF">2011-10-11T22:08:19Z</dcterms:created>
  <dcterms:modified xsi:type="dcterms:W3CDTF">2012-11-19T16:07:11Z</dcterms:modified>
</cp:coreProperties>
</file>