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558ED5"/>
    <a:srgbClr val="D9D9D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94660"/>
  </p:normalViewPr>
  <p:slideViewPr>
    <p:cSldViewPr>
      <p:cViewPr varScale="1">
        <p:scale>
          <a:sx n="83" d="100"/>
          <a:sy n="83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0556-4710-4A6D-A548-70A3F6CFC20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4EEA-393D-4B59-BC9B-81EFCE69C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752600"/>
          </a:xfrm>
          <a:solidFill>
            <a:srgbClr val="558ED5">
              <a:alpha val="74902"/>
            </a:srgb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2800" b="1" spc="300" dirty="0" smtClean="0">
                <a:latin typeface="Arial Rounded MT Bold" pitchFamily="34" charset="0"/>
              </a:rPr>
              <a:t>Top 10 Reasons You Should Major in Rangeland Ecology and Management at the University of Arizona</a:t>
            </a:r>
            <a:endParaRPr lang="en-US" sz="2800" b="1" spc="3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7924800" cy="4516621"/>
          </a:xfrm>
          <a:prstGeom prst="rect">
            <a:avLst/>
          </a:prstGeom>
          <a:solidFill>
            <a:srgbClr val="D9D9D9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10.   Land grant university tradition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9.    Diverse and award winning faculty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8.    Low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student:teacher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ratio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7.    Tierra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Seca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student chapter of the SRM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6.    The V Bar V Ranch Experiment Station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5.    The Santa Rita Experimental Range 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4.    One of only ten SRM accredited degree programs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3.    University-wide focus on environmental studies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2.    ?% employment rate for our graduates the past 5 years  </a:t>
            </a:r>
          </a:p>
          <a:p>
            <a:pPr marL="342900" indent="-342900"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And…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1.   Because we are in Arizona!</a:t>
            </a:r>
          </a:p>
          <a:p>
            <a:pPr>
              <a:lnSpc>
                <a:spcPct val="125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172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38800" y="6119336"/>
            <a:ext cx="1556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College of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Agriculture and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Life Sciences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119336"/>
            <a:ext cx="1835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School of Natural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Resources and the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 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172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752600"/>
          </a:xfrm>
          <a:solidFill>
            <a:srgbClr val="558ED5">
              <a:alpha val="50196"/>
            </a:srgb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3200" b="1" spc="300" dirty="0" smtClean="0">
                <a:latin typeface="Arial Rounded MT Bold" pitchFamily="34" charset="0"/>
              </a:rPr>
              <a:t>Rangeland Ecology and Management at the University of Arizona</a:t>
            </a:r>
            <a:endParaRPr lang="en-US" sz="3200" b="1" spc="300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4495800" cy="5170646"/>
          </a:xfrm>
          <a:prstGeom prst="rect">
            <a:avLst/>
          </a:prstGeom>
          <a:solidFill>
            <a:srgbClr val="953735">
              <a:alpha val="67059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The rangeland ecology  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and management option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offers a flexible program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to prepare you for a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challenging and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rewarding career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managing, advocating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for, and conserving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natural ecosystems in a </a:t>
            </a:r>
          </a:p>
          <a:p>
            <a:pPr>
              <a:lnSpc>
                <a:spcPct val="150000"/>
              </a:lnSpc>
            </a:pP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changing world. </a:t>
            </a:r>
          </a:p>
          <a:p>
            <a:pPr>
              <a:lnSpc>
                <a:spcPct val="150000"/>
              </a:lnSpc>
            </a:pPr>
            <a:endParaRPr lang="en-US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9600" y="1917680"/>
            <a:ext cx="4648200" cy="3492520"/>
            <a:chOff x="4419600" y="1676400"/>
            <a:chExt cx="4648200" cy="3492520"/>
          </a:xfrm>
        </p:grpSpPr>
        <p:sp>
          <p:nvSpPr>
            <p:cNvPr id="11" name="Rounded Rectangle 10"/>
            <p:cNvSpPr/>
            <p:nvPr/>
          </p:nvSpPr>
          <p:spPr>
            <a:xfrm>
              <a:off x="4419600" y="1676400"/>
              <a:ext cx="464820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9600" y="1752600"/>
              <a:ext cx="4623573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Career Opportunities Include:</a:t>
              </a:r>
            </a:p>
            <a:p>
              <a:pPr>
                <a:lnSpc>
                  <a:spcPct val="150000"/>
                </a:lnSpc>
              </a:pPr>
              <a:endParaRPr lang="en-US" sz="1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Ranch / Rangeland Manager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Environmental Law / Policy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Conservation Planner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Ecological Restoration 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Research Scientist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Extension Educator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 International Development</a:t>
              </a:r>
              <a:endParaRPr lang="en-US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5943600"/>
            <a:ext cx="4502759" cy="738664"/>
            <a:chOff x="4495800" y="5943600"/>
            <a:chExt cx="4502759" cy="738664"/>
          </a:xfrm>
        </p:grpSpPr>
        <p:pic>
          <p:nvPicPr>
            <p:cNvPr id="13" name="Picture 12" descr="Logo 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6019800"/>
              <a:ext cx="5334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495800" y="6019800"/>
              <a:ext cx="2096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College of Agriculture 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and Life Sciences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2800" y="5943600"/>
              <a:ext cx="18357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School of Natural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Resources and the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Environment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217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Top 10 Reasons You Should Major in Rangeland Ecology and Management at the University of Arizona</vt:lpstr>
      <vt:lpstr>Rangeland Ecology and Management at the University of Arizona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Reasons You Should Study Rangeland Ecology and Management at the University of Arizona</dc:title>
  <dc:creator>dougt</dc:creator>
  <cp:lastModifiedBy>george</cp:lastModifiedBy>
  <cp:revision>10</cp:revision>
  <dcterms:created xsi:type="dcterms:W3CDTF">2012-02-08T02:59:57Z</dcterms:created>
  <dcterms:modified xsi:type="dcterms:W3CDTF">2012-02-14T22:18:18Z</dcterms:modified>
</cp:coreProperties>
</file>