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4" r:id="rId5"/>
    <p:sldId id="272" r:id="rId6"/>
    <p:sldId id="273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47" autoAdjust="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016"/>
            <a:ext cx="12192000" cy="6998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2DAB43-2318-800C-71A8-8110391484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80125" y="5183368"/>
            <a:ext cx="2051212" cy="189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0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3116E-5611-8478-6278-D59C8BE09E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8492" y="-4451"/>
            <a:ext cx="1123507" cy="103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9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CFA649-E93A-076E-1E36-9F818BF21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8492" y="-4451"/>
            <a:ext cx="1123507" cy="103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5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613FC9-7926-E7D5-8BE9-3A6C938286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8492" y="-4451"/>
            <a:ext cx="1123507" cy="103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1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C94126-B5D4-3E0F-653E-C00B74338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8492" y="-4451"/>
            <a:ext cx="1123507" cy="103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4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DA10A6-035C-02BB-802D-BD44A481B1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016"/>
            <a:ext cx="12192000" cy="6998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86A812-1150-B9B2-2A0F-42E8847CE3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68492" y="-4451"/>
            <a:ext cx="1123507" cy="103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2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B3603B-D1E4-B5D5-DDE0-8FC8D1EE5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8492" y="-4451"/>
            <a:ext cx="1123507" cy="103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4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2F49D8-3E0D-BAB6-42B7-8A87C0D4D7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8492" y="-4451"/>
            <a:ext cx="1123507" cy="103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BB3136-1C6C-E9A7-E9DB-DE05E77ACB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8492" y="-4451"/>
            <a:ext cx="1123507" cy="103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4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DD01E2-1C00-6472-D804-EE3F589219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8492" y="-4451"/>
            <a:ext cx="1123507" cy="103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9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3052E9-7944-4012-D154-EE41236232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8492" y="-4451"/>
            <a:ext cx="1123507" cy="103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2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84CA22-8AFB-3CFF-F21A-BFF4DC3D00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8492" y="-4451"/>
            <a:ext cx="1123507" cy="103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6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3579A-6EFF-4C67-8444-6A88A9EBF1DC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86339-D6D4-4B88-8BA2-8BDD40392C42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7"/>
            <a:ext cx="519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8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http://iyrp.info"/>
          <p:cNvSpPr txBox="1">
            <a:spLocks noChangeArrowheads="1"/>
          </p:cNvSpPr>
          <p:nvPr/>
        </p:nvSpPr>
        <p:spPr bwMode="auto">
          <a:xfrm>
            <a:off x="5143437" y="6346073"/>
            <a:ext cx="1410707" cy="38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1pPr>
            <a:lvl2pPr marL="742950" indent="-28575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2pPr>
            <a:lvl3pPr marL="1143000" indent="-22860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3pPr>
            <a:lvl4pPr marL="1600200" indent="-22860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4pPr>
            <a:lvl5pPr marL="2057400" indent="-22860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9pPr>
          </a:lstStyle>
          <a:p>
            <a:pPr eaLnBrk="1">
              <a:lnSpc>
                <a:spcPct val="120000"/>
              </a:lnSpc>
            </a:pPr>
            <a:r>
              <a:rPr lang="de-DE" altLang="en-US" sz="1800" b="0" dirty="0">
                <a:solidFill>
                  <a:srgbClr val="FFFFFF"/>
                </a:solidFill>
                <a:latin typeface="Proxima Nova Thin" charset="0"/>
                <a:ea typeface="Proxima Nova Thin" charset="0"/>
                <a:cs typeface="Proxima Nova Thin" charset="0"/>
                <a:sym typeface="Proxima Nova Thin" charset="0"/>
              </a:rPr>
              <a:t>www.i</a:t>
            </a:r>
            <a:r>
              <a:rPr lang="de-DE" altLang="en-US" sz="1800" b="0" dirty="0">
                <a:solidFill>
                  <a:srgbClr val="FFFFFF"/>
                </a:solidFill>
                <a:latin typeface="Proxima Nova Semibold" pitchFamily="5" charset="0"/>
                <a:ea typeface="Proxima Nova Semibold" pitchFamily="5" charset="0"/>
                <a:cs typeface="Proxima Nova Semibold" pitchFamily="5" charset="0"/>
                <a:sym typeface="Proxima Nova Semibold" pitchFamily="5" charset="0"/>
              </a:rPr>
              <a:t>yrp.info</a:t>
            </a:r>
          </a:p>
        </p:txBody>
      </p:sp>
      <p:sp>
        <p:nvSpPr>
          <p:cNvPr id="2053" name="International Year of…"/>
          <p:cNvSpPr txBox="1">
            <a:spLocks noChangeArrowheads="1"/>
          </p:cNvSpPr>
          <p:nvPr/>
        </p:nvSpPr>
        <p:spPr bwMode="auto">
          <a:xfrm>
            <a:off x="1542287" y="798373"/>
            <a:ext cx="9107424" cy="84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1pPr>
            <a:lvl2pPr marL="742950" indent="-28575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2pPr>
            <a:lvl3pPr marL="1143000" indent="-22860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3pPr>
            <a:lvl4pPr marL="1600200" indent="-22860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4pPr>
            <a:lvl5pPr marL="2057400" indent="-22860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9pPr>
          </a:lstStyle>
          <a:p>
            <a:pPr eaLnBrk="1">
              <a:lnSpc>
                <a:spcPct val="150000"/>
              </a:lnSpc>
            </a:pPr>
            <a:r>
              <a:rPr lang="de-DE" altLang="en-US" sz="4000" b="0" dirty="0">
                <a:solidFill>
                  <a:srgbClr val="FFFFFF"/>
                </a:solidFill>
                <a:latin typeface="Proxima Nova Thin" charset="0"/>
                <a:ea typeface="Proxima Nova Thin" charset="0"/>
                <a:cs typeface="Proxima Nova Thin" charset="0"/>
                <a:sym typeface="Proxima Nova Thin" charset="0"/>
              </a:rPr>
              <a:t>Title</a:t>
            </a:r>
            <a:endParaRPr lang="de-DE" altLang="en-US" sz="4000" b="0" dirty="0">
              <a:solidFill>
                <a:srgbClr val="FFFFFF"/>
              </a:solidFill>
              <a:latin typeface="Proxima Nova Semibold" pitchFamily="5" charset="0"/>
              <a:ea typeface="Proxima Nova Semibold" pitchFamily="5" charset="0"/>
              <a:cs typeface="Proxima Nova Semibold" pitchFamily="5" charset="0"/>
              <a:sym typeface="Proxima Nova Semibold" pitchFamily="5" charset="0"/>
            </a:endParaRPr>
          </a:p>
        </p:txBody>
      </p:sp>
      <p:pic>
        <p:nvPicPr>
          <p:cNvPr id="2054" name="Bild 1" descr="IYRL logo white H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328" y="3429000"/>
            <a:ext cx="4162924" cy="269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International Year of…"/>
          <p:cNvSpPr txBox="1">
            <a:spLocks noChangeArrowheads="1"/>
          </p:cNvSpPr>
          <p:nvPr/>
        </p:nvSpPr>
        <p:spPr bwMode="auto">
          <a:xfrm>
            <a:off x="2024965" y="2304718"/>
            <a:ext cx="8142070" cy="7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1pPr>
            <a:lvl2pPr marL="742950" indent="-28575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2pPr>
            <a:lvl3pPr marL="1143000" indent="-22860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3pPr>
            <a:lvl4pPr marL="1600200" indent="-22860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4pPr>
            <a:lvl5pPr marL="2057400" indent="-22860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de-DE" altLang="en-US" sz="3600" b="0" dirty="0">
                <a:solidFill>
                  <a:srgbClr val="FFFFFF"/>
                </a:solidFill>
                <a:latin typeface="Proxima Nova Extrabold It" pitchFamily="5" charset="0"/>
                <a:ea typeface="Proxima Nova Thin" charset="0"/>
                <a:sym typeface="Proxima Nova Thin" charset="0"/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7473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B87A5-9050-901D-8CCC-09F121AC2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69D36-658C-8D7C-3CFC-27362ACD5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4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0A64A-5F89-94FD-E64F-23323D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07E2C-3394-EE2C-6F0A-CBE4AA2511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Bild 3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470" y="2365686"/>
            <a:ext cx="3267059" cy="327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92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DA1E9-AD7B-5DB8-D2EA-FCA694F04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28387-43CC-0214-22E8-C4FAF7C09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9D064-D133-EF5D-D2BB-9DFBFDFB6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47FAA-23B6-5695-B293-F135AF7B4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991E41-BE4F-A42F-7D1E-DA57B6F5F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99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7B205-6CA8-279A-CFAE-0CAFE37B7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1DF0E-20CE-9429-249C-D27BF0184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28221D-65E2-A232-348D-8270577F37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65" r="7188"/>
          <a:stretch/>
        </p:blipFill>
        <p:spPr>
          <a:xfrm>
            <a:off x="8346831" y="0"/>
            <a:ext cx="3845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07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198" y="355600"/>
            <a:ext cx="8575039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DE" altLang="en-US" sz="3200" dirty="0">
                <a:solidFill>
                  <a:srgbClr val="FFFFFF"/>
                </a:solidFill>
                <a:latin typeface="Proxima Nova Extrabold It" pitchFamily="5" charset="0"/>
                <a:ea typeface="Proxima Nova Thin" charset="0"/>
                <a:sym typeface="Proxima Nova Thin" charset="0"/>
              </a:rPr>
              <a:t>Thank you</a:t>
            </a:r>
            <a:endParaRPr lang="en-GB" sz="3200" dirty="0"/>
          </a:p>
        </p:txBody>
      </p:sp>
      <p:pic>
        <p:nvPicPr>
          <p:cNvPr id="4" name="Picture 3" descr="International Year of Rangelands and Pastoralists Initiative | IYRP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005" y="1351280"/>
            <a:ext cx="7539676" cy="5405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649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2723</TotalTime>
  <Words>9</Words>
  <Application>Microsoft Office PowerPoint</Application>
  <PresentationFormat>Widescreen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Proxima Nova Extrabold It</vt:lpstr>
      <vt:lpstr>Proxima Nova Semibold</vt:lpstr>
      <vt:lpstr>Proxima Nova Thin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</dc:creator>
  <cp:lastModifiedBy>Bramwell, Stephen George</cp:lastModifiedBy>
  <cp:revision>22</cp:revision>
  <dcterms:created xsi:type="dcterms:W3CDTF">2023-04-24T15:32:03Z</dcterms:created>
  <dcterms:modified xsi:type="dcterms:W3CDTF">2025-04-03T08:05:25Z</dcterms:modified>
</cp:coreProperties>
</file>