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6" r:id="rId3"/>
    <p:sldId id="269" r:id="rId4"/>
    <p:sldId id="270" r:id="rId5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543" autoAdjust="0"/>
  </p:normalViewPr>
  <p:slideViewPr>
    <p:cSldViewPr>
      <p:cViewPr>
        <p:scale>
          <a:sx n="75" d="100"/>
          <a:sy n="75" d="100"/>
        </p:scale>
        <p:origin x="-2580" y="-378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8499-A0DB-400E-B980-C52778334F58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8639D-8DB7-445B-8CA6-480862754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D1A7-3F6C-4B48-8482-3C1B9D729D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 a #</a:t>
            </a:r>
            <a:r>
              <a:rPr lang="en-US" dirty="0" err="1" smtClean="0"/>
              <a:t>RangeNerd</a:t>
            </a:r>
            <a:r>
              <a:rPr lang="en-US" baseline="0" dirty="0" smtClean="0"/>
              <a:t> Meme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D1A7-3F6C-4B48-8482-3C1B9D729D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 a #</a:t>
            </a:r>
            <a:r>
              <a:rPr lang="en-US" dirty="0" err="1" smtClean="0"/>
              <a:t>RangeNerd</a:t>
            </a:r>
            <a:r>
              <a:rPr lang="en-US" baseline="0" dirty="0" smtClean="0"/>
              <a:t> Meme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D1A7-3F6C-4B48-8482-3C1B9D729D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 a #</a:t>
            </a:r>
            <a:r>
              <a:rPr lang="en-US" dirty="0" err="1" smtClean="0"/>
              <a:t>RangeNerd</a:t>
            </a:r>
            <a:r>
              <a:rPr lang="en-US" baseline="0" dirty="0" smtClean="0"/>
              <a:t> Meme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D1A7-3F6C-4B48-8482-3C1B9D729D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4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8951"/>
            <a:ext cx="2057400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8951"/>
            <a:ext cx="601980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4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0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2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7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2D98-E8A0-4BF1-94F3-ECAF942FEBB3}" type="datetimeFigureOut">
              <a:rPr lang="en-US" smtClean="0"/>
              <a:pPr/>
              <a:t>06/15/2015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00F11-BDB0-4A59-832E-ADF19C99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3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31183"/>
            <a:ext cx="8229600" cy="61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600"/>
          </a:xfrm>
        </p:spPr>
        <p:txBody>
          <a:bodyPr/>
          <a:lstStyle/>
          <a:p>
            <a:r>
              <a:rPr lang="en-US" dirty="0" smtClean="0"/>
              <a:t>You might be a Range Nerd If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You might be a #</a:t>
            </a:r>
            <a:r>
              <a:rPr lang="en-US" sz="5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RangeNerd</a:t>
            </a:r>
            <a:r>
              <a:rPr lang="en-US" sz="5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if</a:t>
            </a:r>
            <a:endParaRPr lang="en-US" sz="50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15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Something creative in this box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6934200" y="8382000"/>
            <a:ext cx="2001795" cy="599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199" y="8497312"/>
            <a:ext cx="200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Logo Here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400" y="8384713"/>
            <a:ext cx="1755313" cy="609600"/>
            <a:chOff x="152400" y="8382000"/>
            <a:chExt cx="1755313" cy="609600"/>
          </a:xfrm>
        </p:grpSpPr>
        <p:pic>
          <p:nvPicPr>
            <p:cNvPr id="16" name="Picture 2" descr="C:\Users\amber\Downloads\TheRangelandPartners_small 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8382000"/>
              <a:ext cx="1143000" cy="6096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8382000"/>
              <a:ext cx="61231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41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You might be a #</a:t>
            </a:r>
            <a:r>
              <a:rPr lang="en-US" sz="5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RangeNerd</a:t>
            </a:r>
            <a:r>
              <a:rPr lang="en-US" sz="5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if</a:t>
            </a:r>
            <a:endParaRPr lang="en-US" sz="50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6172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0" y="7315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“Cute as a Cotyledon” is a term of endearment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028700" y="1295400"/>
            <a:ext cx="7086600" cy="25886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EXAMPLE: </a:t>
            </a:r>
          </a:p>
          <a:p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a picture (Recommended size:  6.75” height and 9” width)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creative text (Readjust font size as needed)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personal logos in bottom right corner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2400" y="8384713"/>
            <a:ext cx="1755313" cy="609600"/>
            <a:chOff x="152400" y="8382000"/>
            <a:chExt cx="1755313" cy="609600"/>
          </a:xfrm>
        </p:grpSpPr>
        <p:pic>
          <p:nvPicPr>
            <p:cNvPr id="11" name="Picture 2" descr="C:\Users\amber\Downloads\TheRangelandPartners_small 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8382000"/>
              <a:ext cx="1143000" cy="6096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8382000"/>
              <a:ext cx="61231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315200" y="8537112"/>
            <a:ext cx="1692476" cy="457201"/>
            <a:chOff x="7391400" y="8610600"/>
            <a:chExt cx="1692476" cy="4572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8610600"/>
              <a:ext cx="473276" cy="45720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848600" y="8610600"/>
              <a:ext cx="152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0" name="Picture 2" descr="Natural Resources and the Environmen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4800" y="8610600"/>
              <a:ext cx="685800" cy="457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8610600"/>
              <a:ext cx="5230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59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3" y="1143000"/>
            <a:ext cx="82437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We Are Rangelands</a:t>
            </a:r>
            <a:endParaRPr lang="en-US" sz="50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315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Location of image or creative text in this box</a:t>
            </a:r>
            <a:endParaRPr lang="en-US" sz="4000" b="1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52400" y="8384713"/>
            <a:ext cx="1755313" cy="609600"/>
            <a:chOff x="152400" y="8382000"/>
            <a:chExt cx="1755313" cy="609600"/>
          </a:xfrm>
        </p:grpSpPr>
        <p:pic>
          <p:nvPicPr>
            <p:cNvPr id="14" name="Picture 2" descr="C:\Users\amber\Downloads\TheRangelandPartners_small 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8382000"/>
              <a:ext cx="1143000" cy="6096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8382000"/>
              <a:ext cx="61231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6934200" y="8382000"/>
            <a:ext cx="2001795" cy="599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34199" y="8497312"/>
            <a:ext cx="200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We Are Rangelands</a:t>
            </a:r>
            <a:endParaRPr lang="en-US" sz="50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3914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White Mountains</a:t>
            </a:r>
          </a:p>
          <a:p>
            <a:pPr algn="ctr"/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Arizona</a:t>
            </a:r>
            <a:endParaRPr lang="en-US" sz="4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152400" y="8384713"/>
            <a:ext cx="1755313" cy="609600"/>
            <a:chOff x="152400" y="8382000"/>
            <a:chExt cx="1755313" cy="609600"/>
          </a:xfrm>
        </p:grpSpPr>
        <p:pic>
          <p:nvPicPr>
            <p:cNvPr id="14" name="Picture 2" descr="C:\Users\amber\Downloads\TheRangelandPartners_small 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8382000"/>
              <a:ext cx="1143000" cy="6096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8382000"/>
              <a:ext cx="61231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"/>
          <p:cNvGrpSpPr/>
          <p:nvPr/>
        </p:nvGrpSpPr>
        <p:grpSpPr>
          <a:xfrm>
            <a:off x="7315200" y="8537112"/>
            <a:ext cx="1692476" cy="457201"/>
            <a:chOff x="7391400" y="8610600"/>
            <a:chExt cx="1692476" cy="45720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8610600"/>
              <a:ext cx="473276" cy="45720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848600" y="8610600"/>
              <a:ext cx="152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Natural Resources and the Environmen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4800" y="8610600"/>
              <a:ext cx="685800" cy="457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8610600"/>
              <a:ext cx="523093" cy="4572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028700" y="3048000"/>
            <a:ext cx="7086600" cy="25886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EXAMPLE: </a:t>
            </a:r>
          </a:p>
          <a:p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a picture (Recommended size:  6.75” height and 9” width)</a:t>
            </a:r>
          </a:p>
          <a:p>
            <a:pPr marL="287338" indent="-287338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 the location (including state) or creative text (Readjust font size as needed)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personal logos in bottom right corner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169</Words>
  <Application>Microsoft Office PowerPoint</Application>
  <PresentationFormat>Custom</PresentationFormat>
  <Paragraphs>31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You might be a Range Nerd If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might be a Range Nerd If</dc:title>
  <dc:creator>Local Admin</dc:creator>
  <cp:lastModifiedBy>Local Admin</cp:lastModifiedBy>
  <cp:revision>58</cp:revision>
  <dcterms:created xsi:type="dcterms:W3CDTF">2015-04-15T16:05:51Z</dcterms:created>
  <dcterms:modified xsi:type="dcterms:W3CDTF">2015-06-15T18:31:33Z</dcterms:modified>
</cp:coreProperties>
</file>