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10400" cy="92233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654" y="-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B5F67-09E6-4BE6-B802-BDF9AB7DD291}" type="datetimeFigureOut">
              <a:rPr lang="en-US" smtClean="0"/>
              <a:t>5/21/2011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F49D-DCE4-4F7E-AD76-3A42F2CE0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787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B5F67-09E6-4BE6-B802-BDF9AB7DD291}" type="datetimeFigureOut">
              <a:rPr lang="en-US" smtClean="0"/>
              <a:t>5/21/2011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F49D-DCE4-4F7E-AD76-3A42F2CE0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920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B5F67-09E6-4BE6-B802-BDF9AB7DD291}" type="datetimeFigureOut">
              <a:rPr lang="en-US" smtClean="0"/>
              <a:t>5/21/2011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F49D-DCE4-4F7E-AD76-3A42F2CE0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710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B5F67-09E6-4BE6-B802-BDF9AB7DD291}" type="datetimeFigureOut">
              <a:rPr lang="en-US" smtClean="0"/>
              <a:t>5/21/2011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F49D-DCE4-4F7E-AD76-3A42F2CE0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420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B5F67-09E6-4BE6-B802-BDF9AB7DD291}" type="datetimeFigureOut">
              <a:rPr lang="en-US" smtClean="0"/>
              <a:t>5/21/2011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F49D-DCE4-4F7E-AD76-3A42F2CE0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458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B5F67-09E6-4BE6-B802-BDF9AB7DD291}" type="datetimeFigureOut">
              <a:rPr lang="en-US" smtClean="0"/>
              <a:t>5/21/2011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F49D-DCE4-4F7E-AD76-3A42F2CE0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604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B5F67-09E6-4BE6-B802-BDF9AB7DD291}" type="datetimeFigureOut">
              <a:rPr lang="en-US" smtClean="0"/>
              <a:t>5/21/2011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F49D-DCE4-4F7E-AD76-3A42F2CE0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385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B5F67-09E6-4BE6-B802-BDF9AB7DD291}" type="datetimeFigureOut">
              <a:rPr lang="en-US" smtClean="0"/>
              <a:t>5/21/2011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F49D-DCE4-4F7E-AD76-3A42F2CE0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000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B5F67-09E6-4BE6-B802-BDF9AB7DD291}" type="datetimeFigureOut">
              <a:rPr lang="en-US" smtClean="0"/>
              <a:t>5/21/2011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F49D-DCE4-4F7E-AD76-3A42F2CE0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530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B5F67-09E6-4BE6-B802-BDF9AB7DD291}" type="datetimeFigureOut">
              <a:rPr lang="en-US" smtClean="0"/>
              <a:t>5/21/2011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F49D-DCE4-4F7E-AD76-3A42F2CE0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875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B5F67-09E6-4BE6-B802-BDF9AB7DD291}" type="datetimeFigureOut">
              <a:rPr lang="en-US" smtClean="0"/>
              <a:t>5/21/2011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F49D-DCE4-4F7E-AD76-3A42F2CE0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592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B5F67-09E6-4BE6-B802-BDF9AB7DD291}" type="datetimeFigureOut">
              <a:rPr lang="en-US" smtClean="0"/>
              <a:t>5/21/2011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DF49D-DCE4-4F7E-AD76-3A42F2CE0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616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2" y="-152400"/>
            <a:ext cx="9131968" cy="701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406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Barb Hutchinson</dc:creator>
  <cp:lastModifiedBy>Barb Hutchinson</cp:lastModifiedBy>
  <cp:revision>1</cp:revision>
  <cp:lastPrinted>2011-05-22T01:10:48Z</cp:lastPrinted>
  <dcterms:created xsi:type="dcterms:W3CDTF">2011-05-22T01:06:53Z</dcterms:created>
  <dcterms:modified xsi:type="dcterms:W3CDTF">2011-05-22T01:13:25Z</dcterms:modified>
</cp:coreProperties>
</file>