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6"/>
  </p:notesMasterIdLst>
  <p:sldIdLst>
    <p:sldId id="262" r:id="rId3"/>
    <p:sldId id="260" r:id="rId4"/>
    <p:sldId id="261" r:id="rId5"/>
  </p:sldIdLst>
  <p:sldSz cx="10058400" cy="7589838"/>
  <p:notesSz cx="6858000" cy="9144000"/>
  <p:defaultTextStyle>
    <a:defPPr>
      <a:defRPr lang="en-US"/>
    </a:defPPr>
    <a:lvl1pPr algn="l" defTabSz="4984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98475" indent="-41275" algn="l" defTabSz="4984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96950" indent="-82550" algn="l" defTabSz="4984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495425" indent="-123825" algn="l" defTabSz="4984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995488" indent="-166688" algn="l" defTabSz="4984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1">
          <p15:clr>
            <a:srgbClr val="A4A3A4"/>
          </p15:clr>
        </p15:guide>
        <p15:guide id="2" pos="31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Objects="1">
      <p:cViewPr varScale="1">
        <p:scale>
          <a:sx n="84" d="100"/>
          <a:sy n="84" d="100"/>
        </p:scale>
        <p:origin x="1696" y="200"/>
      </p:cViewPr>
      <p:guideLst>
        <p:guide orient="horz" pos="2391"/>
        <p:guide pos="31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45543B-E63C-40B2-85DB-0CF24ACD90DB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807B0D8-A001-4C07-A250-5942342D6A10}">
      <dgm:prSet/>
      <dgm:spPr/>
      <dgm:t>
        <a:bodyPr/>
        <a:lstStyle/>
        <a:p>
          <a:r>
            <a:rPr lang="en-US"/>
            <a:t>To gain an understanding of the laboratory techniques used to evaluate food safety, quality, and shelf-life.</a:t>
          </a:r>
        </a:p>
      </dgm:t>
    </dgm:pt>
    <dgm:pt modelId="{3E8E67A8-E126-4980-A658-BBAE348128DB}" type="parTrans" cxnId="{DB1C2132-AFFE-47E2-B821-CDE713F7A567}">
      <dgm:prSet/>
      <dgm:spPr/>
      <dgm:t>
        <a:bodyPr/>
        <a:lstStyle/>
        <a:p>
          <a:endParaRPr lang="en-US"/>
        </a:p>
      </dgm:t>
    </dgm:pt>
    <dgm:pt modelId="{88C9B634-9BE8-444A-BBB1-309197480E80}" type="sibTrans" cxnId="{DB1C2132-AFFE-47E2-B821-CDE713F7A567}">
      <dgm:prSet/>
      <dgm:spPr/>
      <dgm:t>
        <a:bodyPr/>
        <a:lstStyle/>
        <a:p>
          <a:endParaRPr lang="en-US"/>
        </a:p>
      </dgm:t>
    </dgm:pt>
    <dgm:pt modelId="{68EDE1C9-12A8-4ECC-8D23-F75690B876A2}">
      <dgm:prSet/>
      <dgm:spPr/>
      <dgm:t>
        <a:bodyPr/>
        <a:lstStyle/>
        <a:p>
          <a:r>
            <a:rPr lang="en-US"/>
            <a:t>To determine the effects of processing and storage conditions on food safety, quality, acceptability, and shelf-life.</a:t>
          </a:r>
        </a:p>
      </dgm:t>
    </dgm:pt>
    <dgm:pt modelId="{7AD19D2D-FF18-46AF-9109-5D87332DF8EE}" type="parTrans" cxnId="{73DB9CF4-D691-4101-905F-5491304166AE}">
      <dgm:prSet/>
      <dgm:spPr/>
      <dgm:t>
        <a:bodyPr/>
        <a:lstStyle/>
        <a:p>
          <a:endParaRPr lang="en-US"/>
        </a:p>
      </dgm:t>
    </dgm:pt>
    <dgm:pt modelId="{26E374A1-692E-45A1-BA1B-B77C1586709C}" type="sibTrans" cxnId="{73DB9CF4-D691-4101-905F-5491304166AE}">
      <dgm:prSet/>
      <dgm:spPr/>
      <dgm:t>
        <a:bodyPr/>
        <a:lstStyle/>
        <a:p>
          <a:endParaRPr lang="en-US"/>
        </a:p>
      </dgm:t>
    </dgm:pt>
    <dgm:pt modelId="{845F84DD-D4BA-4605-9AD9-24290D3C98A3}">
      <dgm:prSet/>
      <dgm:spPr/>
      <dgm:t>
        <a:bodyPr/>
        <a:lstStyle/>
        <a:p>
          <a:r>
            <a:rPr lang="en-US" dirty="0"/>
            <a:t>To apply these techniques and concepts learned in determining the safety, acceptability, and shelf-life of new product formulations.</a:t>
          </a:r>
        </a:p>
      </dgm:t>
    </dgm:pt>
    <dgm:pt modelId="{3050914D-76E5-411C-8118-F524D520279E}" type="parTrans" cxnId="{DA96E97A-FF99-4AC3-8A68-3A96DF6EECC0}">
      <dgm:prSet/>
      <dgm:spPr/>
      <dgm:t>
        <a:bodyPr/>
        <a:lstStyle/>
        <a:p>
          <a:endParaRPr lang="en-US"/>
        </a:p>
      </dgm:t>
    </dgm:pt>
    <dgm:pt modelId="{47A8C5D9-78EA-4319-9DB1-2D9802EAF475}" type="sibTrans" cxnId="{DA96E97A-FF99-4AC3-8A68-3A96DF6EECC0}">
      <dgm:prSet/>
      <dgm:spPr/>
      <dgm:t>
        <a:bodyPr/>
        <a:lstStyle/>
        <a:p>
          <a:endParaRPr lang="en-US"/>
        </a:p>
      </dgm:t>
    </dgm:pt>
    <dgm:pt modelId="{81D45C98-D9F2-4F69-9682-BB47CF872464}" type="pres">
      <dgm:prSet presAssocID="{5145543B-E63C-40B2-85DB-0CF24ACD90DB}" presName="vert0" presStyleCnt="0">
        <dgm:presLayoutVars>
          <dgm:dir/>
          <dgm:animOne val="branch"/>
          <dgm:animLvl val="lvl"/>
        </dgm:presLayoutVars>
      </dgm:prSet>
      <dgm:spPr/>
    </dgm:pt>
    <dgm:pt modelId="{99002403-9BAE-49F0-9B79-6D304718EEFB}" type="pres">
      <dgm:prSet presAssocID="{F807B0D8-A001-4C07-A250-5942342D6A10}" presName="thickLine" presStyleLbl="alignNode1" presStyleIdx="0" presStyleCnt="3"/>
      <dgm:spPr/>
    </dgm:pt>
    <dgm:pt modelId="{6D48222A-DD96-4EDA-B6B7-2FC93B79961E}" type="pres">
      <dgm:prSet presAssocID="{F807B0D8-A001-4C07-A250-5942342D6A10}" presName="horz1" presStyleCnt="0"/>
      <dgm:spPr/>
    </dgm:pt>
    <dgm:pt modelId="{BE9DBF96-CAEA-4398-8F20-7A0C47AAFBC1}" type="pres">
      <dgm:prSet presAssocID="{F807B0D8-A001-4C07-A250-5942342D6A10}" presName="tx1" presStyleLbl="revTx" presStyleIdx="0" presStyleCnt="3"/>
      <dgm:spPr/>
    </dgm:pt>
    <dgm:pt modelId="{980BB0E3-959C-4247-BABC-05D6FEA9562A}" type="pres">
      <dgm:prSet presAssocID="{F807B0D8-A001-4C07-A250-5942342D6A10}" presName="vert1" presStyleCnt="0"/>
      <dgm:spPr/>
    </dgm:pt>
    <dgm:pt modelId="{E8FD4549-1023-47B1-88A4-59AB89AE1393}" type="pres">
      <dgm:prSet presAssocID="{68EDE1C9-12A8-4ECC-8D23-F75690B876A2}" presName="thickLine" presStyleLbl="alignNode1" presStyleIdx="1" presStyleCnt="3"/>
      <dgm:spPr/>
    </dgm:pt>
    <dgm:pt modelId="{0E885CD9-DFCB-4A96-BF08-2B28F7149F74}" type="pres">
      <dgm:prSet presAssocID="{68EDE1C9-12A8-4ECC-8D23-F75690B876A2}" presName="horz1" presStyleCnt="0"/>
      <dgm:spPr/>
    </dgm:pt>
    <dgm:pt modelId="{AB445FDB-6C60-43B8-A0C3-C5E78F76CE5B}" type="pres">
      <dgm:prSet presAssocID="{68EDE1C9-12A8-4ECC-8D23-F75690B876A2}" presName="tx1" presStyleLbl="revTx" presStyleIdx="1" presStyleCnt="3"/>
      <dgm:spPr/>
    </dgm:pt>
    <dgm:pt modelId="{9A8C1AAD-1458-4825-8F6F-6EF3C2A12AE2}" type="pres">
      <dgm:prSet presAssocID="{68EDE1C9-12A8-4ECC-8D23-F75690B876A2}" presName="vert1" presStyleCnt="0"/>
      <dgm:spPr/>
    </dgm:pt>
    <dgm:pt modelId="{A98A7FBF-6A10-4D41-8420-D55D5E98813F}" type="pres">
      <dgm:prSet presAssocID="{845F84DD-D4BA-4605-9AD9-24290D3C98A3}" presName="thickLine" presStyleLbl="alignNode1" presStyleIdx="2" presStyleCnt="3"/>
      <dgm:spPr/>
    </dgm:pt>
    <dgm:pt modelId="{CF38CB1E-51A5-48B6-B339-957F0D39654D}" type="pres">
      <dgm:prSet presAssocID="{845F84DD-D4BA-4605-9AD9-24290D3C98A3}" presName="horz1" presStyleCnt="0"/>
      <dgm:spPr/>
    </dgm:pt>
    <dgm:pt modelId="{BCE96BB6-662A-48B6-A107-64029148266C}" type="pres">
      <dgm:prSet presAssocID="{845F84DD-D4BA-4605-9AD9-24290D3C98A3}" presName="tx1" presStyleLbl="revTx" presStyleIdx="2" presStyleCnt="3"/>
      <dgm:spPr/>
    </dgm:pt>
    <dgm:pt modelId="{FECA0949-958B-4961-A0F1-BE06341A7632}" type="pres">
      <dgm:prSet presAssocID="{845F84DD-D4BA-4605-9AD9-24290D3C98A3}" presName="vert1" presStyleCnt="0"/>
      <dgm:spPr/>
    </dgm:pt>
  </dgm:ptLst>
  <dgm:cxnLst>
    <dgm:cxn modelId="{30CB2901-EBBF-4D8C-AD72-A823580D4A4A}" type="presOf" srcId="{F807B0D8-A001-4C07-A250-5942342D6A10}" destId="{BE9DBF96-CAEA-4398-8F20-7A0C47AAFBC1}" srcOrd="0" destOrd="0" presId="urn:microsoft.com/office/officeart/2008/layout/LinedList"/>
    <dgm:cxn modelId="{0784B012-1E8F-4AFD-8C95-5B43CB6B7494}" type="presOf" srcId="{68EDE1C9-12A8-4ECC-8D23-F75690B876A2}" destId="{AB445FDB-6C60-43B8-A0C3-C5E78F76CE5B}" srcOrd="0" destOrd="0" presId="urn:microsoft.com/office/officeart/2008/layout/LinedList"/>
    <dgm:cxn modelId="{DB1C2132-AFFE-47E2-B821-CDE713F7A567}" srcId="{5145543B-E63C-40B2-85DB-0CF24ACD90DB}" destId="{F807B0D8-A001-4C07-A250-5942342D6A10}" srcOrd="0" destOrd="0" parTransId="{3E8E67A8-E126-4980-A658-BBAE348128DB}" sibTransId="{88C9B634-9BE8-444A-BBB1-309197480E80}"/>
    <dgm:cxn modelId="{DA96E97A-FF99-4AC3-8A68-3A96DF6EECC0}" srcId="{5145543B-E63C-40B2-85DB-0CF24ACD90DB}" destId="{845F84DD-D4BA-4605-9AD9-24290D3C98A3}" srcOrd="2" destOrd="0" parTransId="{3050914D-76E5-411C-8118-F524D520279E}" sibTransId="{47A8C5D9-78EA-4319-9DB1-2D9802EAF475}"/>
    <dgm:cxn modelId="{5B20A7BC-E921-4124-A41F-DDE907F163BB}" type="presOf" srcId="{845F84DD-D4BA-4605-9AD9-24290D3C98A3}" destId="{BCE96BB6-662A-48B6-A107-64029148266C}" srcOrd="0" destOrd="0" presId="urn:microsoft.com/office/officeart/2008/layout/LinedList"/>
    <dgm:cxn modelId="{53B394D8-F74F-4024-9EDF-6F3B7C276774}" type="presOf" srcId="{5145543B-E63C-40B2-85DB-0CF24ACD90DB}" destId="{81D45C98-D9F2-4F69-9682-BB47CF872464}" srcOrd="0" destOrd="0" presId="urn:microsoft.com/office/officeart/2008/layout/LinedList"/>
    <dgm:cxn modelId="{73DB9CF4-D691-4101-905F-5491304166AE}" srcId="{5145543B-E63C-40B2-85DB-0CF24ACD90DB}" destId="{68EDE1C9-12A8-4ECC-8D23-F75690B876A2}" srcOrd="1" destOrd="0" parTransId="{7AD19D2D-FF18-46AF-9109-5D87332DF8EE}" sibTransId="{26E374A1-692E-45A1-BA1B-B77C1586709C}"/>
    <dgm:cxn modelId="{A62F248C-B564-4D2D-91E7-2D74FD477E59}" type="presParOf" srcId="{81D45C98-D9F2-4F69-9682-BB47CF872464}" destId="{99002403-9BAE-49F0-9B79-6D304718EEFB}" srcOrd="0" destOrd="0" presId="urn:microsoft.com/office/officeart/2008/layout/LinedList"/>
    <dgm:cxn modelId="{E2B6DC34-9A7B-4A6C-BD07-1EE1CE3F1CD7}" type="presParOf" srcId="{81D45C98-D9F2-4F69-9682-BB47CF872464}" destId="{6D48222A-DD96-4EDA-B6B7-2FC93B79961E}" srcOrd="1" destOrd="0" presId="urn:microsoft.com/office/officeart/2008/layout/LinedList"/>
    <dgm:cxn modelId="{ECDDFE51-93DA-467A-81F0-948AD7D1A5D1}" type="presParOf" srcId="{6D48222A-DD96-4EDA-B6B7-2FC93B79961E}" destId="{BE9DBF96-CAEA-4398-8F20-7A0C47AAFBC1}" srcOrd="0" destOrd="0" presId="urn:microsoft.com/office/officeart/2008/layout/LinedList"/>
    <dgm:cxn modelId="{37267C46-C299-4E44-B0D5-F08C12F9B8CE}" type="presParOf" srcId="{6D48222A-DD96-4EDA-B6B7-2FC93B79961E}" destId="{980BB0E3-959C-4247-BABC-05D6FEA9562A}" srcOrd="1" destOrd="0" presId="urn:microsoft.com/office/officeart/2008/layout/LinedList"/>
    <dgm:cxn modelId="{96E22668-B119-4F2D-9005-0949430E1E59}" type="presParOf" srcId="{81D45C98-D9F2-4F69-9682-BB47CF872464}" destId="{E8FD4549-1023-47B1-88A4-59AB89AE1393}" srcOrd="2" destOrd="0" presId="urn:microsoft.com/office/officeart/2008/layout/LinedList"/>
    <dgm:cxn modelId="{AB51FDD4-63E4-4E11-8668-7F9525C1CB3A}" type="presParOf" srcId="{81D45C98-D9F2-4F69-9682-BB47CF872464}" destId="{0E885CD9-DFCB-4A96-BF08-2B28F7149F74}" srcOrd="3" destOrd="0" presId="urn:microsoft.com/office/officeart/2008/layout/LinedList"/>
    <dgm:cxn modelId="{2D9DFD3A-51A6-4FE6-BCD3-32D15070E092}" type="presParOf" srcId="{0E885CD9-DFCB-4A96-BF08-2B28F7149F74}" destId="{AB445FDB-6C60-43B8-A0C3-C5E78F76CE5B}" srcOrd="0" destOrd="0" presId="urn:microsoft.com/office/officeart/2008/layout/LinedList"/>
    <dgm:cxn modelId="{A492AA08-A45E-4D58-80ED-DEC9E9E3F708}" type="presParOf" srcId="{0E885CD9-DFCB-4A96-BF08-2B28F7149F74}" destId="{9A8C1AAD-1458-4825-8F6F-6EF3C2A12AE2}" srcOrd="1" destOrd="0" presId="urn:microsoft.com/office/officeart/2008/layout/LinedList"/>
    <dgm:cxn modelId="{FF66A039-CD7B-4746-A10F-774104126E92}" type="presParOf" srcId="{81D45C98-D9F2-4F69-9682-BB47CF872464}" destId="{A98A7FBF-6A10-4D41-8420-D55D5E98813F}" srcOrd="4" destOrd="0" presId="urn:microsoft.com/office/officeart/2008/layout/LinedList"/>
    <dgm:cxn modelId="{7652FCCA-917A-4CD2-B711-2C2B1C81EE0B}" type="presParOf" srcId="{81D45C98-D9F2-4F69-9682-BB47CF872464}" destId="{CF38CB1E-51A5-48B6-B339-957F0D39654D}" srcOrd="5" destOrd="0" presId="urn:microsoft.com/office/officeart/2008/layout/LinedList"/>
    <dgm:cxn modelId="{ACDAA530-BE15-4612-9CF0-E7CEDCEF61AF}" type="presParOf" srcId="{CF38CB1E-51A5-48B6-B339-957F0D39654D}" destId="{BCE96BB6-662A-48B6-A107-64029148266C}" srcOrd="0" destOrd="0" presId="urn:microsoft.com/office/officeart/2008/layout/LinedList"/>
    <dgm:cxn modelId="{49A20CBF-DFC9-4F15-855F-A5CA83602F60}" type="presParOf" srcId="{CF38CB1E-51A5-48B6-B339-957F0D39654D}" destId="{FECA0949-958B-4961-A0F1-BE06341A763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CA8ED6-5F24-462B-BEF8-B5D07E2E5AE9}" type="doc">
      <dgm:prSet loTypeId="urn:microsoft.com/office/officeart/2018/2/layout/IconCircle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775D3D1-E817-45BF-A580-755AD9EEB35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700" dirty="0"/>
            <a:t>Perform basic skills relevant to food product development and food microbiology laboratory assays.</a:t>
          </a:r>
        </a:p>
      </dgm:t>
    </dgm:pt>
    <dgm:pt modelId="{B84A8603-48E8-4AD7-8A27-7165A3A865F4}" type="parTrans" cxnId="{A3EA7644-B799-40EC-9C0F-80F67AD399A7}">
      <dgm:prSet/>
      <dgm:spPr/>
      <dgm:t>
        <a:bodyPr/>
        <a:lstStyle/>
        <a:p>
          <a:endParaRPr lang="en-US"/>
        </a:p>
      </dgm:t>
    </dgm:pt>
    <dgm:pt modelId="{2F2543F3-07AF-4C82-A842-D40E47AC8DE0}" type="sibTrans" cxnId="{A3EA7644-B799-40EC-9C0F-80F67AD399A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AB83D07-4814-4D10-B6AB-A7AA4DBF320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700" dirty="0"/>
            <a:t>Investigate the microbiological quality and safety of food.</a:t>
          </a:r>
        </a:p>
      </dgm:t>
    </dgm:pt>
    <dgm:pt modelId="{0BB619ED-2D93-474B-B78F-6C70DC987AED}" type="parTrans" cxnId="{29DFBC52-2995-44BF-8842-AAE4077367DD}">
      <dgm:prSet/>
      <dgm:spPr/>
      <dgm:t>
        <a:bodyPr/>
        <a:lstStyle/>
        <a:p>
          <a:endParaRPr lang="en-US"/>
        </a:p>
      </dgm:t>
    </dgm:pt>
    <dgm:pt modelId="{7F03CFEB-58D0-4E4B-93D5-E85AA8F38DC4}" type="sibTrans" cxnId="{29DFBC52-2995-44BF-8842-AAE4077367D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B068764-84CF-4906-9FE8-FD0A65A700F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700" dirty="0"/>
            <a:t>Analyze the color, textural, and other qualities of food and select quality and flavor attributes that contribute to a marketable product. </a:t>
          </a:r>
        </a:p>
      </dgm:t>
    </dgm:pt>
    <dgm:pt modelId="{E80D0BEE-42DD-48B1-B08F-1FF8DA71D849}" type="parTrans" cxnId="{7D368398-13FF-4600-9116-733409E5786C}">
      <dgm:prSet/>
      <dgm:spPr/>
      <dgm:t>
        <a:bodyPr/>
        <a:lstStyle/>
        <a:p>
          <a:endParaRPr lang="en-US"/>
        </a:p>
      </dgm:t>
    </dgm:pt>
    <dgm:pt modelId="{0F662829-CD2C-4778-AA43-B7244CD5D524}" type="sibTrans" cxnId="{7D368398-13FF-4600-9116-733409E5786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9AA49D7-26D1-4D84-B982-F5A944547FE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700" dirty="0"/>
            <a:t>Explain how packaging and ingredient selection impact product safety and shelf-life. </a:t>
          </a:r>
        </a:p>
      </dgm:t>
    </dgm:pt>
    <dgm:pt modelId="{7129B2FB-3452-4119-B72E-8906851FFFF6}" type="parTrans" cxnId="{53AD676E-DBA6-47EA-9AEC-8DA1A0B21A18}">
      <dgm:prSet/>
      <dgm:spPr/>
      <dgm:t>
        <a:bodyPr/>
        <a:lstStyle/>
        <a:p>
          <a:endParaRPr lang="en-US"/>
        </a:p>
      </dgm:t>
    </dgm:pt>
    <dgm:pt modelId="{925BA30B-3EAF-4D6C-A4EC-2D65626664F5}" type="sibTrans" cxnId="{53AD676E-DBA6-47EA-9AEC-8DA1A0B21A1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0D36357-5221-4CE7-9A30-E017EC420C5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List the basic concepts of food chemistry and microbiology that relate to product development and analysis. </a:t>
          </a:r>
        </a:p>
      </dgm:t>
    </dgm:pt>
    <dgm:pt modelId="{3D02A9C2-FC66-40A6-8321-8906FEE9CBA7}" type="parTrans" cxnId="{0A9392BB-0BA3-40CE-8662-D182DC87FD78}">
      <dgm:prSet/>
      <dgm:spPr/>
      <dgm:t>
        <a:bodyPr/>
        <a:lstStyle/>
        <a:p>
          <a:endParaRPr lang="en-US"/>
        </a:p>
      </dgm:t>
    </dgm:pt>
    <dgm:pt modelId="{959305C2-BFE8-403B-B7F7-BE59B8626EBA}" type="sibTrans" cxnId="{0A9392BB-0BA3-40CE-8662-D182DC87FD7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976F3AB-43A7-4A7A-9071-495C537AE9E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Work in a group and creatively  research, design, and test your own new product formulation which may be patentable!</a:t>
          </a:r>
        </a:p>
      </dgm:t>
    </dgm:pt>
    <dgm:pt modelId="{3CBD5158-70B1-447B-A496-4EEA599DCBB6}" type="parTrans" cxnId="{740061EC-BE63-4CE2-B31A-1F3F6C359204}">
      <dgm:prSet/>
      <dgm:spPr/>
      <dgm:t>
        <a:bodyPr/>
        <a:lstStyle/>
        <a:p>
          <a:endParaRPr lang="en-US"/>
        </a:p>
      </dgm:t>
    </dgm:pt>
    <dgm:pt modelId="{DB9ACEB3-BDF5-455B-A05B-C663F2DD16D8}" type="sibTrans" cxnId="{740061EC-BE63-4CE2-B31A-1F3F6C359204}">
      <dgm:prSet/>
      <dgm:spPr/>
      <dgm:t>
        <a:bodyPr/>
        <a:lstStyle/>
        <a:p>
          <a:endParaRPr lang="en-US"/>
        </a:p>
      </dgm:t>
    </dgm:pt>
    <dgm:pt modelId="{CC4C2ADB-6ED1-497A-86FC-05E7D8D10955}" type="pres">
      <dgm:prSet presAssocID="{5DCA8ED6-5F24-462B-BEF8-B5D07E2E5AE9}" presName="root" presStyleCnt="0">
        <dgm:presLayoutVars>
          <dgm:dir/>
          <dgm:resizeHandles val="exact"/>
        </dgm:presLayoutVars>
      </dgm:prSet>
      <dgm:spPr/>
    </dgm:pt>
    <dgm:pt modelId="{D371714D-7820-430C-930A-C0CA2B5F55EB}" type="pres">
      <dgm:prSet presAssocID="{5DCA8ED6-5F24-462B-BEF8-B5D07E2E5AE9}" presName="container" presStyleCnt="0">
        <dgm:presLayoutVars>
          <dgm:dir/>
          <dgm:resizeHandles val="exact"/>
        </dgm:presLayoutVars>
      </dgm:prSet>
      <dgm:spPr/>
    </dgm:pt>
    <dgm:pt modelId="{A9B0559E-D9E1-4909-A97E-81EF6D3B1441}" type="pres">
      <dgm:prSet presAssocID="{B775D3D1-E817-45BF-A580-755AD9EEB356}" presName="compNode" presStyleCnt="0"/>
      <dgm:spPr/>
    </dgm:pt>
    <dgm:pt modelId="{06372A3D-037A-4038-915D-D86BA1F3C94E}" type="pres">
      <dgm:prSet presAssocID="{B775D3D1-E817-45BF-A580-755AD9EEB356}" presName="iconBgRect" presStyleLbl="bgShp" presStyleIdx="0" presStyleCnt="6"/>
      <dgm:spPr/>
    </dgm:pt>
    <dgm:pt modelId="{5E65B92A-298D-4503-8E68-E897A8A90342}" type="pres">
      <dgm:prSet presAssocID="{B775D3D1-E817-45BF-A580-755AD9EEB356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5E210CAC-06D9-4DFC-86D1-37B1A326E705}" type="pres">
      <dgm:prSet presAssocID="{B775D3D1-E817-45BF-A580-755AD9EEB356}" presName="spaceRect" presStyleCnt="0"/>
      <dgm:spPr/>
    </dgm:pt>
    <dgm:pt modelId="{2220EC55-E3FB-4485-A2CD-203922510AAA}" type="pres">
      <dgm:prSet presAssocID="{B775D3D1-E817-45BF-A580-755AD9EEB356}" presName="textRect" presStyleLbl="revTx" presStyleIdx="0" presStyleCnt="6" custScaleX="117424" custLinFactNeighborX="4747">
        <dgm:presLayoutVars>
          <dgm:chMax val="1"/>
          <dgm:chPref val="1"/>
        </dgm:presLayoutVars>
      </dgm:prSet>
      <dgm:spPr/>
    </dgm:pt>
    <dgm:pt modelId="{44FF396F-5ADA-4FDD-9274-ED02376A3027}" type="pres">
      <dgm:prSet presAssocID="{2F2543F3-07AF-4C82-A842-D40E47AC8DE0}" presName="sibTrans" presStyleLbl="sibTrans2D1" presStyleIdx="0" presStyleCnt="0"/>
      <dgm:spPr/>
    </dgm:pt>
    <dgm:pt modelId="{4D2871BE-A719-44D0-BC0F-F0EA2E99F0A0}" type="pres">
      <dgm:prSet presAssocID="{AAB83D07-4814-4D10-B6AB-A7AA4DBF3208}" presName="compNode" presStyleCnt="0"/>
      <dgm:spPr/>
    </dgm:pt>
    <dgm:pt modelId="{3DE9B902-B32B-4DA8-B635-0EBCDDFA1EB6}" type="pres">
      <dgm:prSet presAssocID="{AAB83D07-4814-4D10-B6AB-A7AA4DBF3208}" presName="iconBgRect" presStyleLbl="bgShp" presStyleIdx="1" presStyleCnt="6" custLinFactNeighborX="-17826" custLinFactNeighborY="5509"/>
      <dgm:spPr/>
    </dgm:pt>
    <dgm:pt modelId="{35A6DB9B-03A2-45C3-AB92-614F8C842FD7}" type="pres">
      <dgm:prSet presAssocID="{AAB83D07-4814-4D10-B6AB-A7AA4DBF3208}" presName="iconRect" presStyleLbl="node1" presStyleIdx="1" presStyleCnt="6" custLinFactNeighborX="-30735" custLinFactNeighborY="949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tective"/>
        </a:ext>
      </dgm:extLst>
    </dgm:pt>
    <dgm:pt modelId="{B6927BDF-D060-4567-809A-A7C406D7B11B}" type="pres">
      <dgm:prSet presAssocID="{AAB83D07-4814-4D10-B6AB-A7AA4DBF3208}" presName="spaceRect" presStyleCnt="0"/>
      <dgm:spPr/>
    </dgm:pt>
    <dgm:pt modelId="{FB61FEEB-B527-4233-8C81-95D61054E585}" type="pres">
      <dgm:prSet presAssocID="{AAB83D07-4814-4D10-B6AB-A7AA4DBF3208}" presName="textRect" presStyleLbl="revTx" presStyleIdx="1" presStyleCnt="6" custScaleX="124043" custLinFactNeighborX="1721" custLinFactNeighborY="1953">
        <dgm:presLayoutVars>
          <dgm:chMax val="1"/>
          <dgm:chPref val="1"/>
        </dgm:presLayoutVars>
      </dgm:prSet>
      <dgm:spPr/>
    </dgm:pt>
    <dgm:pt modelId="{9843A123-16E4-438A-824B-C99D711A425E}" type="pres">
      <dgm:prSet presAssocID="{7F03CFEB-58D0-4E4B-93D5-E85AA8F38DC4}" presName="sibTrans" presStyleLbl="sibTrans2D1" presStyleIdx="0" presStyleCnt="0"/>
      <dgm:spPr/>
    </dgm:pt>
    <dgm:pt modelId="{16C5FBF6-B2B5-4B03-BB57-3C9FBB8AD08F}" type="pres">
      <dgm:prSet presAssocID="{BB068764-84CF-4906-9FE8-FD0A65A700F3}" presName="compNode" presStyleCnt="0"/>
      <dgm:spPr/>
    </dgm:pt>
    <dgm:pt modelId="{98856560-6F78-46BD-B7E3-F00604B6DAF4}" type="pres">
      <dgm:prSet presAssocID="{BB068764-84CF-4906-9FE8-FD0A65A700F3}" presName="iconBgRect" presStyleLbl="bgShp" presStyleIdx="2" presStyleCnt="6"/>
      <dgm:spPr/>
    </dgm:pt>
    <dgm:pt modelId="{8F910003-7281-493F-90D9-AC28F8DA6530}" type="pres">
      <dgm:prSet presAssocID="{BB068764-84CF-4906-9FE8-FD0A65A700F3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9C313688-3078-4A6B-BE67-0E57E3B07D52}" type="pres">
      <dgm:prSet presAssocID="{BB068764-84CF-4906-9FE8-FD0A65A700F3}" presName="spaceRect" presStyleCnt="0"/>
      <dgm:spPr/>
    </dgm:pt>
    <dgm:pt modelId="{EDE25F46-3F80-49EF-A75F-82409833A67E}" type="pres">
      <dgm:prSet presAssocID="{BB068764-84CF-4906-9FE8-FD0A65A700F3}" presName="textRect" presStyleLbl="revTx" presStyleIdx="2" presStyleCnt="6">
        <dgm:presLayoutVars>
          <dgm:chMax val="1"/>
          <dgm:chPref val="1"/>
        </dgm:presLayoutVars>
      </dgm:prSet>
      <dgm:spPr/>
    </dgm:pt>
    <dgm:pt modelId="{2011ED88-E648-4AA2-B36D-566CF9D5B3F7}" type="pres">
      <dgm:prSet presAssocID="{0F662829-CD2C-4778-AA43-B7244CD5D524}" presName="sibTrans" presStyleLbl="sibTrans2D1" presStyleIdx="0" presStyleCnt="0"/>
      <dgm:spPr/>
    </dgm:pt>
    <dgm:pt modelId="{04480A9A-18D9-4160-8BAF-972F0E79F11C}" type="pres">
      <dgm:prSet presAssocID="{B9AA49D7-26D1-4D84-B982-F5A944547FE7}" presName="compNode" presStyleCnt="0"/>
      <dgm:spPr/>
    </dgm:pt>
    <dgm:pt modelId="{57311738-DBDF-4089-B362-2A13F9A0A96D}" type="pres">
      <dgm:prSet presAssocID="{B9AA49D7-26D1-4D84-B982-F5A944547FE7}" presName="iconBgRect" presStyleLbl="bgShp" presStyleIdx="3" presStyleCnt="6"/>
      <dgm:spPr/>
    </dgm:pt>
    <dgm:pt modelId="{D395B957-E351-4AB8-8733-2ECC961D84C5}" type="pres">
      <dgm:prSet presAssocID="{B9AA49D7-26D1-4D84-B982-F5A944547FE7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DFB93326-A034-4A2A-8B1F-E43640A5FCD9}" type="pres">
      <dgm:prSet presAssocID="{B9AA49D7-26D1-4D84-B982-F5A944547FE7}" presName="spaceRect" presStyleCnt="0"/>
      <dgm:spPr/>
    </dgm:pt>
    <dgm:pt modelId="{F19CAC1E-5C53-48AF-8669-9B000F97E9AE}" type="pres">
      <dgm:prSet presAssocID="{B9AA49D7-26D1-4D84-B982-F5A944547FE7}" presName="textRect" presStyleLbl="revTx" presStyleIdx="3" presStyleCnt="6">
        <dgm:presLayoutVars>
          <dgm:chMax val="1"/>
          <dgm:chPref val="1"/>
        </dgm:presLayoutVars>
      </dgm:prSet>
      <dgm:spPr/>
    </dgm:pt>
    <dgm:pt modelId="{A4CD3030-E548-4757-9CAF-64EFDD5C9A67}" type="pres">
      <dgm:prSet presAssocID="{925BA30B-3EAF-4D6C-A4EC-2D65626664F5}" presName="sibTrans" presStyleLbl="sibTrans2D1" presStyleIdx="0" presStyleCnt="0"/>
      <dgm:spPr/>
    </dgm:pt>
    <dgm:pt modelId="{9CDC6CF9-A098-46B6-92A3-6EF61C14FC45}" type="pres">
      <dgm:prSet presAssocID="{30D36357-5221-4CE7-9A30-E017EC420C51}" presName="compNode" presStyleCnt="0"/>
      <dgm:spPr/>
    </dgm:pt>
    <dgm:pt modelId="{DF041C80-85A6-4654-B1E9-BC2BF170FC5B}" type="pres">
      <dgm:prSet presAssocID="{30D36357-5221-4CE7-9A30-E017EC420C51}" presName="iconBgRect" presStyleLbl="bgShp" presStyleIdx="4" presStyleCnt="6"/>
      <dgm:spPr/>
    </dgm:pt>
    <dgm:pt modelId="{3E86BCA6-4605-4FF8-B77F-2B38A44614A1}" type="pres">
      <dgm:prSet presAssocID="{30D36357-5221-4CE7-9A30-E017EC420C5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"/>
        </a:ext>
      </dgm:extLst>
    </dgm:pt>
    <dgm:pt modelId="{1AAAA69F-2E67-4628-A195-2ABC05A2A886}" type="pres">
      <dgm:prSet presAssocID="{30D36357-5221-4CE7-9A30-E017EC420C51}" presName="spaceRect" presStyleCnt="0"/>
      <dgm:spPr/>
    </dgm:pt>
    <dgm:pt modelId="{CD96839E-B3EC-48EE-9259-9AA3A038E9C5}" type="pres">
      <dgm:prSet presAssocID="{30D36357-5221-4CE7-9A30-E017EC420C51}" presName="textRect" presStyleLbl="revTx" presStyleIdx="4" presStyleCnt="6">
        <dgm:presLayoutVars>
          <dgm:chMax val="1"/>
          <dgm:chPref val="1"/>
        </dgm:presLayoutVars>
      </dgm:prSet>
      <dgm:spPr/>
    </dgm:pt>
    <dgm:pt modelId="{559F00DA-785F-436F-8028-D2925AE67D3E}" type="pres">
      <dgm:prSet presAssocID="{959305C2-BFE8-403B-B7F7-BE59B8626EBA}" presName="sibTrans" presStyleLbl="sibTrans2D1" presStyleIdx="0" presStyleCnt="0"/>
      <dgm:spPr/>
    </dgm:pt>
    <dgm:pt modelId="{2998A04F-6026-4B4F-8645-96585DFA4EE7}" type="pres">
      <dgm:prSet presAssocID="{5976F3AB-43A7-4A7A-9071-495C537AE9E8}" presName="compNode" presStyleCnt="0"/>
      <dgm:spPr/>
    </dgm:pt>
    <dgm:pt modelId="{20D18704-6DFA-4DEA-A93F-22BE6F9FA0E3}" type="pres">
      <dgm:prSet presAssocID="{5976F3AB-43A7-4A7A-9071-495C537AE9E8}" presName="iconBgRect" presStyleLbl="bgShp" presStyleIdx="5" presStyleCnt="6"/>
      <dgm:spPr/>
    </dgm:pt>
    <dgm:pt modelId="{779EF57D-5E91-4923-B80D-620C6FC28952}" type="pres">
      <dgm:prSet presAssocID="{5976F3AB-43A7-4A7A-9071-495C537AE9E8}" presName="iconRect" presStyleLbl="node1" presStyleIdx="5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346910D0-6CD2-40A1-9230-22CE4AF81BE6}" type="pres">
      <dgm:prSet presAssocID="{5976F3AB-43A7-4A7A-9071-495C537AE9E8}" presName="spaceRect" presStyleCnt="0"/>
      <dgm:spPr/>
    </dgm:pt>
    <dgm:pt modelId="{3BAE8A0F-9186-48E0-8995-44083B2937B7}" type="pres">
      <dgm:prSet presAssocID="{5976F3AB-43A7-4A7A-9071-495C537AE9E8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538E0D00-16FE-4AFD-A13C-31C2C60A1BFA}" type="presOf" srcId="{2F2543F3-07AF-4C82-A842-D40E47AC8DE0}" destId="{44FF396F-5ADA-4FDD-9274-ED02376A3027}" srcOrd="0" destOrd="0" presId="urn:microsoft.com/office/officeart/2018/2/layout/IconCircleList"/>
    <dgm:cxn modelId="{504E2210-DC10-45FC-BFC1-BE1F6C5AA80E}" type="presOf" srcId="{B9AA49D7-26D1-4D84-B982-F5A944547FE7}" destId="{F19CAC1E-5C53-48AF-8669-9B000F97E9AE}" srcOrd="0" destOrd="0" presId="urn:microsoft.com/office/officeart/2018/2/layout/IconCircleList"/>
    <dgm:cxn modelId="{ABA9FC19-40E2-4DDC-83D5-D41AE3418464}" type="presOf" srcId="{B775D3D1-E817-45BF-A580-755AD9EEB356}" destId="{2220EC55-E3FB-4485-A2CD-203922510AAA}" srcOrd="0" destOrd="0" presId="urn:microsoft.com/office/officeart/2018/2/layout/IconCircleList"/>
    <dgm:cxn modelId="{BACAF426-2EDA-4E99-8092-1A18A60D4BD0}" type="presOf" srcId="{959305C2-BFE8-403B-B7F7-BE59B8626EBA}" destId="{559F00DA-785F-436F-8028-D2925AE67D3E}" srcOrd="0" destOrd="0" presId="urn:microsoft.com/office/officeart/2018/2/layout/IconCircleList"/>
    <dgm:cxn modelId="{A3EA7644-B799-40EC-9C0F-80F67AD399A7}" srcId="{5DCA8ED6-5F24-462B-BEF8-B5D07E2E5AE9}" destId="{B775D3D1-E817-45BF-A580-755AD9EEB356}" srcOrd="0" destOrd="0" parTransId="{B84A8603-48E8-4AD7-8A27-7165A3A865F4}" sibTransId="{2F2543F3-07AF-4C82-A842-D40E47AC8DE0}"/>
    <dgm:cxn modelId="{29DFBC52-2995-44BF-8842-AAE4077367DD}" srcId="{5DCA8ED6-5F24-462B-BEF8-B5D07E2E5AE9}" destId="{AAB83D07-4814-4D10-B6AB-A7AA4DBF3208}" srcOrd="1" destOrd="0" parTransId="{0BB619ED-2D93-474B-B78F-6C70DC987AED}" sibTransId="{7F03CFEB-58D0-4E4B-93D5-E85AA8F38DC4}"/>
    <dgm:cxn modelId="{D1835268-45E6-44BD-B499-E8A9FA6D161E}" type="presOf" srcId="{5976F3AB-43A7-4A7A-9071-495C537AE9E8}" destId="{3BAE8A0F-9186-48E0-8995-44083B2937B7}" srcOrd="0" destOrd="0" presId="urn:microsoft.com/office/officeart/2018/2/layout/IconCircleList"/>
    <dgm:cxn modelId="{53AD676E-DBA6-47EA-9AEC-8DA1A0B21A18}" srcId="{5DCA8ED6-5F24-462B-BEF8-B5D07E2E5AE9}" destId="{B9AA49D7-26D1-4D84-B982-F5A944547FE7}" srcOrd="3" destOrd="0" parTransId="{7129B2FB-3452-4119-B72E-8906851FFFF6}" sibTransId="{925BA30B-3EAF-4D6C-A4EC-2D65626664F5}"/>
    <dgm:cxn modelId="{87C6D375-87CF-430C-94CA-571D09879258}" type="presOf" srcId="{30D36357-5221-4CE7-9A30-E017EC420C51}" destId="{CD96839E-B3EC-48EE-9259-9AA3A038E9C5}" srcOrd="0" destOrd="0" presId="urn:microsoft.com/office/officeart/2018/2/layout/IconCircleList"/>
    <dgm:cxn modelId="{7B8ED88F-582C-432E-8818-066ED2948D48}" type="presOf" srcId="{AAB83D07-4814-4D10-B6AB-A7AA4DBF3208}" destId="{FB61FEEB-B527-4233-8C81-95D61054E585}" srcOrd="0" destOrd="0" presId="urn:microsoft.com/office/officeart/2018/2/layout/IconCircleList"/>
    <dgm:cxn modelId="{A9B12498-5675-42A1-9C87-6950E493E4A5}" type="presOf" srcId="{7F03CFEB-58D0-4E4B-93D5-E85AA8F38DC4}" destId="{9843A123-16E4-438A-824B-C99D711A425E}" srcOrd="0" destOrd="0" presId="urn:microsoft.com/office/officeart/2018/2/layout/IconCircleList"/>
    <dgm:cxn modelId="{7D368398-13FF-4600-9116-733409E5786C}" srcId="{5DCA8ED6-5F24-462B-BEF8-B5D07E2E5AE9}" destId="{BB068764-84CF-4906-9FE8-FD0A65A700F3}" srcOrd="2" destOrd="0" parTransId="{E80D0BEE-42DD-48B1-B08F-1FF8DA71D849}" sibTransId="{0F662829-CD2C-4778-AA43-B7244CD5D524}"/>
    <dgm:cxn modelId="{9A675A9C-B7B8-4B00-92D2-29758C1AD090}" type="presOf" srcId="{5DCA8ED6-5F24-462B-BEF8-B5D07E2E5AE9}" destId="{CC4C2ADB-6ED1-497A-86FC-05E7D8D10955}" srcOrd="0" destOrd="0" presId="urn:microsoft.com/office/officeart/2018/2/layout/IconCircleList"/>
    <dgm:cxn modelId="{EA2241B3-7E2C-4014-B7E4-3D7381DAA94B}" type="presOf" srcId="{925BA30B-3EAF-4D6C-A4EC-2D65626664F5}" destId="{A4CD3030-E548-4757-9CAF-64EFDD5C9A67}" srcOrd="0" destOrd="0" presId="urn:microsoft.com/office/officeart/2018/2/layout/IconCircleList"/>
    <dgm:cxn modelId="{0A9392BB-0BA3-40CE-8662-D182DC87FD78}" srcId="{5DCA8ED6-5F24-462B-BEF8-B5D07E2E5AE9}" destId="{30D36357-5221-4CE7-9A30-E017EC420C51}" srcOrd="4" destOrd="0" parTransId="{3D02A9C2-FC66-40A6-8321-8906FEE9CBA7}" sibTransId="{959305C2-BFE8-403B-B7F7-BE59B8626EBA}"/>
    <dgm:cxn modelId="{192250C3-5BAC-447D-BB90-A58430D6BC38}" type="presOf" srcId="{BB068764-84CF-4906-9FE8-FD0A65A700F3}" destId="{EDE25F46-3F80-49EF-A75F-82409833A67E}" srcOrd="0" destOrd="0" presId="urn:microsoft.com/office/officeart/2018/2/layout/IconCircleList"/>
    <dgm:cxn modelId="{8C5404D8-782B-47E0-95A8-8FF99E91AB8B}" type="presOf" srcId="{0F662829-CD2C-4778-AA43-B7244CD5D524}" destId="{2011ED88-E648-4AA2-B36D-566CF9D5B3F7}" srcOrd="0" destOrd="0" presId="urn:microsoft.com/office/officeart/2018/2/layout/IconCircleList"/>
    <dgm:cxn modelId="{740061EC-BE63-4CE2-B31A-1F3F6C359204}" srcId="{5DCA8ED6-5F24-462B-BEF8-B5D07E2E5AE9}" destId="{5976F3AB-43A7-4A7A-9071-495C537AE9E8}" srcOrd="5" destOrd="0" parTransId="{3CBD5158-70B1-447B-A496-4EEA599DCBB6}" sibTransId="{DB9ACEB3-BDF5-455B-A05B-C663F2DD16D8}"/>
    <dgm:cxn modelId="{E13E2526-93D0-4350-9B5F-9C0886565ACB}" type="presParOf" srcId="{CC4C2ADB-6ED1-497A-86FC-05E7D8D10955}" destId="{D371714D-7820-430C-930A-C0CA2B5F55EB}" srcOrd="0" destOrd="0" presId="urn:microsoft.com/office/officeart/2018/2/layout/IconCircleList"/>
    <dgm:cxn modelId="{F3CA9A86-D3A4-4CF7-AFBB-06A42BF7B5C7}" type="presParOf" srcId="{D371714D-7820-430C-930A-C0CA2B5F55EB}" destId="{A9B0559E-D9E1-4909-A97E-81EF6D3B1441}" srcOrd="0" destOrd="0" presId="urn:microsoft.com/office/officeart/2018/2/layout/IconCircleList"/>
    <dgm:cxn modelId="{F9AAAF99-A38C-4D22-9FE3-8EC06A923416}" type="presParOf" srcId="{A9B0559E-D9E1-4909-A97E-81EF6D3B1441}" destId="{06372A3D-037A-4038-915D-D86BA1F3C94E}" srcOrd="0" destOrd="0" presId="urn:microsoft.com/office/officeart/2018/2/layout/IconCircleList"/>
    <dgm:cxn modelId="{4ECF7F59-036D-40E6-940A-FF5C59F7B7BB}" type="presParOf" srcId="{A9B0559E-D9E1-4909-A97E-81EF6D3B1441}" destId="{5E65B92A-298D-4503-8E68-E897A8A90342}" srcOrd="1" destOrd="0" presId="urn:microsoft.com/office/officeart/2018/2/layout/IconCircleList"/>
    <dgm:cxn modelId="{19C8379D-07AA-4358-94EF-7B35A324108E}" type="presParOf" srcId="{A9B0559E-D9E1-4909-A97E-81EF6D3B1441}" destId="{5E210CAC-06D9-4DFC-86D1-37B1A326E705}" srcOrd="2" destOrd="0" presId="urn:microsoft.com/office/officeart/2018/2/layout/IconCircleList"/>
    <dgm:cxn modelId="{C1340691-B429-4DCC-B26A-4D1E28A3A9BC}" type="presParOf" srcId="{A9B0559E-D9E1-4909-A97E-81EF6D3B1441}" destId="{2220EC55-E3FB-4485-A2CD-203922510AAA}" srcOrd="3" destOrd="0" presId="urn:microsoft.com/office/officeart/2018/2/layout/IconCircleList"/>
    <dgm:cxn modelId="{C757F360-3F7A-4A3E-A58A-76199B1655C0}" type="presParOf" srcId="{D371714D-7820-430C-930A-C0CA2B5F55EB}" destId="{44FF396F-5ADA-4FDD-9274-ED02376A3027}" srcOrd="1" destOrd="0" presId="urn:microsoft.com/office/officeart/2018/2/layout/IconCircleList"/>
    <dgm:cxn modelId="{263BF6C9-0368-415C-B651-34ABB6BADCC2}" type="presParOf" srcId="{D371714D-7820-430C-930A-C0CA2B5F55EB}" destId="{4D2871BE-A719-44D0-BC0F-F0EA2E99F0A0}" srcOrd="2" destOrd="0" presId="urn:microsoft.com/office/officeart/2018/2/layout/IconCircleList"/>
    <dgm:cxn modelId="{AE3691A2-80BF-4EDA-9BCD-32EB63B2E85B}" type="presParOf" srcId="{4D2871BE-A719-44D0-BC0F-F0EA2E99F0A0}" destId="{3DE9B902-B32B-4DA8-B635-0EBCDDFA1EB6}" srcOrd="0" destOrd="0" presId="urn:microsoft.com/office/officeart/2018/2/layout/IconCircleList"/>
    <dgm:cxn modelId="{72794D72-580C-494F-8068-D1DD773E1CA8}" type="presParOf" srcId="{4D2871BE-A719-44D0-BC0F-F0EA2E99F0A0}" destId="{35A6DB9B-03A2-45C3-AB92-614F8C842FD7}" srcOrd="1" destOrd="0" presId="urn:microsoft.com/office/officeart/2018/2/layout/IconCircleList"/>
    <dgm:cxn modelId="{332E5751-01D4-4430-A64C-CC152DA87429}" type="presParOf" srcId="{4D2871BE-A719-44D0-BC0F-F0EA2E99F0A0}" destId="{B6927BDF-D060-4567-809A-A7C406D7B11B}" srcOrd="2" destOrd="0" presId="urn:microsoft.com/office/officeart/2018/2/layout/IconCircleList"/>
    <dgm:cxn modelId="{9F0C8C4F-0392-47F5-A03E-7FC42B82EE3A}" type="presParOf" srcId="{4D2871BE-A719-44D0-BC0F-F0EA2E99F0A0}" destId="{FB61FEEB-B527-4233-8C81-95D61054E585}" srcOrd="3" destOrd="0" presId="urn:microsoft.com/office/officeart/2018/2/layout/IconCircleList"/>
    <dgm:cxn modelId="{E43B0A55-FF92-40FB-BCE4-E55A2B746C35}" type="presParOf" srcId="{D371714D-7820-430C-930A-C0CA2B5F55EB}" destId="{9843A123-16E4-438A-824B-C99D711A425E}" srcOrd="3" destOrd="0" presId="urn:microsoft.com/office/officeart/2018/2/layout/IconCircleList"/>
    <dgm:cxn modelId="{86CD87C9-1635-486D-A296-2A2A2341882A}" type="presParOf" srcId="{D371714D-7820-430C-930A-C0CA2B5F55EB}" destId="{16C5FBF6-B2B5-4B03-BB57-3C9FBB8AD08F}" srcOrd="4" destOrd="0" presId="urn:microsoft.com/office/officeart/2018/2/layout/IconCircleList"/>
    <dgm:cxn modelId="{11F1CC69-203E-46A8-B26A-9D915A74087E}" type="presParOf" srcId="{16C5FBF6-B2B5-4B03-BB57-3C9FBB8AD08F}" destId="{98856560-6F78-46BD-B7E3-F00604B6DAF4}" srcOrd="0" destOrd="0" presId="urn:microsoft.com/office/officeart/2018/2/layout/IconCircleList"/>
    <dgm:cxn modelId="{1804E690-2D06-433A-83A5-7C3C9CFEE996}" type="presParOf" srcId="{16C5FBF6-B2B5-4B03-BB57-3C9FBB8AD08F}" destId="{8F910003-7281-493F-90D9-AC28F8DA6530}" srcOrd="1" destOrd="0" presId="urn:microsoft.com/office/officeart/2018/2/layout/IconCircleList"/>
    <dgm:cxn modelId="{AD2376A7-35C9-47A3-B776-D71BE5DE8511}" type="presParOf" srcId="{16C5FBF6-B2B5-4B03-BB57-3C9FBB8AD08F}" destId="{9C313688-3078-4A6B-BE67-0E57E3B07D52}" srcOrd="2" destOrd="0" presId="urn:microsoft.com/office/officeart/2018/2/layout/IconCircleList"/>
    <dgm:cxn modelId="{CDA9F5D5-78C9-4684-8274-3E83DC5429C8}" type="presParOf" srcId="{16C5FBF6-B2B5-4B03-BB57-3C9FBB8AD08F}" destId="{EDE25F46-3F80-49EF-A75F-82409833A67E}" srcOrd="3" destOrd="0" presId="urn:microsoft.com/office/officeart/2018/2/layout/IconCircleList"/>
    <dgm:cxn modelId="{C0402003-563C-4590-9225-02BCC4C41512}" type="presParOf" srcId="{D371714D-7820-430C-930A-C0CA2B5F55EB}" destId="{2011ED88-E648-4AA2-B36D-566CF9D5B3F7}" srcOrd="5" destOrd="0" presId="urn:microsoft.com/office/officeart/2018/2/layout/IconCircleList"/>
    <dgm:cxn modelId="{205A8F2D-FCDD-47D0-A344-FA068E232A40}" type="presParOf" srcId="{D371714D-7820-430C-930A-C0CA2B5F55EB}" destId="{04480A9A-18D9-4160-8BAF-972F0E79F11C}" srcOrd="6" destOrd="0" presId="urn:microsoft.com/office/officeart/2018/2/layout/IconCircleList"/>
    <dgm:cxn modelId="{C3758EC6-C55E-4F18-8674-25623796C986}" type="presParOf" srcId="{04480A9A-18D9-4160-8BAF-972F0E79F11C}" destId="{57311738-DBDF-4089-B362-2A13F9A0A96D}" srcOrd="0" destOrd="0" presId="urn:microsoft.com/office/officeart/2018/2/layout/IconCircleList"/>
    <dgm:cxn modelId="{DB52BBD2-1958-4FD1-973D-DBFFAF6822B6}" type="presParOf" srcId="{04480A9A-18D9-4160-8BAF-972F0E79F11C}" destId="{D395B957-E351-4AB8-8733-2ECC961D84C5}" srcOrd="1" destOrd="0" presId="urn:microsoft.com/office/officeart/2018/2/layout/IconCircleList"/>
    <dgm:cxn modelId="{2B1803AF-AF89-431A-B67D-83A158DD88DB}" type="presParOf" srcId="{04480A9A-18D9-4160-8BAF-972F0E79F11C}" destId="{DFB93326-A034-4A2A-8B1F-E43640A5FCD9}" srcOrd="2" destOrd="0" presId="urn:microsoft.com/office/officeart/2018/2/layout/IconCircleList"/>
    <dgm:cxn modelId="{641CFB82-B977-4337-9FD4-B564CF64599F}" type="presParOf" srcId="{04480A9A-18D9-4160-8BAF-972F0E79F11C}" destId="{F19CAC1E-5C53-48AF-8669-9B000F97E9AE}" srcOrd="3" destOrd="0" presId="urn:microsoft.com/office/officeart/2018/2/layout/IconCircleList"/>
    <dgm:cxn modelId="{AC10B2B2-2B7D-45CC-91F0-BDE09EE7E160}" type="presParOf" srcId="{D371714D-7820-430C-930A-C0CA2B5F55EB}" destId="{A4CD3030-E548-4757-9CAF-64EFDD5C9A67}" srcOrd="7" destOrd="0" presId="urn:microsoft.com/office/officeart/2018/2/layout/IconCircleList"/>
    <dgm:cxn modelId="{6ED74AB6-CBCA-4DDE-AE50-FA877FFA4309}" type="presParOf" srcId="{D371714D-7820-430C-930A-C0CA2B5F55EB}" destId="{9CDC6CF9-A098-46B6-92A3-6EF61C14FC45}" srcOrd="8" destOrd="0" presId="urn:microsoft.com/office/officeart/2018/2/layout/IconCircleList"/>
    <dgm:cxn modelId="{7AECA968-60E2-47A1-BFD5-95F3E405F8DB}" type="presParOf" srcId="{9CDC6CF9-A098-46B6-92A3-6EF61C14FC45}" destId="{DF041C80-85A6-4654-B1E9-BC2BF170FC5B}" srcOrd="0" destOrd="0" presId="urn:microsoft.com/office/officeart/2018/2/layout/IconCircleList"/>
    <dgm:cxn modelId="{F667960B-267F-440C-B88B-6911405EA3CE}" type="presParOf" srcId="{9CDC6CF9-A098-46B6-92A3-6EF61C14FC45}" destId="{3E86BCA6-4605-4FF8-B77F-2B38A44614A1}" srcOrd="1" destOrd="0" presId="urn:microsoft.com/office/officeart/2018/2/layout/IconCircleList"/>
    <dgm:cxn modelId="{7157A183-08BD-4B42-AD68-F77BD9387EF3}" type="presParOf" srcId="{9CDC6CF9-A098-46B6-92A3-6EF61C14FC45}" destId="{1AAAA69F-2E67-4628-A195-2ABC05A2A886}" srcOrd="2" destOrd="0" presId="urn:microsoft.com/office/officeart/2018/2/layout/IconCircleList"/>
    <dgm:cxn modelId="{0FA8F626-19CB-45DD-9409-870310C0E59C}" type="presParOf" srcId="{9CDC6CF9-A098-46B6-92A3-6EF61C14FC45}" destId="{CD96839E-B3EC-48EE-9259-9AA3A038E9C5}" srcOrd="3" destOrd="0" presId="urn:microsoft.com/office/officeart/2018/2/layout/IconCircleList"/>
    <dgm:cxn modelId="{B58B6AF7-0E2A-4902-97CD-56EC4B1C062E}" type="presParOf" srcId="{D371714D-7820-430C-930A-C0CA2B5F55EB}" destId="{559F00DA-785F-436F-8028-D2925AE67D3E}" srcOrd="9" destOrd="0" presId="urn:microsoft.com/office/officeart/2018/2/layout/IconCircleList"/>
    <dgm:cxn modelId="{FAC3196F-AD11-4847-961E-66AD72B367D6}" type="presParOf" srcId="{D371714D-7820-430C-930A-C0CA2B5F55EB}" destId="{2998A04F-6026-4B4F-8645-96585DFA4EE7}" srcOrd="10" destOrd="0" presId="urn:microsoft.com/office/officeart/2018/2/layout/IconCircleList"/>
    <dgm:cxn modelId="{2A62AEDD-9EBE-469A-8084-E100AA807DF1}" type="presParOf" srcId="{2998A04F-6026-4B4F-8645-96585DFA4EE7}" destId="{20D18704-6DFA-4DEA-A93F-22BE6F9FA0E3}" srcOrd="0" destOrd="0" presId="urn:microsoft.com/office/officeart/2018/2/layout/IconCircleList"/>
    <dgm:cxn modelId="{0B8E0957-4DA6-42E1-94B9-50BAE85759F0}" type="presParOf" srcId="{2998A04F-6026-4B4F-8645-96585DFA4EE7}" destId="{779EF57D-5E91-4923-B80D-620C6FC28952}" srcOrd="1" destOrd="0" presId="urn:microsoft.com/office/officeart/2018/2/layout/IconCircleList"/>
    <dgm:cxn modelId="{13077E55-3D9E-4E43-B5F5-693BBB843794}" type="presParOf" srcId="{2998A04F-6026-4B4F-8645-96585DFA4EE7}" destId="{346910D0-6CD2-40A1-9230-22CE4AF81BE6}" srcOrd="2" destOrd="0" presId="urn:microsoft.com/office/officeart/2018/2/layout/IconCircleList"/>
    <dgm:cxn modelId="{C745CE7B-849D-47F3-B340-CFA6644AD307}" type="presParOf" srcId="{2998A04F-6026-4B4F-8645-96585DFA4EE7}" destId="{3BAE8A0F-9186-48E0-8995-44083B2937B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02403-9BAE-49F0-9B79-6D304718EEFB}">
      <dsp:nvSpPr>
        <dsp:cNvPr id="0" name=""/>
        <dsp:cNvSpPr/>
      </dsp:nvSpPr>
      <dsp:spPr>
        <a:xfrm>
          <a:off x="0" y="2445"/>
          <a:ext cx="905192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9DBF96-CAEA-4398-8F20-7A0C47AAFBC1}">
      <dsp:nvSpPr>
        <dsp:cNvPr id="0" name=""/>
        <dsp:cNvSpPr/>
      </dsp:nvSpPr>
      <dsp:spPr>
        <a:xfrm>
          <a:off x="0" y="2445"/>
          <a:ext cx="9051925" cy="166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To gain an understanding of the laboratory techniques used to evaluate food safety, quality, and shelf-life.</a:t>
          </a:r>
        </a:p>
      </dsp:txBody>
      <dsp:txXfrm>
        <a:off x="0" y="2445"/>
        <a:ext cx="9051925" cy="1667890"/>
      </dsp:txXfrm>
    </dsp:sp>
    <dsp:sp modelId="{E8FD4549-1023-47B1-88A4-59AB89AE1393}">
      <dsp:nvSpPr>
        <dsp:cNvPr id="0" name=""/>
        <dsp:cNvSpPr/>
      </dsp:nvSpPr>
      <dsp:spPr>
        <a:xfrm>
          <a:off x="0" y="1670336"/>
          <a:ext cx="905192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445FDB-6C60-43B8-A0C3-C5E78F76CE5B}">
      <dsp:nvSpPr>
        <dsp:cNvPr id="0" name=""/>
        <dsp:cNvSpPr/>
      </dsp:nvSpPr>
      <dsp:spPr>
        <a:xfrm>
          <a:off x="0" y="1670336"/>
          <a:ext cx="9051925" cy="166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To determine the effects of processing and storage conditions on food safety, quality, acceptability, and shelf-life.</a:t>
          </a:r>
        </a:p>
      </dsp:txBody>
      <dsp:txXfrm>
        <a:off x="0" y="1670336"/>
        <a:ext cx="9051925" cy="1667890"/>
      </dsp:txXfrm>
    </dsp:sp>
    <dsp:sp modelId="{A98A7FBF-6A10-4D41-8420-D55D5E98813F}">
      <dsp:nvSpPr>
        <dsp:cNvPr id="0" name=""/>
        <dsp:cNvSpPr/>
      </dsp:nvSpPr>
      <dsp:spPr>
        <a:xfrm>
          <a:off x="0" y="3338226"/>
          <a:ext cx="905192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E96BB6-662A-48B6-A107-64029148266C}">
      <dsp:nvSpPr>
        <dsp:cNvPr id="0" name=""/>
        <dsp:cNvSpPr/>
      </dsp:nvSpPr>
      <dsp:spPr>
        <a:xfrm>
          <a:off x="0" y="3338226"/>
          <a:ext cx="9051925" cy="166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To apply these techniques and concepts learned in determining the safety, acceptability, and shelf-life of new product formulations.</a:t>
          </a:r>
        </a:p>
      </dsp:txBody>
      <dsp:txXfrm>
        <a:off x="0" y="3338226"/>
        <a:ext cx="9051925" cy="1667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72A3D-037A-4038-915D-D86BA1F3C94E}">
      <dsp:nvSpPr>
        <dsp:cNvPr id="0" name=""/>
        <dsp:cNvSpPr/>
      </dsp:nvSpPr>
      <dsp:spPr>
        <a:xfrm>
          <a:off x="315992" y="49760"/>
          <a:ext cx="1139116" cy="113911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5B92A-298D-4503-8E68-E897A8A90342}">
      <dsp:nvSpPr>
        <dsp:cNvPr id="0" name=""/>
        <dsp:cNvSpPr/>
      </dsp:nvSpPr>
      <dsp:spPr>
        <a:xfrm>
          <a:off x="555207" y="288975"/>
          <a:ext cx="660687" cy="660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0EC55-E3FB-4485-A2CD-203922510AAA}">
      <dsp:nvSpPr>
        <dsp:cNvPr id="0" name=""/>
        <dsp:cNvSpPr/>
      </dsp:nvSpPr>
      <dsp:spPr>
        <a:xfrm>
          <a:off x="1592742" y="49760"/>
          <a:ext cx="3152904" cy="1139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Perform basic skills relevant to food product development and food microbiology laboratory assays.</a:t>
          </a:r>
        </a:p>
      </dsp:txBody>
      <dsp:txXfrm>
        <a:off x="1592742" y="49760"/>
        <a:ext cx="3152904" cy="1139116"/>
      </dsp:txXfrm>
    </dsp:sp>
    <dsp:sp modelId="{3DE9B902-B32B-4DA8-B635-0EBCDDFA1EB6}">
      <dsp:nvSpPr>
        <dsp:cNvPr id="0" name=""/>
        <dsp:cNvSpPr/>
      </dsp:nvSpPr>
      <dsp:spPr>
        <a:xfrm>
          <a:off x="4882979" y="112514"/>
          <a:ext cx="1139116" cy="113911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6DB9B-03A2-45C3-AB92-614F8C842FD7}">
      <dsp:nvSpPr>
        <dsp:cNvPr id="0" name=""/>
        <dsp:cNvSpPr/>
      </dsp:nvSpPr>
      <dsp:spPr>
        <a:xfrm>
          <a:off x="5122190" y="351733"/>
          <a:ext cx="660687" cy="660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61FEEB-B527-4233-8C81-95D61054E585}">
      <dsp:nvSpPr>
        <dsp:cNvPr id="0" name=""/>
        <dsp:cNvSpPr/>
      </dsp:nvSpPr>
      <dsp:spPr>
        <a:xfrm>
          <a:off x="6192676" y="72007"/>
          <a:ext cx="3330628" cy="1139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Investigate the microbiological quality and safety of food.</a:t>
          </a:r>
        </a:p>
      </dsp:txBody>
      <dsp:txXfrm>
        <a:off x="6192676" y="72007"/>
        <a:ext cx="3330628" cy="1139116"/>
      </dsp:txXfrm>
    </dsp:sp>
    <dsp:sp modelId="{98856560-6F78-46BD-B7E3-F00604B6DAF4}">
      <dsp:nvSpPr>
        <dsp:cNvPr id="0" name=""/>
        <dsp:cNvSpPr/>
      </dsp:nvSpPr>
      <dsp:spPr>
        <a:xfrm>
          <a:off x="315992" y="2094737"/>
          <a:ext cx="1139116" cy="113911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910003-7281-493F-90D9-AC28F8DA6530}">
      <dsp:nvSpPr>
        <dsp:cNvPr id="0" name=""/>
        <dsp:cNvSpPr/>
      </dsp:nvSpPr>
      <dsp:spPr>
        <a:xfrm>
          <a:off x="555207" y="2333951"/>
          <a:ext cx="660687" cy="6606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E25F46-3F80-49EF-A75F-82409833A67E}">
      <dsp:nvSpPr>
        <dsp:cNvPr id="0" name=""/>
        <dsp:cNvSpPr/>
      </dsp:nvSpPr>
      <dsp:spPr>
        <a:xfrm>
          <a:off x="1699205" y="2094737"/>
          <a:ext cx="2685059" cy="1139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Analyze the color, textural, and other qualities of food and select quality and flavor attributes that contribute to a marketable product. </a:t>
          </a:r>
        </a:p>
      </dsp:txBody>
      <dsp:txXfrm>
        <a:off x="1699205" y="2094737"/>
        <a:ext cx="2685059" cy="1139116"/>
      </dsp:txXfrm>
    </dsp:sp>
    <dsp:sp modelId="{57311738-DBDF-4089-B362-2A13F9A0A96D}">
      <dsp:nvSpPr>
        <dsp:cNvPr id="0" name=""/>
        <dsp:cNvSpPr/>
      </dsp:nvSpPr>
      <dsp:spPr>
        <a:xfrm>
          <a:off x="4852116" y="2094737"/>
          <a:ext cx="1139116" cy="113911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5B957-E351-4AB8-8733-2ECC961D84C5}">
      <dsp:nvSpPr>
        <dsp:cNvPr id="0" name=""/>
        <dsp:cNvSpPr/>
      </dsp:nvSpPr>
      <dsp:spPr>
        <a:xfrm>
          <a:off x="5091330" y="2333951"/>
          <a:ext cx="660687" cy="6606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9CAC1E-5C53-48AF-8669-9B000F97E9AE}">
      <dsp:nvSpPr>
        <dsp:cNvPr id="0" name=""/>
        <dsp:cNvSpPr/>
      </dsp:nvSpPr>
      <dsp:spPr>
        <a:xfrm>
          <a:off x="6235328" y="2094737"/>
          <a:ext cx="2685059" cy="1139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Explain how packaging and ingredient selection impact product safety and shelf-life. </a:t>
          </a:r>
        </a:p>
      </dsp:txBody>
      <dsp:txXfrm>
        <a:off x="6235328" y="2094737"/>
        <a:ext cx="2685059" cy="1139116"/>
      </dsp:txXfrm>
    </dsp:sp>
    <dsp:sp modelId="{DF041C80-85A6-4654-B1E9-BC2BF170FC5B}">
      <dsp:nvSpPr>
        <dsp:cNvPr id="0" name=""/>
        <dsp:cNvSpPr/>
      </dsp:nvSpPr>
      <dsp:spPr>
        <a:xfrm>
          <a:off x="315992" y="4139714"/>
          <a:ext cx="1139116" cy="113911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6BCA6-4605-4FF8-B77F-2B38A44614A1}">
      <dsp:nvSpPr>
        <dsp:cNvPr id="0" name=""/>
        <dsp:cNvSpPr/>
      </dsp:nvSpPr>
      <dsp:spPr>
        <a:xfrm>
          <a:off x="555207" y="4378928"/>
          <a:ext cx="660687" cy="66068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6839E-B3EC-48EE-9259-9AA3A038E9C5}">
      <dsp:nvSpPr>
        <dsp:cNvPr id="0" name=""/>
        <dsp:cNvSpPr/>
      </dsp:nvSpPr>
      <dsp:spPr>
        <a:xfrm>
          <a:off x="1699205" y="4139714"/>
          <a:ext cx="2685059" cy="1139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List the basic concepts of food chemistry and microbiology that relate to product development and analysis. </a:t>
          </a:r>
        </a:p>
      </dsp:txBody>
      <dsp:txXfrm>
        <a:off x="1699205" y="4139714"/>
        <a:ext cx="2685059" cy="1139116"/>
      </dsp:txXfrm>
    </dsp:sp>
    <dsp:sp modelId="{20D18704-6DFA-4DEA-A93F-22BE6F9FA0E3}">
      <dsp:nvSpPr>
        <dsp:cNvPr id="0" name=""/>
        <dsp:cNvSpPr/>
      </dsp:nvSpPr>
      <dsp:spPr>
        <a:xfrm>
          <a:off x="4852116" y="4139714"/>
          <a:ext cx="1139116" cy="113911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9EF57D-5E91-4923-B80D-620C6FC28952}">
      <dsp:nvSpPr>
        <dsp:cNvPr id="0" name=""/>
        <dsp:cNvSpPr/>
      </dsp:nvSpPr>
      <dsp:spPr>
        <a:xfrm>
          <a:off x="5091330" y="4378928"/>
          <a:ext cx="660687" cy="6606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AE8A0F-9186-48E0-8995-44083B2937B7}">
      <dsp:nvSpPr>
        <dsp:cNvPr id="0" name=""/>
        <dsp:cNvSpPr/>
      </dsp:nvSpPr>
      <dsp:spPr>
        <a:xfrm>
          <a:off x="6235328" y="4139714"/>
          <a:ext cx="2685059" cy="1139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Work in a group and creatively  research, design, and test your own new product formulation which may be patentable!</a:t>
          </a:r>
        </a:p>
      </dsp:txBody>
      <dsp:txXfrm>
        <a:off x="6235328" y="4139714"/>
        <a:ext cx="2685059" cy="1139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FF34A-9CCB-4719-8548-68C69C96FBEC}" type="datetimeFigureOut">
              <a:rPr lang="en-US" smtClean="0"/>
              <a:t>11/1/21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4300" y="1143000"/>
            <a:ext cx="4089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E5712-C3F5-4843-A223-0704383F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75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31FD-EE2F-4937-8D40-225392C9E9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69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357770"/>
            <a:ext cx="8549640" cy="16268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1" y="4300909"/>
            <a:ext cx="7040880" cy="19396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6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5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4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53DFD-F193-4DB1-9CAA-A64A7E46B535}" type="datetimeFigureOut">
              <a:rPr lang="en-US"/>
              <a:pPr>
                <a:defRPr/>
              </a:pPr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1EFC9-D217-493A-AC96-8233B1BE5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56E97-ED56-4172-A4D2-8F21C9310098}" type="datetimeFigureOut">
              <a:rPr lang="en-US"/>
              <a:pPr>
                <a:defRPr/>
              </a:pPr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2C0A-34F7-4B57-8837-0C1484FA2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03947"/>
            <a:ext cx="2263140" cy="64759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03947"/>
            <a:ext cx="6621780" cy="64759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1A3F5-E4E9-4197-AF6A-B14C8962FABE}" type="datetimeFigureOut">
              <a:rPr lang="en-US"/>
              <a:pPr>
                <a:defRPr/>
              </a:pPr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45396-D530-47DB-B9B8-6353A2A95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357772"/>
            <a:ext cx="8549640" cy="16268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1" y="4300909"/>
            <a:ext cx="7040880" cy="19396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1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7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3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9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5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1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53DFD-F193-4DB1-9CAA-A64A7E46B535}" type="datetimeFigureOut">
              <a:rPr lang="en-US"/>
              <a:pPr>
                <a:defRPr/>
              </a:pPr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1EFC9-D217-493A-AC96-8233B1BE5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3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1B63F-E49C-4526-BF70-5EFF31D6B440}" type="datetimeFigureOut">
              <a:rPr lang="en-US"/>
              <a:pPr>
                <a:defRPr/>
              </a:pPr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2BD3B-0F0B-4D25-BB96-436C3B26D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86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877175"/>
            <a:ext cx="8549640" cy="1507426"/>
          </a:xfrm>
        </p:spPr>
        <p:txBody>
          <a:bodyPr anchor="t"/>
          <a:lstStyle>
            <a:lvl1pPr algn="l">
              <a:defRPr sz="437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16900"/>
            <a:ext cx="8549640" cy="1660277"/>
          </a:xfrm>
        </p:spPr>
        <p:txBody>
          <a:bodyPr anchor="b"/>
          <a:lstStyle>
            <a:lvl1pPr marL="0" indent="0">
              <a:buNone/>
              <a:defRPr sz="2187">
                <a:solidFill>
                  <a:schemeClr val="tx1">
                    <a:tint val="75000"/>
                  </a:schemeClr>
                </a:solidFill>
              </a:defRPr>
            </a:lvl1pPr>
            <a:lvl2pPr marL="495975" indent="0">
              <a:buNone/>
              <a:defRPr sz="1988">
                <a:solidFill>
                  <a:schemeClr val="tx1">
                    <a:tint val="75000"/>
                  </a:schemeClr>
                </a:solidFill>
              </a:defRPr>
            </a:lvl2pPr>
            <a:lvl3pPr marL="991948" indent="0">
              <a:buNone/>
              <a:defRPr sz="1690">
                <a:solidFill>
                  <a:schemeClr val="tx1">
                    <a:tint val="75000"/>
                  </a:schemeClr>
                </a:solidFill>
              </a:defRPr>
            </a:lvl3pPr>
            <a:lvl4pPr marL="1487923" indent="0">
              <a:buNone/>
              <a:defRPr sz="1491">
                <a:solidFill>
                  <a:schemeClr val="tx1">
                    <a:tint val="75000"/>
                  </a:schemeClr>
                </a:solidFill>
              </a:defRPr>
            </a:lvl4pPr>
            <a:lvl5pPr marL="1983896" indent="0">
              <a:buNone/>
              <a:defRPr sz="1491">
                <a:solidFill>
                  <a:schemeClr val="tx1">
                    <a:tint val="75000"/>
                  </a:schemeClr>
                </a:solidFill>
              </a:defRPr>
            </a:lvl5pPr>
            <a:lvl6pPr marL="2479871" indent="0">
              <a:buNone/>
              <a:defRPr sz="1491">
                <a:solidFill>
                  <a:schemeClr val="tx1">
                    <a:tint val="75000"/>
                  </a:schemeClr>
                </a:solidFill>
              </a:defRPr>
            </a:lvl6pPr>
            <a:lvl7pPr marL="2975844" indent="0">
              <a:buNone/>
              <a:defRPr sz="1491">
                <a:solidFill>
                  <a:schemeClr val="tx1">
                    <a:tint val="75000"/>
                  </a:schemeClr>
                </a:solidFill>
              </a:defRPr>
            </a:lvl7pPr>
            <a:lvl8pPr marL="3471820" indent="0">
              <a:buNone/>
              <a:defRPr sz="1491">
                <a:solidFill>
                  <a:schemeClr val="tx1">
                    <a:tint val="75000"/>
                  </a:schemeClr>
                </a:solidFill>
              </a:defRPr>
            </a:lvl8pPr>
            <a:lvl9pPr marL="3967794" indent="0">
              <a:buNone/>
              <a:defRPr sz="14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E86D5-3950-4FC9-BBF0-B70C0E54F751}" type="datetimeFigureOut">
              <a:rPr lang="en-US"/>
              <a:pPr>
                <a:defRPr/>
              </a:pPr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CD544-B06B-47EC-8272-BB2697E57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13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770965"/>
            <a:ext cx="4442460" cy="5008942"/>
          </a:xfrm>
        </p:spPr>
        <p:txBody>
          <a:bodyPr/>
          <a:lstStyle>
            <a:lvl1pPr>
              <a:defRPr sz="3081"/>
            </a:lvl1pPr>
            <a:lvl2pPr>
              <a:defRPr sz="2584"/>
            </a:lvl2pPr>
            <a:lvl3pPr>
              <a:defRPr sz="2187"/>
            </a:lvl3pPr>
            <a:lvl4pPr>
              <a:defRPr sz="1988"/>
            </a:lvl4pPr>
            <a:lvl5pPr>
              <a:defRPr sz="1988"/>
            </a:lvl5pPr>
            <a:lvl6pPr>
              <a:defRPr sz="1988"/>
            </a:lvl6pPr>
            <a:lvl7pPr>
              <a:defRPr sz="1988"/>
            </a:lvl7pPr>
            <a:lvl8pPr>
              <a:defRPr sz="1988"/>
            </a:lvl8pPr>
            <a:lvl9pPr>
              <a:defRPr sz="19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770965"/>
            <a:ext cx="4442460" cy="5008942"/>
          </a:xfrm>
        </p:spPr>
        <p:txBody>
          <a:bodyPr/>
          <a:lstStyle>
            <a:lvl1pPr>
              <a:defRPr sz="3081"/>
            </a:lvl1pPr>
            <a:lvl2pPr>
              <a:defRPr sz="2584"/>
            </a:lvl2pPr>
            <a:lvl3pPr>
              <a:defRPr sz="2187"/>
            </a:lvl3pPr>
            <a:lvl4pPr>
              <a:defRPr sz="1988"/>
            </a:lvl4pPr>
            <a:lvl5pPr>
              <a:defRPr sz="1988"/>
            </a:lvl5pPr>
            <a:lvl6pPr>
              <a:defRPr sz="1988"/>
            </a:lvl6pPr>
            <a:lvl7pPr>
              <a:defRPr sz="1988"/>
            </a:lvl7pPr>
            <a:lvl8pPr>
              <a:defRPr sz="1988"/>
            </a:lvl8pPr>
            <a:lvl9pPr>
              <a:defRPr sz="19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9AB06-6B8C-4EB4-93F9-DF4055FC5E2C}" type="datetimeFigureOut">
              <a:rPr lang="en-US"/>
              <a:pPr>
                <a:defRPr/>
              </a:pPr>
              <a:t>11/1/21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7DFDF-3941-411A-B9A9-7CCFDA107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43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698932"/>
            <a:ext cx="4444208" cy="708033"/>
          </a:xfrm>
        </p:spPr>
        <p:txBody>
          <a:bodyPr anchor="b"/>
          <a:lstStyle>
            <a:lvl1pPr marL="0" indent="0">
              <a:buNone/>
              <a:defRPr sz="2584" b="1"/>
            </a:lvl1pPr>
            <a:lvl2pPr marL="495975" indent="0">
              <a:buNone/>
              <a:defRPr sz="2187" b="1"/>
            </a:lvl2pPr>
            <a:lvl3pPr marL="991948" indent="0">
              <a:buNone/>
              <a:defRPr sz="1988" b="1"/>
            </a:lvl3pPr>
            <a:lvl4pPr marL="1487923" indent="0">
              <a:buNone/>
              <a:defRPr sz="1690" b="1"/>
            </a:lvl4pPr>
            <a:lvl5pPr marL="1983896" indent="0">
              <a:buNone/>
              <a:defRPr sz="1690" b="1"/>
            </a:lvl5pPr>
            <a:lvl6pPr marL="2479871" indent="0">
              <a:buNone/>
              <a:defRPr sz="1690" b="1"/>
            </a:lvl6pPr>
            <a:lvl7pPr marL="2975844" indent="0">
              <a:buNone/>
              <a:defRPr sz="1690" b="1"/>
            </a:lvl7pPr>
            <a:lvl8pPr marL="3471820" indent="0">
              <a:buNone/>
              <a:defRPr sz="1690" b="1"/>
            </a:lvl8pPr>
            <a:lvl9pPr marL="3967794" indent="0">
              <a:buNone/>
              <a:defRPr sz="16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06962"/>
            <a:ext cx="4444208" cy="4372942"/>
          </a:xfrm>
        </p:spPr>
        <p:txBody>
          <a:bodyPr/>
          <a:lstStyle>
            <a:lvl1pPr>
              <a:defRPr sz="2584"/>
            </a:lvl1pPr>
            <a:lvl2pPr>
              <a:defRPr sz="2187"/>
            </a:lvl2pPr>
            <a:lvl3pPr>
              <a:defRPr sz="1988"/>
            </a:lvl3pPr>
            <a:lvl4pPr>
              <a:defRPr sz="1690"/>
            </a:lvl4pPr>
            <a:lvl5pPr>
              <a:defRPr sz="1690"/>
            </a:lvl5pPr>
            <a:lvl6pPr>
              <a:defRPr sz="1690"/>
            </a:lvl6pPr>
            <a:lvl7pPr>
              <a:defRPr sz="1690"/>
            </a:lvl7pPr>
            <a:lvl8pPr>
              <a:defRPr sz="1690"/>
            </a:lvl8pPr>
            <a:lvl9pPr>
              <a:defRPr sz="16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698932"/>
            <a:ext cx="4445954" cy="708033"/>
          </a:xfrm>
        </p:spPr>
        <p:txBody>
          <a:bodyPr anchor="b"/>
          <a:lstStyle>
            <a:lvl1pPr marL="0" indent="0">
              <a:buNone/>
              <a:defRPr sz="2584" b="1"/>
            </a:lvl1pPr>
            <a:lvl2pPr marL="495975" indent="0">
              <a:buNone/>
              <a:defRPr sz="2187" b="1"/>
            </a:lvl2pPr>
            <a:lvl3pPr marL="991948" indent="0">
              <a:buNone/>
              <a:defRPr sz="1988" b="1"/>
            </a:lvl3pPr>
            <a:lvl4pPr marL="1487923" indent="0">
              <a:buNone/>
              <a:defRPr sz="1690" b="1"/>
            </a:lvl4pPr>
            <a:lvl5pPr marL="1983896" indent="0">
              <a:buNone/>
              <a:defRPr sz="1690" b="1"/>
            </a:lvl5pPr>
            <a:lvl6pPr marL="2479871" indent="0">
              <a:buNone/>
              <a:defRPr sz="1690" b="1"/>
            </a:lvl6pPr>
            <a:lvl7pPr marL="2975844" indent="0">
              <a:buNone/>
              <a:defRPr sz="1690" b="1"/>
            </a:lvl7pPr>
            <a:lvl8pPr marL="3471820" indent="0">
              <a:buNone/>
              <a:defRPr sz="1690" b="1"/>
            </a:lvl8pPr>
            <a:lvl9pPr marL="3967794" indent="0">
              <a:buNone/>
              <a:defRPr sz="16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06962"/>
            <a:ext cx="4445954" cy="4372942"/>
          </a:xfrm>
        </p:spPr>
        <p:txBody>
          <a:bodyPr/>
          <a:lstStyle>
            <a:lvl1pPr>
              <a:defRPr sz="2584"/>
            </a:lvl1pPr>
            <a:lvl2pPr>
              <a:defRPr sz="2187"/>
            </a:lvl2pPr>
            <a:lvl3pPr>
              <a:defRPr sz="1988"/>
            </a:lvl3pPr>
            <a:lvl4pPr>
              <a:defRPr sz="1690"/>
            </a:lvl4pPr>
            <a:lvl5pPr>
              <a:defRPr sz="1690"/>
            </a:lvl5pPr>
            <a:lvl6pPr>
              <a:defRPr sz="1690"/>
            </a:lvl6pPr>
            <a:lvl7pPr>
              <a:defRPr sz="1690"/>
            </a:lvl7pPr>
            <a:lvl8pPr>
              <a:defRPr sz="1690"/>
            </a:lvl8pPr>
            <a:lvl9pPr>
              <a:defRPr sz="16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3BB56-6701-4DB1-9544-39B463BDCD1C}" type="datetimeFigureOut">
              <a:rPr lang="en-US"/>
              <a:pPr>
                <a:defRPr/>
              </a:pPr>
              <a:t>11/1/21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2DFAD-CDAB-49EA-B0D0-347C3C014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24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AE1ED-2C13-473E-83C9-C25B64CC46A4}" type="datetimeFigureOut">
              <a:rPr lang="en-US"/>
              <a:pPr>
                <a:defRPr/>
              </a:pPr>
              <a:t>11/1/21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ED39A-0596-4BB3-9E8B-865CEAFDC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87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CD173-3B41-4841-877F-A4B5232EA6F9}" type="datetimeFigureOut">
              <a:rPr lang="en-US"/>
              <a:pPr>
                <a:defRPr/>
              </a:pPr>
              <a:t>11/1/21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E5DB0-C581-4030-87AA-1D2E25A04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85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2188"/>
            <a:ext cx="3309145" cy="1286056"/>
          </a:xfrm>
        </p:spPr>
        <p:txBody>
          <a:bodyPr anchor="b"/>
          <a:lstStyle>
            <a:lvl1pPr algn="l">
              <a:defRPr sz="218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6" y="302191"/>
            <a:ext cx="5622925" cy="6477716"/>
          </a:xfrm>
        </p:spPr>
        <p:txBody>
          <a:bodyPr/>
          <a:lstStyle>
            <a:lvl1pPr>
              <a:defRPr sz="3479"/>
            </a:lvl1pPr>
            <a:lvl2pPr>
              <a:defRPr sz="3081"/>
            </a:lvl2pPr>
            <a:lvl3pPr>
              <a:defRPr sz="2584"/>
            </a:lvl3pPr>
            <a:lvl4pPr>
              <a:defRPr sz="2187"/>
            </a:lvl4pPr>
            <a:lvl5pPr>
              <a:defRPr sz="2187"/>
            </a:lvl5pPr>
            <a:lvl6pPr>
              <a:defRPr sz="2187"/>
            </a:lvl6pPr>
            <a:lvl7pPr>
              <a:defRPr sz="2187"/>
            </a:lvl7pPr>
            <a:lvl8pPr>
              <a:defRPr sz="2187"/>
            </a:lvl8pPr>
            <a:lvl9pPr>
              <a:defRPr sz="21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588248"/>
            <a:ext cx="3309145" cy="5191661"/>
          </a:xfrm>
        </p:spPr>
        <p:txBody>
          <a:bodyPr/>
          <a:lstStyle>
            <a:lvl1pPr marL="0" indent="0">
              <a:buNone/>
              <a:defRPr sz="1491"/>
            </a:lvl1pPr>
            <a:lvl2pPr marL="495975" indent="0">
              <a:buNone/>
              <a:defRPr sz="1293"/>
            </a:lvl2pPr>
            <a:lvl3pPr marL="991948" indent="0">
              <a:buNone/>
              <a:defRPr sz="1093"/>
            </a:lvl3pPr>
            <a:lvl4pPr marL="1487923" indent="0">
              <a:buNone/>
              <a:defRPr sz="994"/>
            </a:lvl4pPr>
            <a:lvl5pPr marL="1983896" indent="0">
              <a:buNone/>
              <a:defRPr sz="994"/>
            </a:lvl5pPr>
            <a:lvl6pPr marL="2479871" indent="0">
              <a:buNone/>
              <a:defRPr sz="994"/>
            </a:lvl6pPr>
            <a:lvl7pPr marL="2975844" indent="0">
              <a:buNone/>
              <a:defRPr sz="994"/>
            </a:lvl7pPr>
            <a:lvl8pPr marL="3471820" indent="0">
              <a:buNone/>
              <a:defRPr sz="994"/>
            </a:lvl8pPr>
            <a:lvl9pPr marL="3967794" indent="0">
              <a:buNone/>
              <a:defRPr sz="9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0A26A-A67F-4A18-AF9B-AC1F0FB96DE4}" type="datetimeFigureOut">
              <a:rPr lang="en-US"/>
              <a:pPr>
                <a:defRPr/>
              </a:pPr>
              <a:t>11/1/21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95CBE-4464-45BA-AD39-14BE7F0F9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0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1B63F-E49C-4526-BF70-5EFF31D6B440}" type="datetimeFigureOut">
              <a:rPr lang="en-US"/>
              <a:pPr>
                <a:defRPr/>
              </a:pPr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2BD3B-0F0B-4D25-BB96-436C3B26D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8" y="5312887"/>
            <a:ext cx="6035040" cy="627216"/>
          </a:xfrm>
        </p:spPr>
        <p:txBody>
          <a:bodyPr anchor="b"/>
          <a:lstStyle>
            <a:lvl1pPr algn="l">
              <a:defRPr sz="218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8" y="678167"/>
            <a:ext cx="6035040" cy="4553903"/>
          </a:xfrm>
        </p:spPr>
        <p:txBody>
          <a:bodyPr rtlCol="0">
            <a:normAutofit/>
          </a:bodyPr>
          <a:lstStyle>
            <a:lvl1pPr marL="0" indent="0">
              <a:buNone/>
              <a:defRPr sz="3479"/>
            </a:lvl1pPr>
            <a:lvl2pPr marL="495975" indent="0">
              <a:buNone/>
              <a:defRPr sz="3081"/>
            </a:lvl2pPr>
            <a:lvl3pPr marL="991948" indent="0">
              <a:buNone/>
              <a:defRPr sz="2584"/>
            </a:lvl3pPr>
            <a:lvl4pPr marL="1487923" indent="0">
              <a:buNone/>
              <a:defRPr sz="2187"/>
            </a:lvl4pPr>
            <a:lvl5pPr marL="1983896" indent="0">
              <a:buNone/>
              <a:defRPr sz="2187"/>
            </a:lvl5pPr>
            <a:lvl6pPr marL="2479871" indent="0">
              <a:buNone/>
              <a:defRPr sz="2187"/>
            </a:lvl6pPr>
            <a:lvl7pPr marL="2975844" indent="0">
              <a:buNone/>
              <a:defRPr sz="2187"/>
            </a:lvl7pPr>
            <a:lvl8pPr marL="3471820" indent="0">
              <a:buNone/>
              <a:defRPr sz="2187"/>
            </a:lvl8pPr>
            <a:lvl9pPr marL="3967794" indent="0">
              <a:buNone/>
              <a:defRPr sz="218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8" y="5940104"/>
            <a:ext cx="6035040" cy="890751"/>
          </a:xfrm>
        </p:spPr>
        <p:txBody>
          <a:bodyPr/>
          <a:lstStyle>
            <a:lvl1pPr marL="0" indent="0">
              <a:buNone/>
              <a:defRPr sz="1491"/>
            </a:lvl1pPr>
            <a:lvl2pPr marL="495975" indent="0">
              <a:buNone/>
              <a:defRPr sz="1293"/>
            </a:lvl2pPr>
            <a:lvl3pPr marL="991948" indent="0">
              <a:buNone/>
              <a:defRPr sz="1093"/>
            </a:lvl3pPr>
            <a:lvl4pPr marL="1487923" indent="0">
              <a:buNone/>
              <a:defRPr sz="994"/>
            </a:lvl4pPr>
            <a:lvl5pPr marL="1983896" indent="0">
              <a:buNone/>
              <a:defRPr sz="994"/>
            </a:lvl5pPr>
            <a:lvl6pPr marL="2479871" indent="0">
              <a:buNone/>
              <a:defRPr sz="994"/>
            </a:lvl6pPr>
            <a:lvl7pPr marL="2975844" indent="0">
              <a:buNone/>
              <a:defRPr sz="994"/>
            </a:lvl7pPr>
            <a:lvl8pPr marL="3471820" indent="0">
              <a:buNone/>
              <a:defRPr sz="994"/>
            </a:lvl8pPr>
            <a:lvl9pPr marL="3967794" indent="0">
              <a:buNone/>
              <a:defRPr sz="9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0969F-E23B-4828-805E-97F70A6A151C}" type="datetimeFigureOut">
              <a:rPr lang="en-US"/>
              <a:pPr>
                <a:defRPr/>
              </a:pPr>
              <a:t>11/1/21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D3D1F-287E-40C6-A7A3-C034BF4C4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59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56E97-ED56-4172-A4D2-8F21C9310098}" type="datetimeFigureOut">
              <a:rPr lang="en-US"/>
              <a:pPr>
                <a:defRPr/>
              </a:pPr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2C0A-34F7-4B57-8837-0C1484FA2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86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03949"/>
            <a:ext cx="2263140" cy="64759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03949"/>
            <a:ext cx="6621780" cy="64759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1A3F5-E4E9-4197-AF6A-B14C8962FABE}" type="datetimeFigureOut">
              <a:rPr lang="en-US"/>
              <a:pPr>
                <a:defRPr/>
              </a:pPr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45396-D530-47DB-B9B8-6353A2A95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877174"/>
            <a:ext cx="8549640" cy="150742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16898"/>
            <a:ext cx="8549640" cy="166027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9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79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69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59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49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39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29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91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E86D5-3950-4FC9-BBF0-B70C0E54F751}" type="datetimeFigureOut">
              <a:rPr lang="en-US"/>
              <a:pPr>
                <a:defRPr/>
              </a:pPr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CD544-B06B-47EC-8272-BB2697E57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770963"/>
            <a:ext cx="4442460" cy="500894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770963"/>
            <a:ext cx="4442460" cy="500894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9AB06-6B8C-4EB4-93F9-DF4055FC5E2C}" type="datetimeFigureOut">
              <a:rPr lang="en-US"/>
              <a:pPr>
                <a:defRPr/>
              </a:pPr>
              <a:t>11/1/21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7DFDF-3941-411A-B9A9-7CCFDA107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98931"/>
            <a:ext cx="4444207" cy="70803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988" indent="0">
              <a:buNone/>
              <a:defRPr sz="2200" b="1"/>
            </a:lvl2pPr>
            <a:lvl3pPr marL="997976" indent="0">
              <a:buNone/>
              <a:defRPr sz="2000" b="1"/>
            </a:lvl3pPr>
            <a:lvl4pPr marL="1496964" indent="0">
              <a:buNone/>
              <a:defRPr sz="1700" b="1"/>
            </a:lvl4pPr>
            <a:lvl5pPr marL="1995952" indent="0">
              <a:buNone/>
              <a:defRPr sz="1700" b="1"/>
            </a:lvl5pPr>
            <a:lvl6pPr marL="2494940" indent="0">
              <a:buNone/>
              <a:defRPr sz="1700" b="1"/>
            </a:lvl6pPr>
            <a:lvl7pPr marL="2993928" indent="0">
              <a:buNone/>
              <a:defRPr sz="1700" b="1"/>
            </a:lvl7pPr>
            <a:lvl8pPr marL="3492917" indent="0">
              <a:buNone/>
              <a:defRPr sz="1700" b="1"/>
            </a:lvl8pPr>
            <a:lvl9pPr marL="3991905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06962"/>
            <a:ext cx="4444207" cy="437294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698931"/>
            <a:ext cx="4445953" cy="70803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988" indent="0">
              <a:buNone/>
              <a:defRPr sz="2200" b="1"/>
            </a:lvl2pPr>
            <a:lvl3pPr marL="997976" indent="0">
              <a:buNone/>
              <a:defRPr sz="2000" b="1"/>
            </a:lvl3pPr>
            <a:lvl4pPr marL="1496964" indent="0">
              <a:buNone/>
              <a:defRPr sz="1700" b="1"/>
            </a:lvl4pPr>
            <a:lvl5pPr marL="1995952" indent="0">
              <a:buNone/>
              <a:defRPr sz="1700" b="1"/>
            </a:lvl5pPr>
            <a:lvl6pPr marL="2494940" indent="0">
              <a:buNone/>
              <a:defRPr sz="1700" b="1"/>
            </a:lvl6pPr>
            <a:lvl7pPr marL="2993928" indent="0">
              <a:buNone/>
              <a:defRPr sz="1700" b="1"/>
            </a:lvl7pPr>
            <a:lvl8pPr marL="3492917" indent="0">
              <a:buNone/>
              <a:defRPr sz="1700" b="1"/>
            </a:lvl8pPr>
            <a:lvl9pPr marL="3991905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06962"/>
            <a:ext cx="4445953" cy="437294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3BB56-6701-4DB1-9544-39B463BDCD1C}" type="datetimeFigureOut">
              <a:rPr lang="en-US"/>
              <a:pPr>
                <a:defRPr/>
              </a:pPr>
              <a:t>11/1/21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2DFAD-CDAB-49EA-B0D0-347C3C014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AE1ED-2C13-473E-83C9-C25B64CC46A4}" type="datetimeFigureOut">
              <a:rPr lang="en-US"/>
              <a:pPr>
                <a:defRPr/>
              </a:pPr>
              <a:t>11/1/21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ED39A-0596-4BB3-9E8B-865CEAFDC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CD173-3B41-4841-877F-A4B5232EA6F9}" type="datetimeFigureOut">
              <a:rPr lang="en-US"/>
              <a:pPr>
                <a:defRPr/>
              </a:pPr>
              <a:t>11/1/21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E5DB0-C581-4030-87AA-1D2E25A04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02188"/>
            <a:ext cx="3309145" cy="12860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2189"/>
            <a:ext cx="5622925" cy="6477716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588245"/>
            <a:ext cx="3309145" cy="5191661"/>
          </a:xfrm>
        </p:spPr>
        <p:txBody>
          <a:bodyPr/>
          <a:lstStyle>
            <a:lvl1pPr marL="0" indent="0">
              <a:buNone/>
              <a:defRPr sz="1500"/>
            </a:lvl1pPr>
            <a:lvl2pPr marL="498988" indent="0">
              <a:buNone/>
              <a:defRPr sz="1300"/>
            </a:lvl2pPr>
            <a:lvl3pPr marL="997976" indent="0">
              <a:buNone/>
              <a:defRPr sz="1100"/>
            </a:lvl3pPr>
            <a:lvl4pPr marL="1496964" indent="0">
              <a:buNone/>
              <a:defRPr sz="1000"/>
            </a:lvl4pPr>
            <a:lvl5pPr marL="1995952" indent="0">
              <a:buNone/>
              <a:defRPr sz="1000"/>
            </a:lvl5pPr>
            <a:lvl6pPr marL="2494940" indent="0">
              <a:buNone/>
              <a:defRPr sz="1000"/>
            </a:lvl6pPr>
            <a:lvl7pPr marL="2993928" indent="0">
              <a:buNone/>
              <a:defRPr sz="1000"/>
            </a:lvl7pPr>
            <a:lvl8pPr marL="3492917" indent="0">
              <a:buNone/>
              <a:defRPr sz="1000"/>
            </a:lvl8pPr>
            <a:lvl9pPr marL="39919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0A26A-A67F-4A18-AF9B-AC1F0FB96DE4}" type="datetimeFigureOut">
              <a:rPr lang="en-US"/>
              <a:pPr>
                <a:defRPr/>
              </a:pPr>
              <a:t>11/1/21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95CBE-4464-45BA-AD39-14BE7F0F9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312887"/>
            <a:ext cx="6035040" cy="627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78167"/>
            <a:ext cx="6035040" cy="4553903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8988" indent="0">
              <a:buNone/>
              <a:defRPr sz="3100"/>
            </a:lvl2pPr>
            <a:lvl3pPr marL="997976" indent="0">
              <a:buNone/>
              <a:defRPr sz="2600"/>
            </a:lvl3pPr>
            <a:lvl4pPr marL="1496964" indent="0">
              <a:buNone/>
              <a:defRPr sz="2200"/>
            </a:lvl4pPr>
            <a:lvl5pPr marL="1995952" indent="0">
              <a:buNone/>
              <a:defRPr sz="2200"/>
            </a:lvl5pPr>
            <a:lvl6pPr marL="2494940" indent="0">
              <a:buNone/>
              <a:defRPr sz="2200"/>
            </a:lvl6pPr>
            <a:lvl7pPr marL="2993928" indent="0">
              <a:buNone/>
              <a:defRPr sz="2200"/>
            </a:lvl7pPr>
            <a:lvl8pPr marL="3492917" indent="0">
              <a:buNone/>
              <a:defRPr sz="2200"/>
            </a:lvl8pPr>
            <a:lvl9pPr marL="3991905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940104"/>
            <a:ext cx="6035040" cy="890751"/>
          </a:xfrm>
        </p:spPr>
        <p:txBody>
          <a:bodyPr/>
          <a:lstStyle>
            <a:lvl1pPr marL="0" indent="0">
              <a:buNone/>
              <a:defRPr sz="1500"/>
            </a:lvl1pPr>
            <a:lvl2pPr marL="498988" indent="0">
              <a:buNone/>
              <a:defRPr sz="1300"/>
            </a:lvl2pPr>
            <a:lvl3pPr marL="997976" indent="0">
              <a:buNone/>
              <a:defRPr sz="1100"/>
            </a:lvl3pPr>
            <a:lvl4pPr marL="1496964" indent="0">
              <a:buNone/>
              <a:defRPr sz="1000"/>
            </a:lvl4pPr>
            <a:lvl5pPr marL="1995952" indent="0">
              <a:buNone/>
              <a:defRPr sz="1000"/>
            </a:lvl5pPr>
            <a:lvl6pPr marL="2494940" indent="0">
              <a:buNone/>
              <a:defRPr sz="1000"/>
            </a:lvl6pPr>
            <a:lvl7pPr marL="2993928" indent="0">
              <a:buNone/>
              <a:defRPr sz="1000"/>
            </a:lvl7pPr>
            <a:lvl8pPr marL="3492917" indent="0">
              <a:buNone/>
              <a:defRPr sz="1000"/>
            </a:lvl8pPr>
            <a:lvl9pPr marL="39919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0969F-E23B-4828-805E-97F70A6A151C}" type="datetimeFigureOut">
              <a:rPr lang="en-US"/>
              <a:pPr>
                <a:defRPr/>
              </a:pPr>
              <a:t>11/1/21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D3D1F-287E-40C6-A7A3-C034BF4C4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303213"/>
            <a:ext cx="9051925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798" tIns="49899" rIns="99798" bIns="498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771650"/>
            <a:ext cx="9051925" cy="50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798" tIns="49899" rIns="99798" bIns="498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7034213"/>
            <a:ext cx="2346325" cy="404812"/>
          </a:xfrm>
          <a:prstGeom prst="rect">
            <a:avLst/>
          </a:prstGeom>
        </p:spPr>
        <p:txBody>
          <a:bodyPr vert="horz" wrap="square" lIns="99798" tIns="49899" rIns="99798" bIns="49899" numCol="1" anchor="ctr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898989"/>
                </a:solidFill>
                <a:latin typeface="Calibri" pitchFamily="80" charset="0"/>
                <a:ea typeface="ＭＳ Ｐゴシック" pitchFamily="80" charset="-128"/>
                <a:cs typeface="ＭＳ Ｐゴシック" pitchFamily="80" charset="-128"/>
              </a:defRPr>
            </a:lvl1pPr>
          </a:lstStyle>
          <a:p>
            <a:pPr>
              <a:defRPr/>
            </a:pPr>
            <a:fld id="{1F48FD5A-7175-49D0-ACCA-167B8CE0A9DD}" type="datetimeFigureOut">
              <a:rPr lang="en-US"/>
              <a:pPr>
                <a:defRPr/>
              </a:pPr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938" y="7034213"/>
            <a:ext cx="3184525" cy="404812"/>
          </a:xfrm>
          <a:prstGeom prst="rect">
            <a:avLst/>
          </a:prstGeom>
        </p:spPr>
        <p:txBody>
          <a:bodyPr vert="horz" wrap="square" lIns="99798" tIns="49899" rIns="99798" bIns="49899" numCol="1" anchor="ctr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898989"/>
                </a:solidFill>
                <a:latin typeface="Calibri" pitchFamily="80" charset="0"/>
                <a:ea typeface="ＭＳ Ｐゴシック" pitchFamily="80" charset="-128"/>
                <a:cs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38" y="7034213"/>
            <a:ext cx="2346325" cy="404812"/>
          </a:xfrm>
          <a:prstGeom prst="rect">
            <a:avLst/>
          </a:prstGeom>
        </p:spPr>
        <p:txBody>
          <a:bodyPr vert="horz" wrap="square" lIns="99798" tIns="49899" rIns="99798" bIns="49899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  <a:latin typeface="Calibri" pitchFamily="80" charset="0"/>
                <a:ea typeface="ＭＳ Ｐゴシック" pitchFamily="80" charset="-128"/>
                <a:cs typeface="ＭＳ Ｐゴシック" pitchFamily="80" charset="-128"/>
              </a:defRPr>
            </a:lvl1pPr>
          </a:lstStyle>
          <a:p>
            <a:pPr>
              <a:defRPr/>
            </a:pPr>
            <a:fld id="{600512EF-BDD0-44C6-9183-069E763B9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98475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ＭＳ Ｐゴシック" pitchFamily="-60" charset="-128"/>
          <a:cs typeface="ＭＳ Ｐゴシック" pitchFamily="-60" charset="-128"/>
        </a:defRPr>
      </a:lvl1pPr>
      <a:lvl2pPr algn="ctr" defTabSz="498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2pPr>
      <a:lvl3pPr algn="ctr" defTabSz="498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3pPr>
      <a:lvl4pPr algn="ctr" defTabSz="498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4pPr>
      <a:lvl5pPr algn="ctr" defTabSz="498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5pPr>
      <a:lvl6pPr marL="498988" algn="ctr" defTabSz="4989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6pPr>
      <a:lvl7pPr marL="997976" algn="ctr" defTabSz="4989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7pPr>
      <a:lvl8pPr marL="1496964" algn="ctr" defTabSz="4989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8pPr>
      <a:lvl9pPr marL="1995952" algn="ctr" defTabSz="4989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9pPr>
    </p:titleStyle>
    <p:bodyStyle>
      <a:lvl1pPr marL="373063" indent="-373063" algn="l" defTabSz="498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ＭＳ Ｐゴシック" pitchFamily="-60" charset="-128"/>
          <a:cs typeface="ＭＳ Ｐゴシック" pitchFamily="-60" charset="-128"/>
        </a:defRPr>
      </a:lvl1pPr>
      <a:lvl2pPr marL="809625" indent="-311150" algn="l" defTabSz="498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ＭＳ Ｐゴシック" pitchFamily="-60" charset="-128"/>
          <a:cs typeface="ＭＳ Ｐゴシック"/>
        </a:defRPr>
      </a:lvl2pPr>
      <a:lvl3pPr marL="1246188" indent="-249238" algn="l" defTabSz="498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ＭＳ Ｐゴシック" pitchFamily="-60" charset="-128"/>
          <a:cs typeface="ＭＳ Ｐゴシック"/>
        </a:defRPr>
      </a:lvl3pPr>
      <a:lvl4pPr marL="1746250" indent="-249238" algn="l" defTabSz="498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pitchFamily="-60" charset="-128"/>
          <a:cs typeface="ＭＳ Ｐゴシック"/>
        </a:defRPr>
      </a:lvl4pPr>
      <a:lvl5pPr marL="2244725" indent="-249238" algn="l" defTabSz="4984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ＭＳ Ｐゴシック" pitchFamily="-60" charset="-128"/>
          <a:cs typeface="ＭＳ Ｐゴシック"/>
        </a:defRPr>
      </a:lvl5pPr>
      <a:lvl6pPr marL="2744434" indent="-249494" algn="l" defTabSz="4989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3423" indent="-249494" algn="l" defTabSz="4989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2411" indent="-249494" algn="l" defTabSz="4989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1399" indent="-249494" algn="l" defTabSz="4989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88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7976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964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952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940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928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917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905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9" y="303214"/>
            <a:ext cx="9051925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798" tIns="49899" rIns="99798" bIns="498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9" y="1771650"/>
            <a:ext cx="9051925" cy="50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798" tIns="49899" rIns="99798" bIns="498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9" y="7034215"/>
            <a:ext cx="2346325" cy="404812"/>
          </a:xfrm>
          <a:prstGeom prst="rect">
            <a:avLst/>
          </a:prstGeom>
        </p:spPr>
        <p:txBody>
          <a:bodyPr vert="horz" wrap="square" lIns="99798" tIns="49899" rIns="99798" bIns="49899" numCol="1" anchor="ctr" anchorCtr="0" compatLnSpc="1">
            <a:prstTxWarp prst="textNoShape">
              <a:avLst/>
            </a:prstTxWarp>
          </a:bodyPr>
          <a:lstStyle>
            <a:lvl1pPr>
              <a:defRPr sz="1293">
                <a:solidFill>
                  <a:srgbClr val="898989"/>
                </a:solidFill>
                <a:latin typeface="Calibri" pitchFamily="80" charset="0"/>
                <a:ea typeface="ＭＳ Ｐゴシック" pitchFamily="80" charset="-128"/>
                <a:cs typeface="ＭＳ Ｐゴシック" pitchFamily="80" charset="-128"/>
              </a:defRPr>
            </a:lvl1pPr>
          </a:lstStyle>
          <a:p>
            <a:pPr defTabSz="495464">
              <a:defRPr/>
            </a:pPr>
            <a:fld id="{1F48FD5A-7175-49D0-ACCA-167B8CE0A9DD}" type="datetimeFigureOut">
              <a:rPr lang="en-US" smtClean="0"/>
              <a:pPr defTabSz="495464">
                <a:defRPr/>
              </a:pPr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939" y="7034215"/>
            <a:ext cx="3184525" cy="404812"/>
          </a:xfrm>
          <a:prstGeom prst="rect">
            <a:avLst/>
          </a:prstGeom>
        </p:spPr>
        <p:txBody>
          <a:bodyPr vert="horz" wrap="square" lIns="99798" tIns="49899" rIns="99798" bIns="49899" numCol="1" anchor="ctr" anchorCtr="0" compatLnSpc="1">
            <a:prstTxWarp prst="textNoShape">
              <a:avLst/>
            </a:prstTxWarp>
          </a:bodyPr>
          <a:lstStyle>
            <a:lvl1pPr algn="ctr">
              <a:defRPr sz="1293">
                <a:solidFill>
                  <a:srgbClr val="898989"/>
                </a:solidFill>
                <a:latin typeface="Calibri" pitchFamily="80" charset="0"/>
                <a:ea typeface="ＭＳ Ｐゴシック" pitchFamily="80" charset="-128"/>
                <a:cs typeface="ＭＳ Ｐゴシック" pitchFamily="80" charset="-128"/>
              </a:defRPr>
            </a:lvl1pPr>
          </a:lstStyle>
          <a:p>
            <a:pPr defTabSz="495464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39" y="7034215"/>
            <a:ext cx="2346325" cy="404812"/>
          </a:xfrm>
          <a:prstGeom prst="rect">
            <a:avLst/>
          </a:prstGeom>
        </p:spPr>
        <p:txBody>
          <a:bodyPr vert="horz" wrap="square" lIns="99798" tIns="49899" rIns="99798" bIns="49899" numCol="1" anchor="ctr" anchorCtr="0" compatLnSpc="1">
            <a:prstTxWarp prst="textNoShape">
              <a:avLst/>
            </a:prstTxWarp>
          </a:bodyPr>
          <a:lstStyle>
            <a:lvl1pPr algn="r">
              <a:defRPr sz="1293">
                <a:solidFill>
                  <a:srgbClr val="898989"/>
                </a:solidFill>
                <a:latin typeface="Calibri" pitchFamily="80" charset="0"/>
                <a:ea typeface="ＭＳ Ｐゴシック" pitchFamily="80" charset="-128"/>
                <a:cs typeface="ＭＳ Ｐゴシック" pitchFamily="80" charset="-128"/>
              </a:defRPr>
            </a:lvl1pPr>
          </a:lstStyle>
          <a:p>
            <a:pPr defTabSz="495464">
              <a:defRPr/>
            </a:pPr>
            <a:fld id="{600512EF-BDD0-44C6-9183-069E763B9DE4}" type="slidenum">
              <a:rPr lang="en-US" smtClean="0"/>
              <a:pPr defTabSz="49546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4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95464" rtl="0" eaLnBrk="0" fontAlgn="base" hangingPunct="0">
        <a:spcBef>
          <a:spcPct val="0"/>
        </a:spcBef>
        <a:spcAft>
          <a:spcPct val="0"/>
        </a:spcAft>
        <a:defRPr sz="4771" kern="1200">
          <a:solidFill>
            <a:schemeClr val="tx1"/>
          </a:solidFill>
          <a:latin typeface="+mj-lt"/>
          <a:ea typeface="ＭＳ Ｐゴシック" pitchFamily="-60" charset="-128"/>
          <a:cs typeface="ＭＳ Ｐゴシック" pitchFamily="-60" charset="-128"/>
        </a:defRPr>
      </a:lvl1pPr>
      <a:lvl2pPr algn="ctr" defTabSz="495464" rtl="0" eaLnBrk="0" fontAlgn="base" hangingPunct="0">
        <a:spcBef>
          <a:spcPct val="0"/>
        </a:spcBef>
        <a:spcAft>
          <a:spcPct val="0"/>
        </a:spcAft>
        <a:defRPr sz="4771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2pPr>
      <a:lvl3pPr algn="ctr" defTabSz="495464" rtl="0" eaLnBrk="0" fontAlgn="base" hangingPunct="0">
        <a:spcBef>
          <a:spcPct val="0"/>
        </a:spcBef>
        <a:spcAft>
          <a:spcPct val="0"/>
        </a:spcAft>
        <a:defRPr sz="4771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3pPr>
      <a:lvl4pPr algn="ctr" defTabSz="495464" rtl="0" eaLnBrk="0" fontAlgn="base" hangingPunct="0">
        <a:spcBef>
          <a:spcPct val="0"/>
        </a:spcBef>
        <a:spcAft>
          <a:spcPct val="0"/>
        </a:spcAft>
        <a:defRPr sz="4771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4pPr>
      <a:lvl5pPr algn="ctr" defTabSz="495464" rtl="0" eaLnBrk="0" fontAlgn="base" hangingPunct="0">
        <a:spcBef>
          <a:spcPct val="0"/>
        </a:spcBef>
        <a:spcAft>
          <a:spcPct val="0"/>
        </a:spcAft>
        <a:defRPr sz="4771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5pPr>
      <a:lvl6pPr marL="495975" algn="ctr" defTabSz="495975" rtl="0" fontAlgn="base">
        <a:spcBef>
          <a:spcPct val="0"/>
        </a:spcBef>
        <a:spcAft>
          <a:spcPct val="0"/>
        </a:spcAft>
        <a:defRPr sz="4771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6pPr>
      <a:lvl7pPr marL="991948" algn="ctr" defTabSz="495975" rtl="0" fontAlgn="base">
        <a:spcBef>
          <a:spcPct val="0"/>
        </a:spcBef>
        <a:spcAft>
          <a:spcPct val="0"/>
        </a:spcAft>
        <a:defRPr sz="4771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7pPr>
      <a:lvl8pPr marL="1487923" algn="ctr" defTabSz="495975" rtl="0" fontAlgn="base">
        <a:spcBef>
          <a:spcPct val="0"/>
        </a:spcBef>
        <a:spcAft>
          <a:spcPct val="0"/>
        </a:spcAft>
        <a:defRPr sz="4771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8pPr>
      <a:lvl9pPr marL="1983896" algn="ctr" defTabSz="495975" rtl="0" fontAlgn="base">
        <a:spcBef>
          <a:spcPct val="0"/>
        </a:spcBef>
        <a:spcAft>
          <a:spcPct val="0"/>
        </a:spcAft>
        <a:defRPr sz="4771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9pPr>
    </p:titleStyle>
    <p:bodyStyle>
      <a:lvl1pPr marL="370810" indent="-370810" algn="l" defTabSz="49546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79" kern="1200">
          <a:solidFill>
            <a:schemeClr val="tx1"/>
          </a:solidFill>
          <a:latin typeface="+mn-lt"/>
          <a:ea typeface="ＭＳ Ｐゴシック" pitchFamily="-60" charset="-128"/>
          <a:cs typeface="ＭＳ Ｐゴシック" pitchFamily="-60" charset="-128"/>
        </a:defRPr>
      </a:lvl1pPr>
      <a:lvl2pPr marL="804735" indent="-309271" algn="l" defTabSz="49546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81" kern="1200">
          <a:solidFill>
            <a:schemeClr val="tx1"/>
          </a:solidFill>
          <a:latin typeface="+mn-lt"/>
          <a:ea typeface="ＭＳ Ｐゴシック" pitchFamily="-60" charset="-128"/>
          <a:cs typeface="ＭＳ Ｐゴシック"/>
        </a:defRPr>
      </a:lvl2pPr>
      <a:lvl3pPr marL="1238661" indent="-247732" algn="l" defTabSz="49546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84" kern="1200">
          <a:solidFill>
            <a:schemeClr val="tx1"/>
          </a:solidFill>
          <a:latin typeface="+mn-lt"/>
          <a:ea typeface="ＭＳ Ｐゴシック" pitchFamily="-60" charset="-128"/>
          <a:cs typeface="ＭＳ Ｐゴシック"/>
        </a:defRPr>
      </a:lvl3pPr>
      <a:lvl4pPr marL="1735703" indent="-247732" algn="l" defTabSz="49546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87" kern="1200">
          <a:solidFill>
            <a:schemeClr val="tx1"/>
          </a:solidFill>
          <a:latin typeface="+mn-lt"/>
          <a:ea typeface="ＭＳ Ｐゴシック" pitchFamily="-60" charset="-128"/>
          <a:cs typeface="ＭＳ Ｐゴシック"/>
        </a:defRPr>
      </a:lvl4pPr>
      <a:lvl5pPr marL="2231167" indent="-247732" algn="l" defTabSz="49546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87" kern="1200">
          <a:solidFill>
            <a:schemeClr val="tx1"/>
          </a:solidFill>
          <a:latin typeface="+mn-lt"/>
          <a:ea typeface="ＭＳ Ｐゴシック" pitchFamily="-60" charset="-128"/>
          <a:cs typeface="ＭＳ Ｐゴシック"/>
        </a:defRPr>
      </a:lvl5pPr>
      <a:lvl6pPr marL="2727858" indent="-247987" algn="l" defTabSz="495975" rtl="0" eaLnBrk="1" latinLnBrk="0" hangingPunct="1">
        <a:spcBef>
          <a:spcPct val="20000"/>
        </a:spcBef>
        <a:buFont typeface="Arial"/>
        <a:buChar char="•"/>
        <a:defRPr sz="2187" kern="1200">
          <a:solidFill>
            <a:schemeClr val="tx1"/>
          </a:solidFill>
          <a:latin typeface="+mn-lt"/>
          <a:ea typeface="+mn-ea"/>
          <a:cs typeface="+mn-cs"/>
        </a:defRPr>
      </a:lvl6pPr>
      <a:lvl7pPr marL="3223833" indent="-247987" algn="l" defTabSz="495975" rtl="0" eaLnBrk="1" latinLnBrk="0" hangingPunct="1">
        <a:spcBef>
          <a:spcPct val="20000"/>
        </a:spcBef>
        <a:buFont typeface="Arial"/>
        <a:buChar char="•"/>
        <a:defRPr sz="2187" kern="1200">
          <a:solidFill>
            <a:schemeClr val="tx1"/>
          </a:solidFill>
          <a:latin typeface="+mn-lt"/>
          <a:ea typeface="+mn-ea"/>
          <a:cs typeface="+mn-cs"/>
        </a:defRPr>
      </a:lvl7pPr>
      <a:lvl8pPr marL="3719807" indent="-247987" algn="l" defTabSz="495975" rtl="0" eaLnBrk="1" latinLnBrk="0" hangingPunct="1">
        <a:spcBef>
          <a:spcPct val="20000"/>
        </a:spcBef>
        <a:buFont typeface="Arial"/>
        <a:buChar char="•"/>
        <a:defRPr sz="2187" kern="1200">
          <a:solidFill>
            <a:schemeClr val="tx1"/>
          </a:solidFill>
          <a:latin typeface="+mn-lt"/>
          <a:ea typeface="+mn-ea"/>
          <a:cs typeface="+mn-cs"/>
        </a:defRPr>
      </a:lvl8pPr>
      <a:lvl9pPr marL="4215781" indent="-247987" algn="l" defTabSz="495975" rtl="0" eaLnBrk="1" latinLnBrk="0" hangingPunct="1">
        <a:spcBef>
          <a:spcPct val="20000"/>
        </a:spcBef>
        <a:buFont typeface="Arial"/>
        <a:buChar char="•"/>
        <a:defRPr sz="21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5975" rtl="0" eaLnBrk="1" latinLnBrk="0" hangingPunct="1">
        <a:defRPr sz="1988" kern="1200">
          <a:solidFill>
            <a:schemeClr val="tx1"/>
          </a:solidFill>
          <a:latin typeface="+mn-lt"/>
          <a:ea typeface="+mn-ea"/>
          <a:cs typeface="+mn-cs"/>
        </a:defRPr>
      </a:lvl1pPr>
      <a:lvl2pPr marL="495975" algn="l" defTabSz="495975" rtl="0" eaLnBrk="1" latinLnBrk="0" hangingPunct="1">
        <a:defRPr sz="1988" kern="1200">
          <a:solidFill>
            <a:schemeClr val="tx1"/>
          </a:solidFill>
          <a:latin typeface="+mn-lt"/>
          <a:ea typeface="+mn-ea"/>
          <a:cs typeface="+mn-cs"/>
        </a:defRPr>
      </a:lvl2pPr>
      <a:lvl3pPr marL="991948" algn="l" defTabSz="495975" rtl="0" eaLnBrk="1" latinLnBrk="0" hangingPunct="1">
        <a:defRPr sz="1988" kern="1200">
          <a:solidFill>
            <a:schemeClr val="tx1"/>
          </a:solidFill>
          <a:latin typeface="+mn-lt"/>
          <a:ea typeface="+mn-ea"/>
          <a:cs typeface="+mn-cs"/>
        </a:defRPr>
      </a:lvl3pPr>
      <a:lvl4pPr marL="1487923" algn="l" defTabSz="495975" rtl="0" eaLnBrk="1" latinLnBrk="0" hangingPunct="1">
        <a:defRPr sz="1988" kern="1200">
          <a:solidFill>
            <a:schemeClr val="tx1"/>
          </a:solidFill>
          <a:latin typeface="+mn-lt"/>
          <a:ea typeface="+mn-ea"/>
          <a:cs typeface="+mn-cs"/>
        </a:defRPr>
      </a:lvl4pPr>
      <a:lvl5pPr marL="1983896" algn="l" defTabSz="495975" rtl="0" eaLnBrk="1" latinLnBrk="0" hangingPunct="1">
        <a:defRPr sz="1988" kern="1200">
          <a:solidFill>
            <a:schemeClr val="tx1"/>
          </a:solidFill>
          <a:latin typeface="+mn-lt"/>
          <a:ea typeface="+mn-ea"/>
          <a:cs typeface="+mn-cs"/>
        </a:defRPr>
      </a:lvl5pPr>
      <a:lvl6pPr marL="2479871" algn="l" defTabSz="495975" rtl="0" eaLnBrk="1" latinLnBrk="0" hangingPunct="1">
        <a:defRPr sz="1988" kern="1200">
          <a:solidFill>
            <a:schemeClr val="tx1"/>
          </a:solidFill>
          <a:latin typeface="+mn-lt"/>
          <a:ea typeface="+mn-ea"/>
          <a:cs typeface="+mn-cs"/>
        </a:defRPr>
      </a:lvl6pPr>
      <a:lvl7pPr marL="2975844" algn="l" defTabSz="495975" rtl="0" eaLnBrk="1" latinLnBrk="0" hangingPunct="1">
        <a:defRPr sz="1988" kern="1200">
          <a:solidFill>
            <a:schemeClr val="tx1"/>
          </a:solidFill>
          <a:latin typeface="+mn-lt"/>
          <a:ea typeface="+mn-ea"/>
          <a:cs typeface="+mn-cs"/>
        </a:defRPr>
      </a:lvl7pPr>
      <a:lvl8pPr marL="3471820" algn="l" defTabSz="495975" rtl="0" eaLnBrk="1" latinLnBrk="0" hangingPunct="1">
        <a:defRPr sz="1988" kern="1200">
          <a:solidFill>
            <a:schemeClr val="tx1"/>
          </a:solidFill>
          <a:latin typeface="+mn-lt"/>
          <a:ea typeface="+mn-ea"/>
          <a:cs typeface="+mn-cs"/>
        </a:defRPr>
      </a:lvl8pPr>
      <a:lvl9pPr marL="3967794" algn="l" defTabSz="495975" rtl="0" eaLnBrk="1" latinLnBrk="0" hangingPunct="1">
        <a:defRPr sz="19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temperature reading of hamburger">
            <a:extLst>
              <a:ext uri="{FF2B5EF4-FFF2-40B4-BE49-F238E27FC236}">
                <a16:creationId xmlns:a16="http://schemas.microsoft.com/office/drawing/2014/main" id="{92AAA5B0-850C-4986-9871-EA3858A8C2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8" t="13773" r="19777" b="16116"/>
          <a:stretch/>
        </p:blipFill>
        <p:spPr bwMode="auto">
          <a:xfrm>
            <a:off x="7761992" y="1504639"/>
            <a:ext cx="2296408" cy="191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504639"/>
            <a:ext cx="3042922" cy="2046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052" y="5014204"/>
            <a:ext cx="3309348" cy="2552615"/>
          </a:xfrm>
          <a:prstGeom prst="rect">
            <a:avLst/>
          </a:prstGeom>
        </p:spPr>
      </p:pic>
      <p:sp>
        <p:nvSpPr>
          <p:cNvPr id="19" name="TextBox 41"/>
          <p:cNvSpPr txBox="1">
            <a:spLocks noChangeArrowheads="1"/>
          </p:cNvSpPr>
          <p:nvPr/>
        </p:nvSpPr>
        <p:spPr bwMode="auto">
          <a:xfrm>
            <a:off x="3026818" y="3420502"/>
            <a:ext cx="4925513" cy="206993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99193" tIns="49597" rIns="99193" bIns="49597">
            <a:spAutoFit/>
          </a:bodyPr>
          <a:lstStyle/>
          <a:p>
            <a:pPr algn="just" defTabSz="495464">
              <a:buFont typeface="Arial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Microorganisms and the Food Industry</a:t>
            </a:r>
          </a:p>
          <a:p>
            <a:pPr algn="just" defTabSz="495464">
              <a:buFont typeface="Arial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Food processing techniques and product development</a:t>
            </a:r>
          </a:p>
          <a:p>
            <a:pPr algn="just" defTabSz="495464">
              <a:buFont typeface="Arial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Sensory evaluation</a:t>
            </a:r>
          </a:p>
          <a:p>
            <a:pPr algn="just" defTabSz="495464">
              <a:buFont typeface="Arial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Lab techniques to evaluate food safety, quality and shelf-life </a:t>
            </a:r>
          </a:p>
          <a:p>
            <a:pPr algn="just" defTabSz="495464">
              <a:buFont typeface="Arial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Prevention strategies in the food industry</a:t>
            </a:r>
          </a:p>
          <a:p>
            <a:pPr algn="just" defTabSz="495464">
              <a:buFont typeface="Arial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New product formulation and development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3" t="26185" r="23023" b="19162"/>
          <a:stretch/>
        </p:blipFill>
        <p:spPr>
          <a:xfrm>
            <a:off x="1" y="3420500"/>
            <a:ext cx="3026816" cy="200752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"/>
            <a:ext cx="10058399" cy="1504640"/>
          </a:xfrm>
          <a:prstGeom prst="rect">
            <a:avLst/>
          </a:prstGeom>
          <a:solidFill>
            <a:srgbClr val="DBEEF4"/>
          </a:solidFill>
          <a:ln w="28575" cap="flat" cmpd="sng" algn="ctr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lIns="99193" tIns="49597" rIns="99193" bIns="49597" anchor="ctr"/>
          <a:lstStyle/>
          <a:p>
            <a:pPr algn="ctr" defTabSz="495464">
              <a:defRPr/>
            </a:pPr>
            <a:r>
              <a:rPr lang="en-US" sz="2783" b="1" dirty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  </a:t>
            </a:r>
            <a:r>
              <a:rPr lang="en-US" sz="2982" b="1" dirty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MIC/NSC 430/530 L – Advanced Food Science &amp; Microbiology Laboratory </a:t>
            </a:r>
          </a:p>
          <a:p>
            <a:pPr algn="ctr" defTabSz="495464">
              <a:defRPr/>
            </a:pPr>
            <a:r>
              <a:rPr lang="en-US" sz="2386" dirty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Spring 2022; MW, 10:00 am to 12:45 pm; Flex-in person &amp; Live Zoom</a:t>
            </a:r>
          </a:p>
          <a:p>
            <a:pPr algn="ctr" defTabSz="495464">
              <a:defRPr/>
            </a:pPr>
            <a:r>
              <a:rPr lang="en-US" sz="2386" dirty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Dr. </a:t>
            </a:r>
            <a:r>
              <a:rPr lang="en-US" sz="2386" dirty="0" err="1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Sadhana</a:t>
            </a:r>
            <a:r>
              <a:rPr lang="en-US" sz="2386" dirty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 </a:t>
            </a:r>
            <a:r>
              <a:rPr lang="en-US" sz="2386" dirty="0" err="1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Ravishankar</a:t>
            </a:r>
            <a:r>
              <a:rPr lang="en-US" sz="2386" dirty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 and Dr. Patricia Sparks</a:t>
            </a:r>
          </a:p>
        </p:txBody>
      </p:sp>
      <p:pic>
        <p:nvPicPr>
          <p:cNvPr id="13" name="Picture 12" descr="Image result for food texture analysis">
            <a:extLst>
              <a:ext uri="{FF2B5EF4-FFF2-40B4-BE49-F238E27FC236}">
                <a16:creationId xmlns:a16="http://schemas.microsoft.com/office/drawing/2014/main" id="{AE5AFA63-27DF-4E1B-BC54-CD7096D8EA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6" r="20972" b="12197"/>
          <a:stretch/>
        </p:blipFill>
        <p:spPr bwMode="auto">
          <a:xfrm>
            <a:off x="7952329" y="3410488"/>
            <a:ext cx="2106071" cy="161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0977" y="5447178"/>
            <a:ext cx="2208077" cy="21196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8907" y="1514765"/>
            <a:ext cx="2433421" cy="1905738"/>
          </a:xfrm>
          <a:prstGeom prst="rect">
            <a:avLst/>
          </a:prstGeom>
        </p:spPr>
      </p:pic>
      <p:pic>
        <p:nvPicPr>
          <p:cNvPr id="1028" name="Picture 4" descr="chopped chocolate">
            <a:extLst>
              <a:ext uri="{FF2B5EF4-FFF2-40B4-BE49-F238E27FC236}">
                <a16:creationId xmlns:a16="http://schemas.microsoft.com/office/drawing/2014/main" id="{6313ECB1-EB53-4C25-9FB9-6EAB493384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" t="32044" r="-366" b="24376"/>
          <a:stretch/>
        </p:blipFill>
        <p:spPr bwMode="auto">
          <a:xfrm>
            <a:off x="1" y="5425053"/>
            <a:ext cx="4542584" cy="118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/>
          <a:srcRect l="2939" t="15798" r="6141" b="31951"/>
          <a:stretch/>
        </p:blipFill>
        <p:spPr>
          <a:xfrm>
            <a:off x="1" y="6566982"/>
            <a:ext cx="4540975" cy="1001997"/>
          </a:xfrm>
          <a:prstGeom prst="rect">
            <a:avLst/>
          </a:prstGeom>
        </p:spPr>
      </p:pic>
      <p:pic>
        <p:nvPicPr>
          <p:cNvPr id="1036" name="Picture 12" descr="E. coli Bacteria are gram-negative bacilli or rods that inhabit the gut and commonly cause urinary tract infections, gram stain. LM X400 : Stock Photo">
            <a:extLst>
              <a:ext uri="{FF2B5EF4-FFF2-40B4-BE49-F238E27FC236}">
                <a16:creationId xmlns:a16="http://schemas.microsoft.com/office/drawing/2014/main" id="{F2FFA143-86A0-42B4-8CF7-393FECF383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51" r="44864" b="9043"/>
          <a:stretch/>
        </p:blipFill>
        <p:spPr bwMode="auto">
          <a:xfrm>
            <a:off x="3042920" y="1504638"/>
            <a:ext cx="2580928" cy="191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856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 bwMode="auto">
          <a:xfrm>
            <a:off x="503238" y="303213"/>
            <a:ext cx="9051925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rmAutofit/>
          </a:bodyPr>
          <a:lstStyle/>
          <a:p>
            <a:r>
              <a:rPr lang="en-US" b="1"/>
              <a:t>Course Objectives</a:t>
            </a:r>
          </a:p>
        </p:txBody>
      </p:sp>
      <p:graphicFrame>
        <p:nvGraphicFramePr>
          <p:cNvPr id="14341" name="Rectangle 3">
            <a:extLst>
              <a:ext uri="{FF2B5EF4-FFF2-40B4-BE49-F238E27FC236}">
                <a16:creationId xmlns:a16="http://schemas.microsoft.com/office/drawing/2014/main" id="{EBBB404E-84A2-4136-8698-215FD6E63B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7006916"/>
              </p:ext>
            </p:extLst>
          </p:nvPr>
        </p:nvGraphicFramePr>
        <p:xfrm>
          <a:off x="503238" y="1771650"/>
          <a:ext cx="9051925" cy="5008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9014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 bwMode="auto">
          <a:xfrm>
            <a:off x="503238" y="239418"/>
            <a:ext cx="9051925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b="1"/>
              <a:t>What Would You Learn From This Course?</a:t>
            </a:r>
          </a:p>
        </p:txBody>
      </p:sp>
      <p:graphicFrame>
        <p:nvGraphicFramePr>
          <p:cNvPr id="15366" name="Rectangle 3">
            <a:extLst>
              <a:ext uri="{FF2B5EF4-FFF2-40B4-BE49-F238E27FC236}">
                <a16:creationId xmlns:a16="http://schemas.microsoft.com/office/drawing/2014/main" id="{409FC4C4-2875-4B1E-98B8-DF7D7834AC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2069928"/>
              </p:ext>
            </p:extLst>
          </p:nvPr>
        </p:nvGraphicFramePr>
        <p:xfrm>
          <a:off x="132656" y="1634679"/>
          <a:ext cx="9793088" cy="53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DB22E845-8684-4E04-8B0E-75E58428B7A6}"/>
              </a:ext>
            </a:extLst>
          </p:cNvPr>
          <p:cNvSpPr/>
          <p:nvPr/>
        </p:nvSpPr>
        <p:spPr>
          <a:xfrm>
            <a:off x="5029200" y="5739135"/>
            <a:ext cx="1139116" cy="1139116"/>
          </a:xfrm>
          <a:prstGeom prst="ellipse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Graphic 2" descr="Meeting with solid fill">
            <a:extLst>
              <a:ext uri="{FF2B5EF4-FFF2-40B4-BE49-F238E27FC236}">
                <a16:creationId xmlns:a16="http://schemas.microsoft.com/office/drawing/2014/main" id="{CCCFD766-3771-4CFA-ABC9-7BAE2DB62B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79299" y="5889234"/>
            <a:ext cx="838918" cy="83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46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241</Words>
  <Application>Microsoft Macintosh PowerPoint</Application>
  <PresentationFormat>Custom</PresentationFormat>
  <Paragraphs>21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Office Theme</vt:lpstr>
      <vt:lpstr>1_Office Theme</vt:lpstr>
      <vt:lpstr>PowerPoint Presentation</vt:lpstr>
      <vt:lpstr>Course Objectives</vt:lpstr>
      <vt:lpstr>What Would You Learn From This Course?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Park</dc:creator>
  <cp:lastModifiedBy>Azzi, Maya - (mazzi)</cp:lastModifiedBy>
  <cp:revision>18</cp:revision>
  <dcterms:created xsi:type="dcterms:W3CDTF">2019-10-10T19:17:40Z</dcterms:created>
  <dcterms:modified xsi:type="dcterms:W3CDTF">2021-11-02T00:10:08Z</dcterms:modified>
</cp:coreProperties>
</file>