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49" d="100"/>
          <a:sy n="49" d="100"/>
        </p:scale>
        <p:origin x="45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DD58-30EF-49DB-BE29-4DBF10589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D2B65-39B1-45B7-BBEA-826C10657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5DE7-D0C0-4B36-AC4C-E02BF9D4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B92F-EF37-4357-8642-B2F4B1C1DD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C9EBC-CF49-4DCC-BB49-4917CC11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F6B4C-1900-4BDD-ADEA-7E538348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E5EC-AF5F-4577-BCD6-D86EBCE4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9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0EF7-E693-42EB-BEEA-5CDA5AA5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C0A76-B614-439E-AAFE-488E36A79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AC453-2975-411E-A492-56D94D24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B92F-EF37-4357-8642-B2F4B1C1DD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5B79E-0EFD-44BE-BDA6-A60C77FE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E821B-6588-41C2-8726-18459207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E5EC-AF5F-4577-BCD6-D86EBCE4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9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CF40BF-6D23-4EEC-8819-A886C52AB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F7420-8440-4265-ABAD-E4BDFE57C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D0233-967B-4337-BBED-58A31CCE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B92F-EF37-4357-8642-B2F4B1C1DD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6EE4D-1574-4CC3-9FED-93A1FB5DA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CF86A-2677-4308-B52C-3C49DCF4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E5EC-AF5F-4577-BCD6-D86EBCE4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4FF2-F207-471B-B8BF-88995DBA4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67843-F9C8-4775-9887-90E4E1B00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D0A3F-BE5F-480A-83A9-C052EBE3D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B92F-EF37-4357-8642-B2F4B1C1DD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E04A5-7ED4-422E-971F-CD9D3B9E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B65E0-1684-457D-B77F-3B75DA20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E5EC-AF5F-4577-BCD6-D86EBCE4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3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6138-4AC0-4115-ADF7-797EA4A0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E5256-E043-4386-B8E2-486025BA9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3AD55-14C0-442C-9F6A-A41AC6184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B92F-EF37-4357-8642-B2F4B1C1DD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B3240-9F8E-4A76-995E-5AC5CFA14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6A8A0-7599-41AF-B486-4FA9248B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E5EC-AF5F-4577-BCD6-D86EBCE4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4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D269-A362-4E8C-8582-225936CB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E38F-DA7C-4424-B209-1F4F768BB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058D1-EDAE-42D4-AD5B-E4B599FCD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30B7A-8F10-4FBB-B523-CDE4842B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B92F-EF37-4357-8642-B2F4B1C1DD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D3F08-F3E5-4A58-8B2D-02BC45F1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69959-60F7-4825-8729-2204D74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E5EC-AF5F-4577-BCD6-D86EBCE4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3E35D-B329-44E0-9621-F7CA0484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6D369-8C14-473D-84C2-EE6163C90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00819-C2A2-4794-8FF4-E895075C4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E776D-1338-4729-B01F-805D8C5F7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90963-D57A-41CD-B421-BB4B0E790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29902-A50A-46AF-BE60-10EF859D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B92F-EF37-4357-8642-B2F4B1C1DD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541324-DF58-4751-823A-54157496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612A1-1070-4C92-A762-DAF08934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E5EC-AF5F-4577-BCD6-D86EBCE4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0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EF92-B052-454B-AEFC-75BE58E3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F29AF-9422-4927-B049-AB1CB98C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B92F-EF37-4357-8642-B2F4B1C1DD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F74C3-F52F-49D9-81E8-C99F8CE1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AD2A3-F6A6-4B29-8DA7-C0773641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E5EC-AF5F-4577-BCD6-D86EBCE4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4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BF5C7A-B67E-4D72-880D-45F1C4F9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B92F-EF37-4357-8642-B2F4B1C1DD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1F6EA-8FD0-4789-8F85-3A94F51F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D009F-56B1-40DA-9C42-722F5A6D1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E5EC-AF5F-4577-BCD6-D86EBCE4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3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1DFC-1D49-4926-B4A7-359B59A4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88B2-119B-43F4-8943-7E488F32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FA41F-3777-45A9-B364-07B54B0FE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6A348-9BC2-460F-8E81-C1A41A17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B92F-EF37-4357-8642-B2F4B1C1DD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DA8C3-2240-4722-A89E-B492A7CD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0DC42-BA1D-490D-BEB4-780180EA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E5EC-AF5F-4577-BCD6-D86EBCE4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4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F4D8-E66D-49FB-9932-17F468FF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6BE44-A24C-4060-879F-9DAB94E17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2FD0E-956F-42BC-83FD-632E5F9AF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0F453-3EB6-45D3-A58A-18D8CEDC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B92F-EF37-4357-8642-B2F4B1C1DD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9E558-D83B-4D50-A55C-9C0EAE8C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937AC-A3EE-4850-8D20-8870A199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E5EC-AF5F-4577-BCD6-D86EBCE4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0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5FD10-4924-4E7A-9E81-4233F99E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9D0C7-E5EA-417E-B43C-B82FFC684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F9014-592E-4F8A-904A-469D9C0B2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8B92F-EF37-4357-8642-B2F4B1C1DD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89022-8BF7-405E-850B-B991CDB1E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37AEF-C890-48AB-AAB6-DB2AC2BF8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2E5EC-AF5F-4577-BCD6-D86EBCE4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1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705F8C-4BF9-40CF-9388-5E4822193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56" y="128563"/>
            <a:ext cx="5048287" cy="660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4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91B94E51-0219-4944-B04F-2CFE76AC7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30" y="721030"/>
            <a:ext cx="9781940" cy="541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90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Kline, Kyle Jacob - (kylekline)</dc:creator>
  <cp:lastModifiedBy>Kline, Kyle Jacob - (kylekline)</cp:lastModifiedBy>
  <cp:revision>1</cp:revision>
  <dcterms:created xsi:type="dcterms:W3CDTF">2019-09-12T00:41:21Z</dcterms:created>
  <dcterms:modified xsi:type="dcterms:W3CDTF">2019-09-12T00:42:55Z</dcterms:modified>
</cp:coreProperties>
</file>