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1" d="100"/>
          <a:sy n="111" d="100"/>
        </p:scale>
        <p:origin x="456"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F536067-C2EA-4125-A566-9547E332C659}"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1664237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536067-C2EA-4125-A566-9547E332C659}"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57213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536067-C2EA-4125-A566-9547E332C659}"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4209573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536067-C2EA-4125-A566-9547E332C659}"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27909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536067-C2EA-4125-A566-9547E332C659}" type="datetimeFigureOut">
              <a:rPr lang="en-US" smtClean="0"/>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3883741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536067-C2EA-4125-A566-9547E332C659}" type="datetimeFigureOut">
              <a:rPr lang="en-US" smtClean="0"/>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2747913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536067-C2EA-4125-A566-9547E332C659}" type="datetimeFigureOut">
              <a:rPr lang="en-US" smtClean="0"/>
              <a:t>7/17/2018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292700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536067-C2EA-4125-A566-9547E332C659}" type="datetimeFigureOut">
              <a:rPr lang="en-US" smtClean="0"/>
              <a:t>7/17/2018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2984790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536067-C2EA-4125-A566-9547E332C659}" type="datetimeFigureOut">
              <a:rPr lang="en-US" smtClean="0"/>
              <a:t>7/17/2018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2941272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536067-C2EA-4125-A566-9547E332C659}" type="datetimeFigureOut">
              <a:rPr lang="en-US" smtClean="0"/>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2654494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536067-C2EA-4125-A566-9547E332C659}" type="datetimeFigureOut">
              <a:rPr lang="en-US" smtClean="0"/>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E1D887-7D9A-4D01-86F0-2C2A793BF5AC}" type="slidenum">
              <a:rPr lang="en-US" smtClean="0"/>
              <a:t>‹#›</a:t>
            </a:fld>
            <a:endParaRPr lang="en-US"/>
          </a:p>
        </p:txBody>
      </p:sp>
    </p:spTree>
    <p:extLst>
      <p:ext uri="{BB962C8B-B14F-4D97-AF65-F5344CB8AC3E}">
        <p14:creationId xmlns:p14="http://schemas.microsoft.com/office/powerpoint/2010/main" val="2847836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536067-C2EA-4125-A566-9547E332C659}" type="datetimeFigureOut">
              <a:rPr lang="en-US" smtClean="0"/>
              <a:t>7/17/2018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E1D887-7D9A-4D01-86F0-2C2A793BF5AC}" type="slidenum">
              <a:rPr lang="en-US" smtClean="0"/>
              <a:t>‹#›</a:t>
            </a:fld>
            <a:endParaRPr lang="en-US"/>
          </a:p>
        </p:txBody>
      </p:sp>
    </p:spTree>
    <p:extLst>
      <p:ext uri="{BB962C8B-B14F-4D97-AF65-F5344CB8AC3E}">
        <p14:creationId xmlns:p14="http://schemas.microsoft.com/office/powerpoint/2010/main" val="2689688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86441" y="4613157"/>
            <a:ext cx="10619117" cy="1655327"/>
          </a:xfrm>
          <a:prstGeom prst="rect">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0" y="1122363"/>
            <a:ext cx="9144000" cy="1431056"/>
          </a:xfrm>
        </p:spPr>
        <p:txBody>
          <a:bodyPr>
            <a:normAutofit/>
          </a:bodyPr>
          <a:lstStyle/>
          <a:p>
            <a:r>
              <a:rPr lang="en-US" b="1" dirty="0">
                <a:solidFill>
                  <a:schemeClr val="accent2">
                    <a:lumMod val="50000"/>
                  </a:schemeClr>
                </a:solidFill>
                <a:effectLst>
                  <a:outerShdw blurRad="38100" dist="38100" dir="2700000" algn="tl">
                    <a:srgbClr val="000000">
                      <a:alpha val="43137"/>
                    </a:srgbClr>
                  </a:outerShdw>
                </a:effectLst>
                <a:latin typeface="Papyrus" panose="03070502060502030205" pitchFamily="66" charset="0"/>
              </a:rPr>
              <a:t>Mission Garden</a:t>
            </a:r>
            <a:br>
              <a:rPr lang="en-US" b="1" dirty="0">
                <a:solidFill>
                  <a:schemeClr val="accent2">
                    <a:lumMod val="50000"/>
                  </a:schemeClr>
                </a:solidFill>
                <a:effectLst>
                  <a:outerShdw blurRad="38100" dist="38100" dir="2700000" algn="tl">
                    <a:srgbClr val="000000">
                      <a:alpha val="43137"/>
                    </a:srgbClr>
                  </a:outerShdw>
                </a:effectLst>
                <a:latin typeface="Papyrus" panose="03070502060502030205" pitchFamily="66" charset="0"/>
              </a:rPr>
            </a:br>
            <a:r>
              <a:rPr lang="en-US" sz="2800" b="1" dirty="0">
                <a:solidFill>
                  <a:schemeClr val="accent2">
                    <a:lumMod val="50000"/>
                  </a:schemeClr>
                </a:solidFill>
                <a:effectLst>
                  <a:outerShdw blurRad="38100" dist="38100" dir="2700000" algn="tl">
                    <a:srgbClr val="000000">
                      <a:alpha val="43137"/>
                    </a:srgbClr>
                  </a:outerShdw>
                </a:effectLst>
                <a:latin typeface="Papyrus" panose="03070502060502030205" pitchFamily="66" charset="0"/>
              </a:rPr>
              <a:t>Friends of Tucson’s Birthplace</a:t>
            </a:r>
            <a:endParaRPr lang="en-US" b="1" dirty="0">
              <a:solidFill>
                <a:schemeClr val="accent2">
                  <a:lumMod val="50000"/>
                </a:schemeClr>
              </a:solidFill>
              <a:effectLst>
                <a:outerShdw blurRad="38100" dist="38100" dir="2700000" algn="tl">
                  <a:srgbClr val="000000">
                    <a:alpha val="43137"/>
                  </a:srgbClr>
                </a:outerShdw>
              </a:effectLst>
              <a:latin typeface="Papyrus" panose="03070502060502030205" pitchFamily="66" charset="0"/>
            </a:endParaRPr>
          </a:p>
        </p:txBody>
      </p:sp>
      <p:sp>
        <p:nvSpPr>
          <p:cNvPr id="3" name="Subtitle 2"/>
          <p:cNvSpPr>
            <a:spLocks noGrp="1"/>
          </p:cNvSpPr>
          <p:nvPr>
            <p:ph type="subTitle" idx="1"/>
          </p:nvPr>
        </p:nvSpPr>
        <p:spPr>
          <a:xfrm>
            <a:off x="1213450" y="2781439"/>
            <a:ext cx="9144000" cy="1917022"/>
          </a:xfrm>
        </p:spPr>
        <p:txBody>
          <a:bodyPr>
            <a:normAutofit fontScale="55000" lnSpcReduction="20000"/>
          </a:bodyPr>
          <a:lstStyle/>
          <a:p>
            <a:r>
              <a:rPr lang="en-US" sz="5100" b="1" dirty="0">
                <a:solidFill>
                  <a:schemeClr val="accent6">
                    <a:lumMod val="50000"/>
                  </a:schemeClr>
                </a:solidFill>
              </a:rPr>
              <a:t>2018-19 Internships Available</a:t>
            </a:r>
          </a:p>
          <a:p>
            <a:endParaRPr lang="en-US" dirty="0"/>
          </a:p>
          <a:p>
            <a:r>
              <a:rPr lang="en-US" sz="5900" dirty="0" smtClean="0"/>
              <a:t>For </a:t>
            </a:r>
            <a:r>
              <a:rPr lang="en-US" sz="5900" dirty="0"/>
              <a:t>more </a:t>
            </a:r>
            <a:r>
              <a:rPr lang="en-US" sz="5900" dirty="0" smtClean="0"/>
              <a:t>information contact </a:t>
            </a:r>
            <a:r>
              <a:rPr lang="en-US" sz="5900" dirty="0"/>
              <a:t>Kendall </a:t>
            </a:r>
            <a:r>
              <a:rPr lang="en-US" sz="5900" dirty="0" smtClean="0"/>
              <a:t>Kroesen</a:t>
            </a:r>
          </a:p>
          <a:p>
            <a:r>
              <a:rPr lang="en-US" sz="5900" dirty="0" smtClean="0"/>
              <a:t>520-971-2385 / </a:t>
            </a:r>
            <a:r>
              <a:rPr lang="en-US" sz="5900" dirty="0"/>
              <a:t>kkroesen@cox.net</a:t>
            </a:r>
          </a:p>
          <a:p>
            <a:r>
              <a:rPr lang="en-US" dirty="0"/>
              <a:t>  </a:t>
            </a:r>
            <a:endParaRPr lang="en-US" sz="3600" b="1" dirty="0"/>
          </a:p>
        </p:txBody>
      </p:sp>
      <p:pic>
        <p:nvPicPr>
          <p:cNvPr id="4" name="Picture 3"/>
          <p:cNvPicPr>
            <a:picLocks noChangeAspect="1"/>
          </p:cNvPicPr>
          <p:nvPr/>
        </p:nvPicPr>
        <p:blipFill>
          <a:blip r:embed="rId2"/>
          <a:stretch>
            <a:fillRect/>
          </a:stretch>
        </p:blipFill>
        <p:spPr>
          <a:xfrm>
            <a:off x="1094618" y="636163"/>
            <a:ext cx="1812484" cy="2341116"/>
          </a:xfrm>
          <a:prstGeom prst="rect">
            <a:avLst/>
          </a:prstGeom>
        </p:spPr>
      </p:pic>
      <p:pic>
        <p:nvPicPr>
          <p:cNvPr id="5" name="Picture 4"/>
          <p:cNvPicPr>
            <a:picLocks noChangeAspect="1"/>
          </p:cNvPicPr>
          <p:nvPr/>
        </p:nvPicPr>
        <p:blipFill>
          <a:blip r:embed="rId3"/>
          <a:stretch>
            <a:fillRect/>
          </a:stretch>
        </p:blipFill>
        <p:spPr>
          <a:xfrm>
            <a:off x="8410353" y="4656108"/>
            <a:ext cx="2905801" cy="1569424"/>
          </a:xfrm>
          <a:prstGeom prst="rect">
            <a:avLst/>
          </a:prstGeom>
        </p:spPr>
      </p:pic>
      <p:sp>
        <p:nvSpPr>
          <p:cNvPr id="6" name="Rectangle 5"/>
          <p:cNvSpPr/>
          <p:nvPr/>
        </p:nvSpPr>
        <p:spPr>
          <a:xfrm>
            <a:off x="905774" y="4636063"/>
            <a:ext cx="7346428" cy="1754326"/>
          </a:xfrm>
          <a:prstGeom prst="rect">
            <a:avLst/>
          </a:prstGeom>
        </p:spPr>
        <p:txBody>
          <a:bodyPr wrap="square">
            <a:spAutoFit/>
          </a:bodyPr>
          <a:lstStyle/>
          <a:p>
            <a:pPr algn="just"/>
            <a:r>
              <a:rPr lang="en-US" dirty="0">
                <a:solidFill>
                  <a:schemeClr val="bg1"/>
                </a:solidFill>
              </a:rPr>
              <a:t>Mission Garden is a living agricultural museum of Sonoran Desert-adapted heritage fruit-trees, traditional local heirloom crops and edible native plants. We are a non-profit volunteer-based educational organization. Our primary mission is to preserve, transmit and revive the region’s rich agricultural heritage by growing garden plots representative of more than 4000 years of continuous cultivation in the Tucson Basin.</a:t>
            </a:r>
          </a:p>
        </p:txBody>
      </p:sp>
      <p:sp>
        <p:nvSpPr>
          <p:cNvPr id="7" name="Rectangle 6"/>
          <p:cNvSpPr/>
          <p:nvPr/>
        </p:nvSpPr>
        <p:spPr>
          <a:xfrm>
            <a:off x="590909" y="416369"/>
            <a:ext cx="10972800" cy="6101067"/>
          </a:xfrm>
          <a:prstGeom prst="rect">
            <a:avLst/>
          </a:prstGeom>
          <a:noFill/>
          <a:ln w="5715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89685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78</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Papyrus</vt:lpstr>
      <vt:lpstr>Office Theme</vt:lpstr>
      <vt:lpstr>Mission Garden Friends of Tucson’s Birthplace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Mission Garden Friends of Tucson’s Birthplace</dc:title>
  <dc:creator>Tanya Quist</dc:creator>
  <cp:lastModifiedBy>Tanya Quist</cp:lastModifiedBy>
  <cp:revision>3</cp:revision>
  <dcterms:created xsi:type="dcterms:W3CDTF">2018-02-09T22:00:03Z</dcterms:created>
  <dcterms:modified xsi:type="dcterms:W3CDTF">2018-07-17T19:03:45Z</dcterms:modified>
</cp:coreProperties>
</file>