
<file path=[Content_Types].xml><?xml version="1.0" encoding="utf-8"?>
<Types xmlns="http://schemas.openxmlformats.org/package/2006/content-types">
  <Default Extension="xml" ContentType="application/xml"/>
  <Default Extension="jpeg" ContentType="image/jpeg"/>
  <Default Extension="tif" ContentType="image/tiff"/>
  <Default Extension="bin" ContentType="application/vnd.openxmlformats-officedocument.presentationml.printerSettings"/>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9144000" cy="6858000" type="letter"/>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30" d="100"/>
          <a:sy n="130" d="100"/>
        </p:scale>
        <p:origin x="-104" y="-5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interSettings" Target="printerSettings/printerSettings1.bin"/><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D8F366C-02A3-41B8-8889-4381C6F15913}" type="datetimeFigureOut">
              <a:rPr lang="en-US" smtClean="0"/>
              <a:t>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44D47E-C911-4D0B-AB1A-105272AA9BC6}" type="slidenum">
              <a:rPr lang="en-US" smtClean="0"/>
              <a:t>‹#›</a:t>
            </a:fld>
            <a:endParaRPr lang="en-US"/>
          </a:p>
        </p:txBody>
      </p:sp>
    </p:spTree>
    <p:extLst>
      <p:ext uri="{BB962C8B-B14F-4D97-AF65-F5344CB8AC3E}">
        <p14:creationId xmlns:p14="http://schemas.microsoft.com/office/powerpoint/2010/main" val="3991413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8F366C-02A3-41B8-8889-4381C6F15913}" type="datetimeFigureOut">
              <a:rPr lang="en-US" smtClean="0"/>
              <a:t>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44D47E-C911-4D0B-AB1A-105272AA9BC6}" type="slidenum">
              <a:rPr lang="en-US" smtClean="0"/>
              <a:t>‹#›</a:t>
            </a:fld>
            <a:endParaRPr lang="en-US"/>
          </a:p>
        </p:txBody>
      </p:sp>
    </p:spTree>
    <p:extLst>
      <p:ext uri="{BB962C8B-B14F-4D97-AF65-F5344CB8AC3E}">
        <p14:creationId xmlns:p14="http://schemas.microsoft.com/office/powerpoint/2010/main" val="1499061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8F366C-02A3-41B8-8889-4381C6F15913}" type="datetimeFigureOut">
              <a:rPr lang="en-US" smtClean="0"/>
              <a:t>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44D47E-C911-4D0B-AB1A-105272AA9BC6}" type="slidenum">
              <a:rPr lang="en-US" smtClean="0"/>
              <a:t>‹#›</a:t>
            </a:fld>
            <a:endParaRPr lang="en-US"/>
          </a:p>
        </p:txBody>
      </p:sp>
    </p:spTree>
    <p:extLst>
      <p:ext uri="{BB962C8B-B14F-4D97-AF65-F5344CB8AC3E}">
        <p14:creationId xmlns:p14="http://schemas.microsoft.com/office/powerpoint/2010/main" val="2749613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8F366C-02A3-41B8-8889-4381C6F15913}" type="datetimeFigureOut">
              <a:rPr lang="en-US" smtClean="0"/>
              <a:t>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44D47E-C911-4D0B-AB1A-105272AA9BC6}" type="slidenum">
              <a:rPr lang="en-US" smtClean="0"/>
              <a:t>‹#›</a:t>
            </a:fld>
            <a:endParaRPr lang="en-US"/>
          </a:p>
        </p:txBody>
      </p:sp>
    </p:spTree>
    <p:extLst>
      <p:ext uri="{BB962C8B-B14F-4D97-AF65-F5344CB8AC3E}">
        <p14:creationId xmlns:p14="http://schemas.microsoft.com/office/powerpoint/2010/main" val="1817124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3"/>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8"/>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8F366C-02A3-41B8-8889-4381C6F15913}" type="datetimeFigureOut">
              <a:rPr lang="en-US" smtClean="0"/>
              <a:t>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44D47E-C911-4D0B-AB1A-105272AA9BC6}" type="slidenum">
              <a:rPr lang="en-US" smtClean="0"/>
              <a:t>‹#›</a:t>
            </a:fld>
            <a:endParaRPr lang="en-US"/>
          </a:p>
        </p:txBody>
      </p:sp>
    </p:spTree>
    <p:extLst>
      <p:ext uri="{BB962C8B-B14F-4D97-AF65-F5344CB8AC3E}">
        <p14:creationId xmlns:p14="http://schemas.microsoft.com/office/powerpoint/2010/main" val="444609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1"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D8F366C-02A3-41B8-8889-4381C6F15913}" type="datetimeFigureOut">
              <a:rPr lang="en-US" smtClean="0"/>
              <a:t>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44D47E-C911-4D0B-AB1A-105272AA9BC6}" type="slidenum">
              <a:rPr lang="en-US" smtClean="0"/>
              <a:t>‹#›</a:t>
            </a:fld>
            <a:endParaRPr lang="en-US"/>
          </a:p>
        </p:txBody>
      </p:sp>
    </p:spTree>
    <p:extLst>
      <p:ext uri="{BB962C8B-B14F-4D97-AF65-F5344CB8AC3E}">
        <p14:creationId xmlns:p14="http://schemas.microsoft.com/office/powerpoint/2010/main" val="1017506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D8F366C-02A3-41B8-8889-4381C6F15913}" type="datetimeFigureOut">
              <a:rPr lang="en-US" smtClean="0"/>
              <a:t>10/20/15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44D47E-C911-4D0B-AB1A-105272AA9BC6}" type="slidenum">
              <a:rPr lang="en-US" smtClean="0"/>
              <a:t>‹#›</a:t>
            </a:fld>
            <a:endParaRPr lang="en-US"/>
          </a:p>
        </p:txBody>
      </p:sp>
    </p:spTree>
    <p:extLst>
      <p:ext uri="{BB962C8B-B14F-4D97-AF65-F5344CB8AC3E}">
        <p14:creationId xmlns:p14="http://schemas.microsoft.com/office/powerpoint/2010/main" val="1876755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D8F366C-02A3-41B8-8889-4381C6F15913}" type="datetimeFigureOut">
              <a:rPr lang="en-US" smtClean="0"/>
              <a:t>10/20/15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44D47E-C911-4D0B-AB1A-105272AA9BC6}" type="slidenum">
              <a:rPr lang="en-US" smtClean="0"/>
              <a:t>‹#›</a:t>
            </a:fld>
            <a:endParaRPr lang="en-US"/>
          </a:p>
        </p:txBody>
      </p:sp>
    </p:spTree>
    <p:extLst>
      <p:ext uri="{BB962C8B-B14F-4D97-AF65-F5344CB8AC3E}">
        <p14:creationId xmlns:p14="http://schemas.microsoft.com/office/powerpoint/2010/main" val="597084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8F366C-02A3-41B8-8889-4381C6F15913}" type="datetimeFigureOut">
              <a:rPr lang="en-US" smtClean="0"/>
              <a:t>10/20/15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44D47E-C911-4D0B-AB1A-105272AA9BC6}" type="slidenum">
              <a:rPr lang="en-US" smtClean="0"/>
              <a:t>‹#›</a:t>
            </a:fld>
            <a:endParaRPr lang="en-US"/>
          </a:p>
        </p:txBody>
      </p:sp>
    </p:spTree>
    <p:extLst>
      <p:ext uri="{BB962C8B-B14F-4D97-AF65-F5344CB8AC3E}">
        <p14:creationId xmlns:p14="http://schemas.microsoft.com/office/powerpoint/2010/main" val="727347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30"/>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8F366C-02A3-41B8-8889-4381C6F15913}" type="datetimeFigureOut">
              <a:rPr lang="en-US" smtClean="0"/>
              <a:t>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44D47E-C911-4D0B-AB1A-105272AA9BC6}" type="slidenum">
              <a:rPr lang="en-US" smtClean="0"/>
              <a:t>‹#›</a:t>
            </a:fld>
            <a:endParaRPr lang="en-US"/>
          </a:p>
        </p:txBody>
      </p:sp>
    </p:spTree>
    <p:extLst>
      <p:ext uri="{BB962C8B-B14F-4D97-AF65-F5344CB8AC3E}">
        <p14:creationId xmlns:p14="http://schemas.microsoft.com/office/powerpoint/2010/main" val="2111482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30"/>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8F366C-02A3-41B8-8889-4381C6F15913}" type="datetimeFigureOut">
              <a:rPr lang="en-US" smtClean="0"/>
              <a:t>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44D47E-C911-4D0B-AB1A-105272AA9BC6}" type="slidenum">
              <a:rPr lang="en-US" smtClean="0"/>
              <a:t>‹#›</a:t>
            </a:fld>
            <a:endParaRPr lang="en-US"/>
          </a:p>
        </p:txBody>
      </p:sp>
    </p:spTree>
    <p:extLst>
      <p:ext uri="{BB962C8B-B14F-4D97-AF65-F5344CB8AC3E}">
        <p14:creationId xmlns:p14="http://schemas.microsoft.com/office/powerpoint/2010/main" val="230892454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8F366C-02A3-41B8-8889-4381C6F15913}" type="datetimeFigureOut">
              <a:rPr lang="en-US" smtClean="0"/>
              <a:t>10/20/15</a:t>
            </a:fld>
            <a:endParaRPr lang="en-US"/>
          </a:p>
        </p:txBody>
      </p:sp>
      <p:sp>
        <p:nvSpPr>
          <p:cNvPr id="5" name="Footer Placeholder 4"/>
          <p:cNvSpPr>
            <a:spLocks noGrp="1"/>
          </p:cNvSpPr>
          <p:nvPr>
            <p:ph type="ftr" sz="quarter" idx="3"/>
          </p:nvPr>
        </p:nvSpPr>
        <p:spPr>
          <a:xfrm>
            <a:off x="3028951" y="635635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1" y="635635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44D47E-C911-4D0B-AB1A-105272AA9BC6}" type="slidenum">
              <a:rPr lang="en-US" smtClean="0"/>
              <a:t>‹#›</a:t>
            </a:fld>
            <a:endParaRPr lang="en-US"/>
          </a:p>
        </p:txBody>
      </p:sp>
    </p:spTree>
    <p:extLst>
      <p:ext uri="{BB962C8B-B14F-4D97-AF65-F5344CB8AC3E}">
        <p14:creationId xmlns:p14="http://schemas.microsoft.com/office/powerpoint/2010/main" val="14021908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Relationship Id="rId4" Type="http://schemas.openxmlformats.org/officeDocument/2006/relationships/image" Target="../media/image3.tiff"/><Relationship Id="rId5" Type="http://schemas.openxmlformats.org/officeDocument/2006/relationships/image" Target="../media/image4.tif"/><Relationship Id="rId6" Type="http://schemas.openxmlformats.org/officeDocument/2006/relationships/image" Target="../media/image5.tif"/><Relationship Id="rId7" Type="http://schemas.openxmlformats.org/officeDocument/2006/relationships/image" Target="../media/image6.tif"/><Relationship Id="rId8" Type="http://schemas.openxmlformats.org/officeDocument/2006/relationships/image" Target="../media/image7.tif"/><Relationship Id="rId1" Type="http://schemas.openxmlformats.org/officeDocument/2006/relationships/slideLayout" Target="../slideLayouts/slideLayout1.xml"/><Relationship Id="rId2" Type="http://schemas.openxmlformats.org/officeDocument/2006/relationships/image" Target="../media/image1.ti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6810" y="1373342"/>
            <a:ext cx="1784423" cy="19050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9805" y="1233171"/>
            <a:ext cx="1569291" cy="234104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085" y="909731"/>
            <a:ext cx="2312220" cy="205167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23047" y="1466077"/>
            <a:ext cx="1899966" cy="213865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0800000">
            <a:off x="3781974" y="983362"/>
            <a:ext cx="1688406" cy="287134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32476" y="3870698"/>
            <a:ext cx="1511954" cy="216960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8619" y="4072232"/>
            <a:ext cx="1494977" cy="196807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Rectangle 11"/>
          <p:cNvSpPr/>
          <p:nvPr/>
        </p:nvSpPr>
        <p:spPr>
          <a:xfrm>
            <a:off x="1072485" y="144973"/>
            <a:ext cx="4473019" cy="692497"/>
          </a:xfrm>
          <a:prstGeom prst="rect">
            <a:avLst/>
          </a:prstGeom>
          <a:noFill/>
        </p:spPr>
        <p:txBody>
          <a:bodyPr wrap="none" lIns="68580" tIns="34290" rIns="68580" bIns="34290">
            <a:spAutoFit/>
          </a:bodyPr>
          <a:lstStyle/>
          <a:p>
            <a:pPr algn="ctr"/>
            <a:r>
              <a:rPr lang="en-US" sz="405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Plant Biotechnology</a:t>
            </a:r>
          </a:p>
        </p:txBody>
      </p:sp>
      <p:sp>
        <p:nvSpPr>
          <p:cNvPr id="13" name="TextBox 12"/>
          <p:cNvSpPr txBox="1"/>
          <p:nvPr/>
        </p:nvSpPr>
        <p:spPr>
          <a:xfrm>
            <a:off x="3417033" y="4447800"/>
            <a:ext cx="5324706" cy="1323439"/>
          </a:xfrm>
          <a:prstGeom prst="rect">
            <a:avLst/>
          </a:prstGeom>
          <a:noFill/>
        </p:spPr>
        <p:txBody>
          <a:bodyPr wrap="square" rtlCol="0">
            <a:spAutoFit/>
          </a:bodyPr>
          <a:lstStyle/>
          <a:p>
            <a:r>
              <a:rPr lang="en-US" sz="1600" b="1" dirty="0" smtClean="0"/>
              <a:t>The growing global population will require enhanced agricultural products. The basic and applied sciences are synergistically working together to meet these critical needs. This course encompasses the current science of plant biotechnology, its applications, and its future role.</a:t>
            </a:r>
            <a:endParaRPr lang="en-US" sz="1600" b="1" dirty="0"/>
          </a:p>
        </p:txBody>
      </p:sp>
      <p:sp>
        <p:nvSpPr>
          <p:cNvPr id="2" name="TextBox 1"/>
          <p:cNvSpPr txBox="1"/>
          <p:nvPr/>
        </p:nvSpPr>
        <p:spPr>
          <a:xfrm>
            <a:off x="6154610" y="621043"/>
            <a:ext cx="2848317" cy="1107996"/>
          </a:xfrm>
          <a:prstGeom prst="rect">
            <a:avLst/>
          </a:prstGeom>
          <a:noFill/>
        </p:spPr>
        <p:txBody>
          <a:bodyPr wrap="square" rtlCol="0">
            <a:spAutoFit/>
          </a:bodyPr>
          <a:lstStyle/>
          <a:p>
            <a:r>
              <a:rPr lang="en-US" sz="1600" b="1" dirty="0" smtClean="0"/>
              <a:t>PLS/MCB/EEB 424R-524R</a:t>
            </a:r>
          </a:p>
          <a:p>
            <a:r>
              <a:rPr lang="en-US" sz="1600" b="1" dirty="0" smtClean="0"/>
              <a:t>Instructor- Eliot Herman</a:t>
            </a:r>
          </a:p>
          <a:p>
            <a:r>
              <a:rPr lang="en-US" sz="1600" b="1" dirty="0" smtClean="0"/>
              <a:t>Tue Thu  11 am- 12:15 pm</a:t>
            </a:r>
          </a:p>
          <a:p>
            <a:endParaRPr lang="en-US" dirty="0"/>
          </a:p>
        </p:txBody>
      </p:sp>
      <p:sp>
        <p:nvSpPr>
          <p:cNvPr id="3" name="TextBox 2"/>
          <p:cNvSpPr txBox="1"/>
          <p:nvPr/>
        </p:nvSpPr>
        <p:spPr>
          <a:xfrm>
            <a:off x="244926" y="6223818"/>
            <a:ext cx="9006533" cy="523220"/>
          </a:xfrm>
          <a:prstGeom prst="rect">
            <a:avLst/>
          </a:prstGeom>
          <a:noFill/>
        </p:spPr>
        <p:txBody>
          <a:bodyPr wrap="square" rtlCol="0">
            <a:spAutoFit/>
          </a:bodyPr>
          <a:lstStyle/>
          <a:p>
            <a:r>
              <a:rPr lang="en-US" sz="1400" b="1" dirty="0" smtClean="0"/>
              <a:t>Listed prerequisites (SPS 340, 360 are NOT required), email instructor at </a:t>
            </a:r>
            <a:r>
              <a:rPr lang="en-US" sz="1400" b="1" dirty="0" err="1" smtClean="0"/>
              <a:t>emherman@email.arizona.edu</a:t>
            </a:r>
            <a:r>
              <a:rPr lang="en-US" sz="1400" b="1" dirty="0" smtClean="0"/>
              <a:t> if there are enrollment problems.  </a:t>
            </a:r>
            <a:endParaRPr lang="en-US" sz="1400" b="1" dirty="0"/>
          </a:p>
        </p:txBody>
      </p:sp>
    </p:spTree>
    <p:extLst>
      <p:ext uri="{BB962C8B-B14F-4D97-AF65-F5344CB8AC3E}">
        <p14:creationId xmlns:p14="http://schemas.microsoft.com/office/powerpoint/2010/main" val="15909605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2940</TotalTime>
  <Words>90</Words>
  <Application>Microsoft Macintosh PowerPoint</Application>
  <PresentationFormat>Letter Paper (8.5x11 in)</PresentationFormat>
  <Paragraphs>6</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Monica Schmidt</dc:creator>
  <cp:lastModifiedBy>eherman</cp:lastModifiedBy>
  <cp:revision>6</cp:revision>
  <cp:lastPrinted>2015-10-14T16:18:24Z</cp:lastPrinted>
  <dcterms:created xsi:type="dcterms:W3CDTF">2014-12-11T19:21:24Z</dcterms:created>
  <dcterms:modified xsi:type="dcterms:W3CDTF">2015-10-20T15:29:12Z</dcterms:modified>
</cp:coreProperties>
</file>