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7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7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3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8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5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402F7-027A-49C2-BDFF-DBE28415FD2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93B9-708F-49EB-8C04-D9AEA10E9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nysaes.cornell.edu/pp/scholar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10" Type="http://schemas.openxmlformats.org/officeDocument/2006/relationships/image" Target="../media/image6.tif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bg1"/>
            </a:gs>
            <a:gs pos="100000">
              <a:schemeClr val="bg1">
                <a:lumMod val="65000"/>
              </a:schemeClr>
            </a:gs>
            <a:gs pos="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76200"/>
            <a:ext cx="5456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2015 </a:t>
            </a:r>
            <a:r>
              <a:rPr lang="en-US" sz="2400" b="1" dirty="0" smtClean="0">
                <a:solidFill>
                  <a:srgbClr val="0000FF"/>
                </a:solidFill>
              </a:rPr>
              <a:t>Summer Research Scholars Program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Cornell University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Geneva Campus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cds14\Desktop\Barton Lab\Bart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0"/>
          <a:stretch/>
        </p:blipFill>
        <p:spPr bwMode="auto">
          <a:xfrm>
            <a:off x="4244533" y="609600"/>
            <a:ext cx="1927667" cy="1187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3779_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96034"/>
            <a:ext cx="1360060" cy="128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14250" r="21116"/>
          <a:stretch/>
        </p:blipFill>
        <p:spPr>
          <a:xfrm rot="5400000">
            <a:off x="95961" y="5314238"/>
            <a:ext cx="1320538" cy="1360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14499" y="1981200"/>
            <a:ext cx="5021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Cornell University’s </a:t>
            </a:r>
            <a:r>
              <a:rPr lang="en-US" sz="1400" b="1" dirty="0"/>
              <a:t>New York State Agricultural Experiment Station in Geneva</a:t>
            </a:r>
            <a:r>
              <a:rPr lang="en-US" sz="1400" dirty="0"/>
              <a:t>, New York offers a </a:t>
            </a:r>
            <a:r>
              <a:rPr lang="en-US" sz="1400" u="sng" dirty="0">
                <a:hlinkClick r:id="rId7"/>
              </a:rPr>
              <a:t>Summer Research Scholars Program</a:t>
            </a:r>
            <a:r>
              <a:rPr lang="en-US" sz="1400" dirty="0"/>
              <a:t> where undergraduate students can participate in exciting research projects in one of four disciplines including; Entomology, Food Science, Horticulture, and Plant </a:t>
            </a:r>
            <a:r>
              <a:rPr lang="en-US" sz="1400" dirty="0" smtClean="0"/>
              <a:t>Pathology &amp; Plant-Microbe </a:t>
            </a:r>
            <a:r>
              <a:rPr lang="en-US" sz="1400" dirty="0"/>
              <a:t>Biology.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3505199"/>
            <a:ext cx="4773807" cy="980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714499" y="4800600"/>
            <a:ext cx="5143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student interns will have the opportunity to work with faculty, their graduate students and postdocs on research projects that can be laboratory or field-based.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5859" y="6944142"/>
            <a:ext cx="68938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Specifics</a:t>
            </a: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Nine week internships in conducting research in a faculty program at the Experiment Station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Gain research experience and learn about the research conducted </a:t>
            </a:r>
            <a:r>
              <a:rPr lang="en-US" sz="1200" dirty="0" smtClean="0"/>
              <a:t>at Cornell’s Geneva </a:t>
            </a:r>
            <a:r>
              <a:rPr lang="en-US" sz="1200" dirty="0"/>
              <a:t>campus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Additional programs and trips will be offered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Benefits include housing, assistance with transportation costs, and a $4,000 stipend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Starts on June </a:t>
            </a:r>
            <a:r>
              <a:rPr lang="en-US" sz="1200" dirty="0" smtClean="0"/>
              <a:t>1, 2015 </a:t>
            </a:r>
            <a:r>
              <a:rPr lang="en-US" sz="1200" dirty="0"/>
              <a:t>(June </a:t>
            </a:r>
            <a:r>
              <a:rPr lang="en-US" sz="1200" dirty="0" smtClean="0"/>
              <a:t>1 </a:t>
            </a:r>
            <a:r>
              <a:rPr lang="en-US" sz="1200" dirty="0"/>
              <a:t>for travel) and runs through </a:t>
            </a:r>
            <a:r>
              <a:rPr lang="en-US" sz="1200" dirty="0" smtClean="0"/>
              <a:t>July 31</a:t>
            </a:r>
            <a:r>
              <a:rPr lang="en-US" sz="1200" dirty="0"/>
              <a:t>, </a:t>
            </a:r>
            <a:r>
              <a:rPr lang="en-US" sz="1200" dirty="0" smtClean="0"/>
              <a:t>2015</a:t>
            </a:r>
            <a:endParaRPr lang="en-US" sz="12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Eligibility</a:t>
            </a:r>
            <a:endParaRPr lang="en-US" sz="12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dirty="0"/>
              <a:t>Must be a U.S. citizen or permanent resident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Must have completed two, and preferably three, years of college level study in one of the life sciences by June </a:t>
            </a:r>
            <a:r>
              <a:rPr lang="en-US" sz="1200" dirty="0" smtClean="0"/>
              <a:t>2015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65"/>
          <a:stretch/>
        </p:blipFill>
        <p:spPr>
          <a:xfrm>
            <a:off x="76200" y="3605709"/>
            <a:ext cx="1396420" cy="1347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17494" y="5602069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online at: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http://www.scholars.pppmb.cals.cornell.edu</a:t>
            </a:r>
            <a:r>
              <a:rPr lang="en-US" b="1" dirty="0" smtClean="0">
                <a:solidFill>
                  <a:srgbClr val="002060"/>
                </a:solidFill>
              </a:rPr>
              <a:t>/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258" y="6324600"/>
            <a:ext cx="4704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Applications due: </a:t>
            </a:r>
            <a:r>
              <a:rPr lang="en-US" sz="1600" b="1" dirty="0" smtClean="0">
                <a:solidFill>
                  <a:srgbClr val="0000FF"/>
                </a:solidFill>
              </a:rPr>
              <a:t>13 </a:t>
            </a:r>
            <a:r>
              <a:rPr lang="en-US" sz="1600" b="1" dirty="0" smtClean="0">
                <a:solidFill>
                  <a:srgbClr val="0000FF"/>
                </a:solidFill>
              </a:rPr>
              <a:t>February </a:t>
            </a:r>
            <a:r>
              <a:rPr lang="en-US" sz="1600" b="1" dirty="0" smtClean="0">
                <a:solidFill>
                  <a:srgbClr val="0000FF"/>
                </a:solidFill>
              </a:rPr>
              <a:t>2015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r>
              <a:rPr lang="en-US" sz="1600" b="1" dirty="0" smtClean="0"/>
              <a:t>Applicants notified of acceptance by </a:t>
            </a:r>
            <a:r>
              <a:rPr lang="en-US" sz="1600" b="1" dirty="0" smtClean="0"/>
              <a:t>mid-March 2015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207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Smart</dc:creator>
  <cp:lastModifiedBy>Chris Smart</cp:lastModifiedBy>
  <cp:revision>19</cp:revision>
  <cp:lastPrinted>2012-12-04T20:15:26Z</cp:lastPrinted>
  <dcterms:created xsi:type="dcterms:W3CDTF">2012-12-04T13:54:27Z</dcterms:created>
  <dcterms:modified xsi:type="dcterms:W3CDTF">2014-12-08T14:04:36Z</dcterms:modified>
</cp:coreProperties>
</file>