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2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0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9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7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1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3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3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0FD8-C922-41EA-8EBB-544FE269A90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A5D0-DBE6-4DE6-ACA5-62E92D17B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11105" r="18788" b="24341"/>
          <a:stretch/>
        </p:blipFill>
        <p:spPr>
          <a:xfrm>
            <a:off x="3657600" y="3502538"/>
            <a:ext cx="4897582" cy="266966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362200" y="2819400"/>
            <a:ext cx="1981200" cy="1828800"/>
            <a:chOff x="762000" y="2819400"/>
            <a:chExt cx="1981200" cy="1828800"/>
          </a:xfrm>
        </p:grpSpPr>
        <p:sp>
          <p:nvSpPr>
            <p:cNvPr id="6" name="5-Point Star 5"/>
            <p:cNvSpPr/>
            <p:nvPr/>
          </p:nvSpPr>
          <p:spPr>
            <a:xfrm>
              <a:off x="762000" y="2819400"/>
              <a:ext cx="1981200" cy="182880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4831" y="3530025"/>
              <a:ext cx="115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Stimulating</a:t>
              </a:r>
            </a:p>
            <a:p>
              <a:pPr algn="ctr"/>
              <a:r>
                <a:rPr lang="en-US" sz="1600" b="1" dirty="0" smtClean="0"/>
                <a:t>Lectures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60844" y="2996625"/>
            <a:ext cx="949356" cy="584775"/>
            <a:chOff x="2860644" y="2971800"/>
            <a:chExt cx="949356" cy="584775"/>
          </a:xfrm>
        </p:grpSpPr>
        <p:sp>
          <p:nvSpPr>
            <p:cNvPr id="12" name="Rectangle 11"/>
            <p:cNvSpPr/>
            <p:nvPr/>
          </p:nvSpPr>
          <p:spPr>
            <a:xfrm>
              <a:off x="2875873" y="2971800"/>
              <a:ext cx="857927" cy="56663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0644" y="2971800"/>
              <a:ext cx="949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Critical</a:t>
              </a:r>
            </a:p>
            <a:p>
              <a:pPr algn="ctr"/>
              <a:r>
                <a:rPr lang="en-US" sz="1600" dirty="0" smtClean="0"/>
                <a:t>Thinking</a:t>
              </a:r>
              <a:endParaRPr lang="en-US" sz="1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868966" y="6073914"/>
            <a:ext cx="65036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Plant Biochemistry Knowledge &amp;</a:t>
            </a:r>
          </a:p>
          <a:p>
            <a:pPr algn="ctr"/>
            <a:r>
              <a:rPr lang="en-US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Overall Plant 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ppreciation</a:t>
            </a:r>
            <a:endParaRPr lang="en-US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3279262"/>
            <a:ext cx="1295400" cy="37833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06733" y="3279262"/>
            <a:ext cx="124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participation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0963" y="76200"/>
            <a:ext cx="6947736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BIOC CHEM ECOL MCB PLS 448A / 548A</a:t>
            </a:r>
          </a:p>
          <a:p>
            <a:endParaRPr lang="en-US" sz="2400" b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Plant </a:t>
            </a:r>
            <a:r>
              <a:rPr lang="en-US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Biochemistry and Metabolic Engineering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Fall T/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 am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Instructor: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Monica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Schmidt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Topics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include: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Photosynthesis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Lipid Metabolism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Carotenoid Biosynthesis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Plant Specialized Metabolism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45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mschmidt</dc:creator>
  <cp:lastModifiedBy>Monica Schmidt</cp:lastModifiedBy>
  <cp:revision>10</cp:revision>
  <dcterms:created xsi:type="dcterms:W3CDTF">2013-03-25T06:12:00Z</dcterms:created>
  <dcterms:modified xsi:type="dcterms:W3CDTF">2014-08-19T17:55:39Z</dcterms:modified>
</cp:coreProperties>
</file>