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28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319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77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44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049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35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219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266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11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1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57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132F8-536E-4371-9B75-08FBEC3E994F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E39F4-0032-40D4-9C44-B0F3699CB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5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-76200" y="76200"/>
            <a:ext cx="9220200" cy="6705600"/>
          </a:xfrm>
          <a:prstGeom prst="round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pic>
        <p:nvPicPr>
          <p:cNvPr id="1027" name="Picture 3" descr="C:\Users\Riley\AppData\Local\Microsoft\Windows\Temporary Internet Files\Content.IE5\ZQYO664Z\MP90043737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38" y="304799"/>
            <a:ext cx="480060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71638" y="304799"/>
            <a:ext cx="304800" cy="636430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00589" y="4179000"/>
            <a:ext cx="84730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+mj-lt"/>
              </a:rPr>
              <a:t>Careers in Environmental Science</a:t>
            </a:r>
          </a:p>
          <a:p>
            <a:endParaRPr lang="en-US" sz="4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0804" y="304800"/>
            <a:ext cx="29724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+mj-lt"/>
              </a:rPr>
              <a:t>Fall 2012</a:t>
            </a:r>
            <a:endParaRPr lang="en-US" sz="60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1747986"/>
            <a:ext cx="306186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j-lt"/>
              </a:rPr>
              <a:t>SWES 195a  </a:t>
            </a:r>
          </a:p>
          <a:p>
            <a:r>
              <a:rPr lang="en-US" sz="2800" dirty="0" smtClean="0">
                <a:latin typeface="+mj-lt"/>
              </a:rPr>
              <a:t>Tuesdays 2:00-2:50 </a:t>
            </a:r>
          </a:p>
          <a:p>
            <a:r>
              <a:rPr lang="en-US" sz="2800" dirty="0" smtClean="0">
                <a:latin typeface="+mj-lt"/>
              </a:rPr>
              <a:t>(46388)</a:t>
            </a:r>
            <a:endParaRPr lang="en-US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38400" y="5271606"/>
            <a:ext cx="518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For more information contact: jjriley@ag.arizona.edu</a:t>
            </a:r>
            <a:endParaRPr lang="en-US" sz="2800" b="1" dirty="0">
              <a:latin typeface="+mj-lt"/>
            </a:endParaRPr>
          </a:p>
        </p:txBody>
      </p:sp>
      <p:sp>
        <p:nvSpPr>
          <p:cNvPr id="12" name="5-Point Star 11"/>
          <p:cNvSpPr/>
          <p:nvPr/>
        </p:nvSpPr>
        <p:spPr>
          <a:xfrm>
            <a:off x="7017332" y="2819400"/>
            <a:ext cx="1600200" cy="1325879"/>
          </a:xfrm>
          <a:prstGeom prst="star5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2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19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Riley</dc:creator>
  <cp:lastModifiedBy>Riley</cp:lastModifiedBy>
  <cp:revision>5</cp:revision>
  <dcterms:created xsi:type="dcterms:W3CDTF">2012-03-15T17:36:10Z</dcterms:created>
  <dcterms:modified xsi:type="dcterms:W3CDTF">2012-03-15T18:14:34Z</dcterms:modified>
</cp:coreProperties>
</file>