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56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4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60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21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1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7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3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040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20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76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80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40805-AE15-4519-BD47-B2CA152DD86E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28AC2-DB85-45CA-AE68-23F8299602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94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4520" y="152400"/>
            <a:ext cx="7495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Bookman Old Style" pitchFamily="18" charset="0"/>
              </a:rPr>
              <a:t>Fall 2012 Thursdays 12:30-1:20</a:t>
            </a:r>
            <a:endParaRPr lang="en-US" sz="3600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181600"/>
            <a:ext cx="67714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Bookman Old Style" pitchFamily="18" charset="0"/>
              </a:rPr>
              <a:t>Water Resources in the Tucson Basin</a:t>
            </a:r>
          </a:p>
          <a:p>
            <a:pPr algn="ctr"/>
            <a:r>
              <a:rPr lang="en-US" sz="2800" dirty="0" smtClean="0">
                <a:latin typeface="Bookman Old Style" pitchFamily="18" charset="0"/>
              </a:rPr>
              <a:t>LASC 195a-002 (49918)</a:t>
            </a:r>
            <a:endParaRPr lang="en-US" sz="2800" dirty="0">
              <a:latin typeface="Bookman Old Style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6263184"/>
            <a:ext cx="3576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Bookman Old Style" pitchFamily="18" charset="0"/>
              </a:rPr>
              <a:t> jjriley@ag.arizona.edu</a:t>
            </a:r>
            <a:endParaRPr lang="en-US" sz="2400" dirty="0">
              <a:latin typeface="Bookman Old Style" pitchFamily="18" charset="0"/>
            </a:endParaRPr>
          </a:p>
        </p:txBody>
      </p:sp>
      <p:pic>
        <p:nvPicPr>
          <p:cNvPr id="1027" name="Picture 3" descr="C:\Users\Riley\AppData\Local\Microsoft\Windows\Temporary Internet Files\Content.IE5\2113NDEE\MP90044479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310" y="944880"/>
            <a:ext cx="5486400" cy="4236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1972333">
            <a:off x="5211629" y="1117350"/>
            <a:ext cx="26100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Bookman Old Style" pitchFamily="18" charset="0"/>
              </a:rPr>
              <a:t>Join us!</a:t>
            </a:r>
            <a:endParaRPr lang="en-US" sz="4800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3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Riley</dc:creator>
  <cp:lastModifiedBy>Riley</cp:lastModifiedBy>
  <cp:revision>3</cp:revision>
  <dcterms:created xsi:type="dcterms:W3CDTF">2012-03-15T17:17:40Z</dcterms:created>
  <dcterms:modified xsi:type="dcterms:W3CDTF">2012-03-15T17:35:11Z</dcterms:modified>
</cp:coreProperties>
</file>