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39312-DB0A-4AC5-BFB5-D8FE85133645}" type="datetimeFigureOut">
              <a:rPr lang="en-US" smtClean="0"/>
              <a:t>3/15/2012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8C6D1-2F4A-4355-9E37-DC5B8A72945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jriley@ag.arizona.edu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371600"/>
            <a:ext cx="5943600" cy="1752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C:\Documents and Settings\Jim\Local Settings\Temporary Internet Files\Content.IE5\U0EBPYEI\MC90008906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71516" y="0"/>
            <a:ext cx="3872484" cy="37624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0"/>
            <a:ext cx="615514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Adobe Garamond Pro Bold" pitchFamily="18" charset="0"/>
              </a:rPr>
              <a:t>Teaching opportunity for </a:t>
            </a:r>
          </a:p>
          <a:p>
            <a:r>
              <a:rPr lang="en-US" sz="4400" dirty="0">
                <a:solidFill>
                  <a:srgbClr val="00B050"/>
                </a:solidFill>
                <a:latin typeface="Adobe Garamond Pro Bold" pitchFamily="18" charset="0"/>
              </a:rPr>
              <a:t>u</a:t>
            </a:r>
            <a:r>
              <a:rPr lang="en-US" sz="4400" dirty="0" smtClean="0">
                <a:solidFill>
                  <a:srgbClr val="00B050"/>
                </a:solidFill>
                <a:latin typeface="Adobe Garamond Pro Bold" pitchFamily="18" charset="0"/>
              </a:rPr>
              <a:t>ndergraduates!</a:t>
            </a:r>
            <a:endParaRPr lang="en-US" sz="4400" dirty="0">
              <a:solidFill>
                <a:srgbClr val="00B050"/>
              </a:solidFill>
              <a:latin typeface="Adobe Garamond Pro Bol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371600"/>
            <a:ext cx="58012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7030A0"/>
                </a:solidFill>
                <a:latin typeface="Adobe Garamond Pro Bold" pitchFamily="18" charset="0"/>
              </a:rPr>
              <a:t>SWES 397a </a:t>
            </a:r>
          </a:p>
          <a:p>
            <a:r>
              <a:rPr lang="en-US" sz="5400" dirty="0" smtClean="0">
                <a:solidFill>
                  <a:srgbClr val="7030A0"/>
                </a:solidFill>
                <a:latin typeface="Adobe Garamond Pro Bold" pitchFamily="18" charset="0"/>
              </a:rPr>
              <a:t>Teaching Workshop</a:t>
            </a:r>
            <a:endParaRPr lang="en-US" sz="5400" dirty="0">
              <a:solidFill>
                <a:srgbClr val="7030A0"/>
              </a:solidFill>
              <a:latin typeface="Adobe Garamond Pro Bol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038600"/>
            <a:ext cx="858215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dobe Garamond Pro Bold" pitchFamily="18" charset="0"/>
              </a:rPr>
              <a:t>Non-Science and Science-Majors</a:t>
            </a:r>
          </a:p>
          <a:p>
            <a:r>
              <a:rPr lang="en-US" sz="4800" dirty="0">
                <a:latin typeface="Adobe Garamond Pro Bold" pitchFamily="18" charset="0"/>
              </a:rPr>
              <a:t>w</a:t>
            </a:r>
            <a:r>
              <a:rPr lang="en-US" sz="4800" dirty="0" smtClean="0">
                <a:latin typeface="Adobe Garamond Pro Bold" pitchFamily="18" charset="0"/>
              </a:rPr>
              <a:t>elcome as Preceptors!</a:t>
            </a:r>
            <a:endParaRPr lang="en-US" sz="4400" dirty="0">
              <a:latin typeface="Adobe Garamond Pro Bold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048000"/>
            <a:ext cx="7354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EARN 3-4 UPPER DIVISION UNITS!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057781"/>
            <a:ext cx="799347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Adobe Garamond Pro Bold" pitchFamily="18" charset="0"/>
              </a:rPr>
              <a:t>For more information contact: </a:t>
            </a:r>
            <a:r>
              <a:rPr lang="en-US" sz="2800" b="1" dirty="0" smtClean="0">
                <a:latin typeface="Adobe Garamond Pro Bold" pitchFamily="18" charset="0"/>
                <a:hlinkClick r:id="rId3"/>
              </a:rPr>
              <a:t>jjriley@ag.arizona.edu</a:t>
            </a:r>
            <a:endParaRPr lang="en-US" sz="2800" b="1" dirty="0" smtClean="0">
              <a:latin typeface="Adobe Garamond Pro Bold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Arizona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</dc:creator>
  <cp:lastModifiedBy>Riley</cp:lastModifiedBy>
  <cp:revision>3</cp:revision>
  <dcterms:created xsi:type="dcterms:W3CDTF">2011-12-21T22:29:08Z</dcterms:created>
  <dcterms:modified xsi:type="dcterms:W3CDTF">2012-03-15T17:00:42Z</dcterms:modified>
</cp:coreProperties>
</file>