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CAD7F2"/>
    <a:srgbClr val="D4DFF4"/>
    <a:srgbClr val="C2D1F0"/>
    <a:srgbClr val="C8D8EA"/>
    <a:srgbClr val="CFDDED"/>
    <a:srgbClr val="3F3FFF"/>
    <a:srgbClr val="3333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0" y="72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B7F43-A530-4852-BDE4-77BBFE0AE30E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B379F-D9A4-4352-8A53-53ED5281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7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B379F-D9A4-4352-8A53-53ED528100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8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2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0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0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3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6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6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E24C4-A1F1-475E-8BF5-B8B280C06D60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0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accent1">
                <a:lumMod val="40000"/>
                <a:lumOff val="60000"/>
              </a:schemeClr>
            </a:gs>
            <a:gs pos="59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218" y="2278586"/>
            <a:ext cx="8718314" cy="1616776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PLS/PLP/MCB/ECOL 560 </a:t>
            </a:r>
            <a:r>
              <a:rPr lang="en-US" sz="3600" b="1" dirty="0" smtClean="0"/>
              <a:t>- Advanced </a:t>
            </a:r>
            <a:r>
              <a:rPr lang="en-US" sz="3600" b="1" dirty="0" smtClean="0"/>
              <a:t>Plant Biology</a:t>
            </a:r>
            <a:br>
              <a:rPr lang="en-US" sz="3600" b="1" dirty="0" smtClean="0"/>
            </a:br>
            <a:r>
              <a:rPr lang="en-US" sz="3300" b="1" dirty="0" smtClean="0"/>
              <a:t>Dr. Karen Schumaker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368" y="4988375"/>
            <a:ext cx="8699264" cy="1535873"/>
          </a:xfrm>
          <a:solidFill>
            <a:schemeClr val="accent1">
              <a:lumMod val="75000"/>
            </a:schemeClr>
          </a:solidFill>
          <a:ln w="19050">
            <a:solidFill>
              <a:srgbClr val="000099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350" dirty="0" smtClean="0">
                <a:solidFill>
                  <a:schemeClr val="bg1"/>
                </a:solidFill>
              </a:rPr>
              <a:t>The course will cover basic principles fundamental to the study of plant development, physiology and metabolism, responses to environmental signals and stress, and interactions with </a:t>
            </a:r>
            <a:r>
              <a:rPr lang="en-US" sz="2350" smtClean="0">
                <a:solidFill>
                  <a:schemeClr val="bg1"/>
                </a:solidFill>
              </a:rPr>
              <a:t>other organisms.</a:t>
            </a:r>
            <a:endParaRPr lang="en-US" sz="235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60261" y="554212"/>
            <a:ext cx="3601720" cy="1765979"/>
            <a:chOff x="84455" y="4456871"/>
            <a:chExt cx="3032125" cy="1194547"/>
          </a:xfrm>
        </p:grpSpPr>
        <p:pic>
          <p:nvPicPr>
            <p:cNvPr id="1030" name="Picture 6" descr="Fig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55" y="4456871"/>
              <a:ext cx="3032125" cy="1193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84455" y="4458234"/>
              <a:ext cx="3032125" cy="1193184"/>
            </a:xfrm>
            <a:prstGeom prst="rect">
              <a:avLst/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02729" y="556504"/>
            <a:ext cx="2145496" cy="1771404"/>
            <a:chOff x="588179" y="2622791"/>
            <a:chExt cx="2024677" cy="1673302"/>
          </a:xfrm>
        </p:grpSpPr>
        <p:pic>
          <p:nvPicPr>
            <p:cNvPr id="1032" name="Picture 8" descr="https://ars.els-cdn.com/content/image/1-s2.0-S1369526617301358-gr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493" y="2622791"/>
              <a:ext cx="2022049" cy="16733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588179" y="2622791"/>
              <a:ext cx="2024677" cy="1668177"/>
            </a:xfrm>
            <a:prstGeom prst="rect">
              <a:avLst/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1243" y="556504"/>
            <a:ext cx="1999449" cy="1777121"/>
            <a:chOff x="600793" y="685484"/>
            <a:chExt cx="1999449" cy="1777121"/>
          </a:xfrm>
        </p:grpSpPr>
        <p:pic>
          <p:nvPicPr>
            <p:cNvPr id="5" name="Picture 2" descr="Figure 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0401" y="685484"/>
              <a:ext cx="1980231" cy="17714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600793" y="690592"/>
              <a:ext cx="1999449" cy="1772013"/>
            </a:xfrm>
            <a:prstGeom prst="rect">
              <a:avLst/>
            </a:prstGeom>
            <a:noFill/>
            <a:ln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37844" y="3819525"/>
            <a:ext cx="6024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Fall 2019</a:t>
            </a:r>
            <a:br>
              <a:rPr lang="en-US" sz="2800" b="1" dirty="0"/>
            </a:br>
            <a:r>
              <a:rPr lang="en-US" sz="2800" b="1" dirty="0"/>
              <a:t>Lecture: </a:t>
            </a:r>
            <a:r>
              <a:rPr lang="en-US" sz="2800" b="1" dirty="0" err="1"/>
              <a:t>Tu</a:t>
            </a:r>
            <a:r>
              <a:rPr lang="en-US" sz="2800" b="1" dirty="0"/>
              <a:t>, </a:t>
            </a:r>
            <a:r>
              <a:rPr lang="en-US" sz="2800" b="1" dirty="0" err="1"/>
              <a:t>Th</a:t>
            </a:r>
            <a:r>
              <a:rPr lang="en-US" sz="2800" b="1" dirty="0"/>
              <a:t> 8-9:15 am; W 9-9:50 am</a:t>
            </a:r>
          </a:p>
        </p:txBody>
      </p:sp>
    </p:spTree>
    <p:extLst>
      <p:ext uri="{BB962C8B-B14F-4D97-AF65-F5344CB8AC3E}">
        <p14:creationId xmlns:p14="http://schemas.microsoft.com/office/powerpoint/2010/main" val="22211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PLS/PLP/MCB/ECOL 560 - Advanced Plant Biology Dr. Karen Schumaker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PLS/PLP Recruiting Flyer Content</dc:title>
  <dc:creator>Tanya Quist</dc:creator>
  <cp:lastModifiedBy>Karen Schumaker</cp:lastModifiedBy>
  <cp:revision>41</cp:revision>
  <cp:lastPrinted>2017-04-10T18:29:47Z</cp:lastPrinted>
  <dcterms:created xsi:type="dcterms:W3CDTF">2011-10-15T03:53:48Z</dcterms:created>
  <dcterms:modified xsi:type="dcterms:W3CDTF">2019-03-13T21:23:37Z</dcterms:modified>
</cp:coreProperties>
</file>