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9" autoAdjust="0"/>
    <p:restoredTop sz="94660"/>
  </p:normalViewPr>
  <p:slideViewPr>
    <p:cSldViewPr snapToGrid="0">
      <p:cViewPr varScale="1">
        <p:scale>
          <a:sx n="124" d="100"/>
          <a:sy n="124" d="100"/>
        </p:scale>
        <p:origin x="512"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0E29A-C366-4EB1-960A-E62D9CC4C0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0F21A5F-66F1-4FD3-A3D9-8D77E07FA4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0A7FE29-902A-43B3-AE3C-754A3838D393}"/>
              </a:ext>
            </a:extLst>
          </p:cNvPr>
          <p:cNvSpPr>
            <a:spLocks noGrp="1"/>
          </p:cNvSpPr>
          <p:nvPr>
            <p:ph type="dt" sz="half" idx="10"/>
          </p:nvPr>
        </p:nvSpPr>
        <p:spPr/>
        <p:txBody>
          <a:bodyPr/>
          <a:lstStyle/>
          <a:p>
            <a:fld id="{7DB973A6-BAA9-4685-B9D1-23EBDD293EA6}" type="datetimeFigureOut">
              <a:rPr lang="en-US" smtClean="0"/>
              <a:t>8/31/23</a:t>
            </a:fld>
            <a:endParaRPr lang="en-US"/>
          </a:p>
        </p:txBody>
      </p:sp>
      <p:sp>
        <p:nvSpPr>
          <p:cNvPr id="5" name="Footer Placeholder 4">
            <a:extLst>
              <a:ext uri="{FF2B5EF4-FFF2-40B4-BE49-F238E27FC236}">
                <a16:creationId xmlns:a16="http://schemas.microsoft.com/office/drawing/2014/main" id="{9F87589B-F0FF-406F-AC25-A81BE9A986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7F3985-C9DA-40D3-A725-6D6E034EB856}"/>
              </a:ext>
            </a:extLst>
          </p:cNvPr>
          <p:cNvSpPr>
            <a:spLocks noGrp="1"/>
          </p:cNvSpPr>
          <p:nvPr>
            <p:ph type="sldNum" sz="quarter" idx="12"/>
          </p:nvPr>
        </p:nvSpPr>
        <p:spPr/>
        <p:txBody>
          <a:bodyPr/>
          <a:lstStyle/>
          <a:p>
            <a:fld id="{87D67F69-36AA-4A3B-B3ED-CDD42864253E}" type="slidenum">
              <a:rPr lang="en-US" smtClean="0"/>
              <a:t>‹#›</a:t>
            </a:fld>
            <a:endParaRPr lang="en-US"/>
          </a:p>
        </p:txBody>
      </p:sp>
    </p:spTree>
    <p:extLst>
      <p:ext uri="{BB962C8B-B14F-4D97-AF65-F5344CB8AC3E}">
        <p14:creationId xmlns:p14="http://schemas.microsoft.com/office/powerpoint/2010/main" val="3822093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A9300-D2B2-4247-9E64-24E9345CF63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028FEFE-79E1-485B-A1DD-A55F0FDA71E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F94551-55DE-4CC4-8C5F-5143FB30E84E}"/>
              </a:ext>
            </a:extLst>
          </p:cNvPr>
          <p:cNvSpPr>
            <a:spLocks noGrp="1"/>
          </p:cNvSpPr>
          <p:nvPr>
            <p:ph type="dt" sz="half" idx="10"/>
          </p:nvPr>
        </p:nvSpPr>
        <p:spPr/>
        <p:txBody>
          <a:bodyPr/>
          <a:lstStyle/>
          <a:p>
            <a:fld id="{7DB973A6-BAA9-4685-B9D1-23EBDD293EA6}" type="datetimeFigureOut">
              <a:rPr lang="en-US" smtClean="0"/>
              <a:t>8/31/23</a:t>
            </a:fld>
            <a:endParaRPr lang="en-US"/>
          </a:p>
        </p:txBody>
      </p:sp>
      <p:sp>
        <p:nvSpPr>
          <p:cNvPr id="5" name="Footer Placeholder 4">
            <a:extLst>
              <a:ext uri="{FF2B5EF4-FFF2-40B4-BE49-F238E27FC236}">
                <a16:creationId xmlns:a16="http://schemas.microsoft.com/office/drawing/2014/main" id="{900AF55D-1825-434D-8665-806BA8D599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D3CF65-5558-4FDD-8D9E-9F90CC6FFB86}"/>
              </a:ext>
            </a:extLst>
          </p:cNvPr>
          <p:cNvSpPr>
            <a:spLocks noGrp="1"/>
          </p:cNvSpPr>
          <p:nvPr>
            <p:ph type="sldNum" sz="quarter" idx="12"/>
          </p:nvPr>
        </p:nvSpPr>
        <p:spPr/>
        <p:txBody>
          <a:bodyPr/>
          <a:lstStyle/>
          <a:p>
            <a:fld id="{87D67F69-36AA-4A3B-B3ED-CDD42864253E}" type="slidenum">
              <a:rPr lang="en-US" smtClean="0"/>
              <a:t>‹#›</a:t>
            </a:fld>
            <a:endParaRPr lang="en-US"/>
          </a:p>
        </p:txBody>
      </p:sp>
    </p:spTree>
    <p:extLst>
      <p:ext uri="{BB962C8B-B14F-4D97-AF65-F5344CB8AC3E}">
        <p14:creationId xmlns:p14="http://schemas.microsoft.com/office/powerpoint/2010/main" val="800990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4A5F91-12C7-4E97-B485-E57A84E613A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AFF97C9-340A-4D5F-9FE3-C85BF51D095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E78BFD-11F6-4EF7-8C68-57E1BC5AF6B2}"/>
              </a:ext>
            </a:extLst>
          </p:cNvPr>
          <p:cNvSpPr>
            <a:spLocks noGrp="1"/>
          </p:cNvSpPr>
          <p:nvPr>
            <p:ph type="dt" sz="half" idx="10"/>
          </p:nvPr>
        </p:nvSpPr>
        <p:spPr/>
        <p:txBody>
          <a:bodyPr/>
          <a:lstStyle/>
          <a:p>
            <a:fld id="{7DB973A6-BAA9-4685-B9D1-23EBDD293EA6}" type="datetimeFigureOut">
              <a:rPr lang="en-US" smtClean="0"/>
              <a:t>8/31/23</a:t>
            </a:fld>
            <a:endParaRPr lang="en-US"/>
          </a:p>
        </p:txBody>
      </p:sp>
      <p:sp>
        <p:nvSpPr>
          <p:cNvPr id="5" name="Footer Placeholder 4">
            <a:extLst>
              <a:ext uri="{FF2B5EF4-FFF2-40B4-BE49-F238E27FC236}">
                <a16:creationId xmlns:a16="http://schemas.microsoft.com/office/drawing/2014/main" id="{68638EEF-498C-4D8A-A08A-8D75DC8DCD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F647CE-1B8D-4455-B694-2EFA7F60EC86}"/>
              </a:ext>
            </a:extLst>
          </p:cNvPr>
          <p:cNvSpPr>
            <a:spLocks noGrp="1"/>
          </p:cNvSpPr>
          <p:nvPr>
            <p:ph type="sldNum" sz="quarter" idx="12"/>
          </p:nvPr>
        </p:nvSpPr>
        <p:spPr/>
        <p:txBody>
          <a:bodyPr/>
          <a:lstStyle/>
          <a:p>
            <a:fld id="{87D67F69-36AA-4A3B-B3ED-CDD42864253E}" type="slidenum">
              <a:rPr lang="en-US" smtClean="0"/>
              <a:t>‹#›</a:t>
            </a:fld>
            <a:endParaRPr lang="en-US"/>
          </a:p>
        </p:txBody>
      </p:sp>
    </p:spTree>
    <p:extLst>
      <p:ext uri="{BB962C8B-B14F-4D97-AF65-F5344CB8AC3E}">
        <p14:creationId xmlns:p14="http://schemas.microsoft.com/office/powerpoint/2010/main" val="427341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02E30-ACE6-4F53-AC11-B584E24EB6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09EEC1-3998-4425-8BC0-D3C2493DCD7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2AA97C-0173-4578-B643-427199E7423C}"/>
              </a:ext>
            </a:extLst>
          </p:cNvPr>
          <p:cNvSpPr>
            <a:spLocks noGrp="1"/>
          </p:cNvSpPr>
          <p:nvPr>
            <p:ph type="dt" sz="half" idx="10"/>
          </p:nvPr>
        </p:nvSpPr>
        <p:spPr/>
        <p:txBody>
          <a:bodyPr/>
          <a:lstStyle/>
          <a:p>
            <a:fld id="{7DB973A6-BAA9-4685-B9D1-23EBDD293EA6}" type="datetimeFigureOut">
              <a:rPr lang="en-US" smtClean="0"/>
              <a:t>8/31/23</a:t>
            </a:fld>
            <a:endParaRPr lang="en-US"/>
          </a:p>
        </p:txBody>
      </p:sp>
      <p:sp>
        <p:nvSpPr>
          <p:cNvPr id="5" name="Footer Placeholder 4">
            <a:extLst>
              <a:ext uri="{FF2B5EF4-FFF2-40B4-BE49-F238E27FC236}">
                <a16:creationId xmlns:a16="http://schemas.microsoft.com/office/drawing/2014/main" id="{1B21A057-2AD3-4A30-99AC-43AE670719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46AF72-FE91-4539-AF8F-F2572125E610}"/>
              </a:ext>
            </a:extLst>
          </p:cNvPr>
          <p:cNvSpPr>
            <a:spLocks noGrp="1"/>
          </p:cNvSpPr>
          <p:nvPr>
            <p:ph type="sldNum" sz="quarter" idx="12"/>
          </p:nvPr>
        </p:nvSpPr>
        <p:spPr/>
        <p:txBody>
          <a:bodyPr/>
          <a:lstStyle/>
          <a:p>
            <a:fld id="{87D67F69-36AA-4A3B-B3ED-CDD42864253E}" type="slidenum">
              <a:rPr lang="en-US" smtClean="0"/>
              <a:t>‹#›</a:t>
            </a:fld>
            <a:endParaRPr lang="en-US"/>
          </a:p>
        </p:txBody>
      </p:sp>
    </p:spTree>
    <p:extLst>
      <p:ext uri="{BB962C8B-B14F-4D97-AF65-F5344CB8AC3E}">
        <p14:creationId xmlns:p14="http://schemas.microsoft.com/office/powerpoint/2010/main" val="1670280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E19EF-D935-4BC0-9730-987153515B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4B64AFB-2247-4F44-AC3F-8182AC3710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B0125C-F3BF-4FCC-B49D-E46001D80D6E}"/>
              </a:ext>
            </a:extLst>
          </p:cNvPr>
          <p:cNvSpPr>
            <a:spLocks noGrp="1"/>
          </p:cNvSpPr>
          <p:nvPr>
            <p:ph type="dt" sz="half" idx="10"/>
          </p:nvPr>
        </p:nvSpPr>
        <p:spPr/>
        <p:txBody>
          <a:bodyPr/>
          <a:lstStyle/>
          <a:p>
            <a:fld id="{7DB973A6-BAA9-4685-B9D1-23EBDD293EA6}" type="datetimeFigureOut">
              <a:rPr lang="en-US" smtClean="0"/>
              <a:t>8/31/23</a:t>
            </a:fld>
            <a:endParaRPr lang="en-US"/>
          </a:p>
        </p:txBody>
      </p:sp>
      <p:sp>
        <p:nvSpPr>
          <p:cNvPr id="5" name="Footer Placeholder 4">
            <a:extLst>
              <a:ext uri="{FF2B5EF4-FFF2-40B4-BE49-F238E27FC236}">
                <a16:creationId xmlns:a16="http://schemas.microsoft.com/office/drawing/2014/main" id="{7DEE3F5A-2FB5-4218-94A9-1EA28A7F08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951D0C-15EA-40F0-A009-10F21E3EE87D}"/>
              </a:ext>
            </a:extLst>
          </p:cNvPr>
          <p:cNvSpPr>
            <a:spLocks noGrp="1"/>
          </p:cNvSpPr>
          <p:nvPr>
            <p:ph type="sldNum" sz="quarter" idx="12"/>
          </p:nvPr>
        </p:nvSpPr>
        <p:spPr/>
        <p:txBody>
          <a:bodyPr/>
          <a:lstStyle/>
          <a:p>
            <a:fld id="{87D67F69-36AA-4A3B-B3ED-CDD42864253E}" type="slidenum">
              <a:rPr lang="en-US" smtClean="0"/>
              <a:t>‹#›</a:t>
            </a:fld>
            <a:endParaRPr lang="en-US"/>
          </a:p>
        </p:txBody>
      </p:sp>
    </p:spTree>
    <p:extLst>
      <p:ext uri="{BB962C8B-B14F-4D97-AF65-F5344CB8AC3E}">
        <p14:creationId xmlns:p14="http://schemas.microsoft.com/office/powerpoint/2010/main" val="3805694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E6810-AD71-4E2A-8BA0-BA5A0821833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859AD0-8F0F-4735-B8CC-7E45D424EE8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0E0057-A409-43A4-9FC6-3270E8E24E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771ED69-0A29-4E7C-B58E-0C431FA6FE54}"/>
              </a:ext>
            </a:extLst>
          </p:cNvPr>
          <p:cNvSpPr>
            <a:spLocks noGrp="1"/>
          </p:cNvSpPr>
          <p:nvPr>
            <p:ph type="dt" sz="half" idx="10"/>
          </p:nvPr>
        </p:nvSpPr>
        <p:spPr/>
        <p:txBody>
          <a:bodyPr/>
          <a:lstStyle/>
          <a:p>
            <a:fld id="{7DB973A6-BAA9-4685-B9D1-23EBDD293EA6}" type="datetimeFigureOut">
              <a:rPr lang="en-US" smtClean="0"/>
              <a:t>8/31/23</a:t>
            </a:fld>
            <a:endParaRPr lang="en-US"/>
          </a:p>
        </p:txBody>
      </p:sp>
      <p:sp>
        <p:nvSpPr>
          <p:cNvPr id="6" name="Footer Placeholder 5">
            <a:extLst>
              <a:ext uri="{FF2B5EF4-FFF2-40B4-BE49-F238E27FC236}">
                <a16:creationId xmlns:a16="http://schemas.microsoft.com/office/drawing/2014/main" id="{A8FEB5D6-09C6-4F73-AEDD-F2E90C222D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E5F49B-B740-49CA-9967-CC5070CC4E32}"/>
              </a:ext>
            </a:extLst>
          </p:cNvPr>
          <p:cNvSpPr>
            <a:spLocks noGrp="1"/>
          </p:cNvSpPr>
          <p:nvPr>
            <p:ph type="sldNum" sz="quarter" idx="12"/>
          </p:nvPr>
        </p:nvSpPr>
        <p:spPr/>
        <p:txBody>
          <a:bodyPr/>
          <a:lstStyle/>
          <a:p>
            <a:fld id="{87D67F69-36AA-4A3B-B3ED-CDD42864253E}" type="slidenum">
              <a:rPr lang="en-US" smtClean="0"/>
              <a:t>‹#›</a:t>
            </a:fld>
            <a:endParaRPr lang="en-US"/>
          </a:p>
        </p:txBody>
      </p:sp>
    </p:spTree>
    <p:extLst>
      <p:ext uri="{BB962C8B-B14F-4D97-AF65-F5344CB8AC3E}">
        <p14:creationId xmlns:p14="http://schemas.microsoft.com/office/powerpoint/2010/main" val="881045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8D39D-A2D5-46E6-8C71-4CF4DC6E274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0607A0F-51C6-4747-809D-11008A1EA7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7CC736D-B3F6-45F4-AC86-DBD32D5EF89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DEA3E46-51D5-494F-B048-C1A86E1E67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EF9D716-02B9-47B5-8E25-AF161C58B4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9C747A7-754A-44D2-8E19-443EBCE78FD9}"/>
              </a:ext>
            </a:extLst>
          </p:cNvPr>
          <p:cNvSpPr>
            <a:spLocks noGrp="1"/>
          </p:cNvSpPr>
          <p:nvPr>
            <p:ph type="dt" sz="half" idx="10"/>
          </p:nvPr>
        </p:nvSpPr>
        <p:spPr/>
        <p:txBody>
          <a:bodyPr/>
          <a:lstStyle/>
          <a:p>
            <a:fld id="{7DB973A6-BAA9-4685-B9D1-23EBDD293EA6}" type="datetimeFigureOut">
              <a:rPr lang="en-US" smtClean="0"/>
              <a:t>8/31/23</a:t>
            </a:fld>
            <a:endParaRPr lang="en-US"/>
          </a:p>
        </p:txBody>
      </p:sp>
      <p:sp>
        <p:nvSpPr>
          <p:cNvPr id="8" name="Footer Placeholder 7">
            <a:extLst>
              <a:ext uri="{FF2B5EF4-FFF2-40B4-BE49-F238E27FC236}">
                <a16:creationId xmlns:a16="http://schemas.microsoft.com/office/drawing/2014/main" id="{10FB06E0-07F0-476B-B466-2CD87BCDC6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6F81649-CA45-49A8-815D-1B2B5E6AC8A9}"/>
              </a:ext>
            </a:extLst>
          </p:cNvPr>
          <p:cNvSpPr>
            <a:spLocks noGrp="1"/>
          </p:cNvSpPr>
          <p:nvPr>
            <p:ph type="sldNum" sz="quarter" idx="12"/>
          </p:nvPr>
        </p:nvSpPr>
        <p:spPr/>
        <p:txBody>
          <a:bodyPr/>
          <a:lstStyle/>
          <a:p>
            <a:fld id="{87D67F69-36AA-4A3B-B3ED-CDD42864253E}" type="slidenum">
              <a:rPr lang="en-US" smtClean="0"/>
              <a:t>‹#›</a:t>
            </a:fld>
            <a:endParaRPr lang="en-US"/>
          </a:p>
        </p:txBody>
      </p:sp>
    </p:spTree>
    <p:extLst>
      <p:ext uri="{BB962C8B-B14F-4D97-AF65-F5344CB8AC3E}">
        <p14:creationId xmlns:p14="http://schemas.microsoft.com/office/powerpoint/2010/main" val="2504349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72CE0-00D7-4B26-AF0D-0F2AFA918BC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EEB1598-5CEF-4B2D-8E3D-EDB5E2CE358D}"/>
              </a:ext>
            </a:extLst>
          </p:cNvPr>
          <p:cNvSpPr>
            <a:spLocks noGrp="1"/>
          </p:cNvSpPr>
          <p:nvPr>
            <p:ph type="dt" sz="half" idx="10"/>
          </p:nvPr>
        </p:nvSpPr>
        <p:spPr/>
        <p:txBody>
          <a:bodyPr/>
          <a:lstStyle/>
          <a:p>
            <a:fld id="{7DB973A6-BAA9-4685-B9D1-23EBDD293EA6}" type="datetimeFigureOut">
              <a:rPr lang="en-US" smtClean="0"/>
              <a:t>8/31/23</a:t>
            </a:fld>
            <a:endParaRPr lang="en-US"/>
          </a:p>
        </p:txBody>
      </p:sp>
      <p:sp>
        <p:nvSpPr>
          <p:cNvPr id="4" name="Footer Placeholder 3">
            <a:extLst>
              <a:ext uri="{FF2B5EF4-FFF2-40B4-BE49-F238E27FC236}">
                <a16:creationId xmlns:a16="http://schemas.microsoft.com/office/drawing/2014/main" id="{50AA502C-3361-4320-AB55-3D5FCD077A1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4005252-E0BD-4DCC-A0DF-D6C04AD7E652}"/>
              </a:ext>
            </a:extLst>
          </p:cNvPr>
          <p:cNvSpPr>
            <a:spLocks noGrp="1"/>
          </p:cNvSpPr>
          <p:nvPr>
            <p:ph type="sldNum" sz="quarter" idx="12"/>
          </p:nvPr>
        </p:nvSpPr>
        <p:spPr/>
        <p:txBody>
          <a:bodyPr/>
          <a:lstStyle/>
          <a:p>
            <a:fld id="{87D67F69-36AA-4A3B-B3ED-CDD42864253E}" type="slidenum">
              <a:rPr lang="en-US" smtClean="0"/>
              <a:t>‹#›</a:t>
            </a:fld>
            <a:endParaRPr lang="en-US"/>
          </a:p>
        </p:txBody>
      </p:sp>
    </p:spTree>
    <p:extLst>
      <p:ext uri="{BB962C8B-B14F-4D97-AF65-F5344CB8AC3E}">
        <p14:creationId xmlns:p14="http://schemas.microsoft.com/office/powerpoint/2010/main" val="2383088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06336A1-E82A-46A3-9427-B2A7C38C179A}"/>
              </a:ext>
            </a:extLst>
          </p:cNvPr>
          <p:cNvSpPr>
            <a:spLocks noGrp="1"/>
          </p:cNvSpPr>
          <p:nvPr>
            <p:ph type="dt" sz="half" idx="10"/>
          </p:nvPr>
        </p:nvSpPr>
        <p:spPr/>
        <p:txBody>
          <a:bodyPr/>
          <a:lstStyle/>
          <a:p>
            <a:fld id="{7DB973A6-BAA9-4685-B9D1-23EBDD293EA6}" type="datetimeFigureOut">
              <a:rPr lang="en-US" smtClean="0"/>
              <a:t>8/31/23</a:t>
            </a:fld>
            <a:endParaRPr lang="en-US"/>
          </a:p>
        </p:txBody>
      </p:sp>
      <p:sp>
        <p:nvSpPr>
          <p:cNvPr id="3" name="Footer Placeholder 2">
            <a:extLst>
              <a:ext uri="{FF2B5EF4-FFF2-40B4-BE49-F238E27FC236}">
                <a16:creationId xmlns:a16="http://schemas.microsoft.com/office/drawing/2014/main" id="{75611D39-A727-43FB-8153-F64A5D9DB35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C3C3CB5-9D1F-42D8-AB44-E7462C8647C7}"/>
              </a:ext>
            </a:extLst>
          </p:cNvPr>
          <p:cNvSpPr>
            <a:spLocks noGrp="1"/>
          </p:cNvSpPr>
          <p:nvPr>
            <p:ph type="sldNum" sz="quarter" idx="12"/>
          </p:nvPr>
        </p:nvSpPr>
        <p:spPr/>
        <p:txBody>
          <a:bodyPr/>
          <a:lstStyle/>
          <a:p>
            <a:fld id="{87D67F69-36AA-4A3B-B3ED-CDD42864253E}" type="slidenum">
              <a:rPr lang="en-US" smtClean="0"/>
              <a:t>‹#›</a:t>
            </a:fld>
            <a:endParaRPr lang="en-US"/>
          </a:p>
        </p:txBody>
      </p:sp>
    </p:spTree>
    <p:extLst>
      <p:ext uri="{BB962C8B-B14F-4D97-AF65-F5344CB8AC3E}">
        <p14:creationId xmlns:p14="http://schemas.microsoft.com/office/powerpoint/2010/main" val="1270387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1D632-DAA9-4CC7-9010-536776A6B8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2A115E3-E991-42E5-8D7C-DAC2714B41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8DACBC5-224C-4872-939F-49C1E21767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A9B41C-3489-40F8-B162-927464534DB2}"/>
              </a:ext>
            </a:extLst>
          </p:cNvPr>
          <p:cNvSpPr>
            <a:spLocks noGrp="1"/>
          </p:cNvSpPr>
          <p:nvPr>
            <p:ph type="dt" sz="half" idx="10"/>
          </p:nvPr>
        </p:nvSpPr>
        <p:spPr/>
        <p:txBody>
          <a:bodyPr/>
          <a:lstStyle/>
          <a:p>
            <a:fld id="{7DB973A6-BAA9-4685-B9D1-23EBDD293EA6}" type="datetimeFigureOut">
              <a:rPr lang="en-US" smtClean="0"/>
              <a:t>8/31/23</a:t>
            </a:fld>
            <a:endParaRPr lang="en-US"/>
          </a:p>
        </p:txBody>
      </p:sp>
      <p:sp>
        <p:nvSpPr>
          <p:cNvPr id="6" name="Footer Placeholder 5">
            <a:extLst>
              <a:ext uri="{FF2B5EF4-FFF2-40B4-BE49-F238E27FC236}">
                <a16:creationId xmlns:a16="http://schemas.microsoft.com/office/drawing/2014/main" id="{1EDC4965-1E20-4EC7-A33A-9E82275BF9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E4978C-9405-4411-B138-D23600984B1A}"/>
              </a:ext>
            </a:extLst>
          </p:cNvPr>
          <p:cNvSpPr>
            <a:spLocks noGrp="1"/>
          </p:cNvSpPr>
          <p:nvPr>
            <p:ph type="sldNum" sz="quarter" idx="12"/>
          </p:nvPr>
        </p:nvSpPr>
        <p:spPr/>
        <p:txBody>
          <a:bodyPr/>
          <a:lstStyle/>
          <a:p>
            <a:fld id="{87D67F69-36AA-4A3B-B3ED-CDD42864253E}" type="slidenum">
              <a:rPr lang="en-US" smtClean="0"/>
              <a:t>‹#›</a:t>
            </a:fld>
            <a:endParaRPr lang="en-US"/>
          </a:p>
        </p:txBody>
      </p:sp>
    </p:spTree>
    <p:extLst>
      <p:ext uri="{BB962C8B-B14F-4D97-AF65-F5344CB8AC3E}">
        <p14:creationId xmlns:p14="http://schemas.microsoft.com/office/powerpoint/2010/main" val="1062634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5E5C9-1E25-433A-9E87-637409EE7F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7763AF8-B036-409B-8ED2-CBD200E96C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DD42E50-C531-4176-9DB1-D68FB43A8D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3C3A47-2AE1-4EB3-BEE1-A3CA2BAAE939}"/>
              </a:ext>
            </a:extLst>
          </p:cNvPr>
          <p:cNvSpPr>
            <a:spLocks noGrp="1"/>
          </p:cNvSpPr>
          <p:nvPr>
            <p:ph type="dt" sz="half" idx="10"/>
          </p:nvPr>
        </p:nvSpPr>
        <p:spPr/>
        <p:txBody>
          <a:bodyPr/>
          <a:lstStyle/>
          <a:p>
            <a:fld id="{7DB973A6-BAA9-4685-B9D1-23EBDD293EA6}" type="datetimeFigureOut">
              <a:rPr lang="en-US" smtClean="0"/>
              <a:t>8/31/23</a:t>
            </a:fld>
            <a:endParaRPr lang="en-US"/>
          </a:p>
        </p:txBody>
      </p:sp>
      <p:sp>
        <p:nvSpPr>
          <p:cNvPr id="6" name="Footer Placeholder 5">
            <a:extLst>
              <a:ext uri="{FF2B5EF4-FFF2-40B4-BE49-F238E27FC236}">
                <a16:creationId xmlns:a16="http://schemas.microsoft.com/office/drawing/2014/main" id="{8D1534F1-588A-463A-9ECC-5896E78935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412137-6515-4248-B8BE-45CCCBBAF685}"/>
              </a:ext>
            </a:extLst>
          </p:cNvPr>
          <p:cNvSpPr>
            <a:spLocks noGrp="1"/>
          </p:cNvSpPr>
          <p:nvPr>
            <p:ph type="sldNum" sz="quarter" idx="12"/>
          </p:nvPr>
        </p:nvSpPr>
        <p:spPr/>
        <p:txBody>
          <a:bodyPr/>
          <a:lstStyle/>
          <a:p>
            <a:fld id="{87D67F69-36AA-4A3B-B3ED-CDD42864253E}" type="slidenum">
              <a:rPr lang="en-US" smtClean="0"/>
              <a:t>‹#›</a:t>
            </a:fld>
            <a:endParaRPr lang="en-US"/>
          </a:p>
        </p:txBody>
      </p:sp>
    </p:spTree>
    <p:extLst>
      <p:ext uri="{BB962C8B-B14F-4D97-AF65-F5344CB8AC3E}">
        <p14:creationId xmlns:p14="http://schemas.microsoft.com/office/powerpoint/2010/main" val="3823262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22CA67-B1B7-4BEA-8DB6-35AC811177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6CE5FAD-D9FC-41C7-9B02-C6F7A9E772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131B85-7AEE-40FA-891B-441E70C54F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B973A6-BAA9-4685-B9D1-23EBDD293EA6}" type="datetimeFigureOut">
              <a:rPr lang="en-US" smtClean="0"/>
              <a:t>8/31/23</a:t>
            </a:fld>
            <a:endParaRPr lang="en-US"/>
          </a:p>
        </p:txBody>
      </p:sp>
      <p:sp>
        <p:nvSpPr>
          <p:cNvPr id="5" name="Footer Placeholder 4">
            <a:extLst>
              <a:ext uri="{FF2B5EF4-FFF2-40B4-BE49-F238E27FC236}">
                <a16:creationId xmlns:a16="http://schemas.microsoft.com/office/drawing/2014/main" id="{B31B0C8C-D3F3-4B87-AF14-F9588BC76C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238EA42-73A8-40EB-8A51-7096E366B0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D67F69-36AA-4A3B-B3ED-CDD42864253E}" type="slidenum">
              <a:rPr lang="en-US" smtClean="0"/>
              <a:t>‹#›</a:t>
            </a:fld>
            <a:endParaRPr lang="en-US"/>
          </a:p>
        </p:txBody>
      </p:sp>
    </p:spTree>
    <p:extLst>
      <p:ext uri="{BB962C8B-B14F-4D97-AF65-F5344CB8AC3E}">
        <p14:creationId xmlns:p14="http://schemas.microsoft.com/office/powerpoint/2010/main" val="26814354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rizona.zoom.us/j/83044711714" TargetMode="External"/><Relationship Id="rId2" Type="http://schemas.openxmlformats.org/officeDocument/2006/relationships/image" Target="../media/image1.jpg"/><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 name="Picture 3" descr="A picture containing text, vegetable&#10;&#10;Description automatically generated">
            <a:extLst>
              <a:ext uri="{FF2B5EF4-FFF2-40B4-BE49-F238E27FC236}">
                <a16:creationId xmlns:a16="http://schemas.microsoft.com/office/drawing/2014/main" id="{E9019F96-6E81-4991-9DE8-0532817447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06" y="219102"/>
            <a:ext cx="11963388" cy="6260840"/>
          </a:xfrm>
          <a:prstGeom prst="rect">
            <a:avLst/>
          </a:prstGeom>
        </p:spPr>
      </p:pic>
      <p:sp>
        <p:nvSpPr>
          <p:cNvPr id="5" name="Title 1">
            <a:extLst>
              <a:ext uri="{FF2B5EF4-FFF2-40B4-BE49-F238E27FC236}">
                <a16:creationId xmlns:a16="http://schemas.microsoft.com/office/drawing/2014/main" id="{313DAC44-8345-407C-B7A7-F389DC029D70}"/>
              </a:ext>
            </a:extLst>
          </p:cNvPr>
          <p:cNvSpPr txBox="1">
            <a:spLocks/>
          </p:cNvSpPr>
          <p:nvPr/>
        </p:nvSpPr>
        <p:spPr>
          <a:xfrm>
            <a:off x="5160073" y="637807"/>
            <a:ext cx="6223449" cy="2384603"/>
          </a:xfrm>
          <a:prstGeom prst="rect">
            <a:avLst/>
          </a:prstGeom>
        </p:spPr>
        <p:txBody>
          <a:bodyPr>
            <a:normAutofit fontScale="8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900" b="1" dirty="0">
                <a:solidFill>
                  <a:srgbClr val="FFFF99"/>
                </a:solidFill>
                <a:latin typeface="Calibri" panose="020F0502020204030204" pitchFamily="34" charset="0"/>
                <a:ea typeface="Calibri" panose="020F0502020204030204" pitchFamily="34" charset="0"/>
                <a:cs typeface="Calibri" panose="020F0502020204030204" pitchFamily="34" charset="0"/>
              </a:rPr>
              <a:t>Tuesday, September 5, 2023</a:t>
            </a:r>
          </a:p>
          <a:p>
            <a:pPr algn="ctr"/>
            <a:endParaRPr lang="en-US" sz="1700" b="1" dirty="0">
              <a:solidFill>
                <a:srgbClr val="FFFF99"/>
              </a:solidFill>
              <a:latin typeface="Calibri" panose="020F0502020204030204" pitchFamily="34" charset="0"/>
              <a:ea typeface="Calibri" panose="020F0502020204030204" pitchFamily="34" charset="0"/>
              <a:cs typeface="Calibri" panose="020F0502020204030204" pitchFamily="34" charset="0"/>
            </a:endParaRPr>
          </a:p>
          <a:p>
            <a:pPr algn="ctr"/>
            <a:r>
              <a:rPr lang="en-US" sz="3100" b="1" dirty="0">
                <a:solidFill>
                  <a:srgbClr val="FFFF99"/>
                </a:solidFill>
                <a:latin typeface="Calibri" panose="020F0502020204030204" pitchFamily="34" charset="0"/>
                <a:ea typeface="Calibri" panose="020F0502020204030204" pitchFamily="34" charset="0"/>
                <a:cs typeface="Calibri" panose="020F0502020204030204" pitchFamily="34" charset="0"/>
              </a:rPr>
              <a:t>“</a:t>
            </a:r>
            <a:r>
              <a:rPr lang="en-US" sz="3100" b="1" i="0" u="none" strike="noStrike" dirty="0">
                <a:solidFill>
                  <a:srgbClr val="FFFF99"/>
                </a:solidFill>
                <a:effectLst/>
                <a:latin typeface="Calibri" panose="020F0502020204030204" pitchFamily="34" charset="0"/>
              </a:rPr>
              <a:t>Using natural genetic variation to improve and extend aflatoxin biocontrol</a:t>
            </a:r>
            <a:r>
              <a:rPr lang="en-US" sz="3100" b="1" dirty="0">
                <a:solidFill>
                  <a:srgbClr val="FFFF99"/>
                </a:solidFill>
                <a:latin typeface="Calibri" panose="020F0502020204030204" pitchFamily="34" charset="0"/>
                <a:ea typeface="Calibri" panose="020F0502020204030204" pitchFamily="34" charset="0"/>
                <a:cs typeface="Calibri" panose="020F0502020204030204" pitchFamily="34" charset="0"/>
              </a:rPr>
              <a:t>”</a:t>
            </a:r>
            <a:endParaRPr lang="en-US" sz="3100" dirty="0">
              <a:solidFill>
                <a:srgbClr val="FFFF99"/>
              </a:solidFill>
              <a:latin typeface="Calibri" panose="020F0502020204030204" pitchFamily="34" charset="0"/>
              <a:ea typeface="Calibri" panose="020F0502020204030204" pitchFamily="34" charset="0"/>
              <a:cs typeface="Calibri" panose="020F0502020204030204" pitchFamily="34" charset="0"/>
            </a:endParaRPr>
          </a:p>
          <a:p>
            <a:pPr algn="ctr"/>
            <a:endParaRPr lang="en-US" sz="2200" b="1" dirty="0">
              <a:solidFill>
                <a:srgbClr val="FFFF99"/>
              </a:solidFill>
              <a:latin typeface="Calibri" panose="020F0502020204030204" pitchFamily="34" charset="0"/>
              <a:ea typeface="Calibri" panose="020F0502020204030204" pitchFamily="34" charset="0"/>
              <a:cs typeface="Calibri" panose="020F0502020204030204" pitchFamily="34" charset="0"/>
            </a:endParaRPr>
          </a:p>
          <a:p>
            <a:pPr algn="ctr"/>
            <a:endParaRPr lang="en-US" sz="2200" b="1" dirty="0">
              <a:solidFill>
                <a:srgbClr val="FFFF99"/>
              </a:solidFill>
              <a:latin typeface="Calibri" panose="020F0502020204030204" pitchFamily="34" charset="0"/>
              <a:ea typeface="Calibri" panose="020F0502020204030204" pitchFamily="34" charset="0"/>
              <a:cs typeface="Calibri" panose="020F0502020204030204" pitchFamily="34" charset="0"/>
            </a:endParaRPr>
          </a:p>
          <a:p>
            <a:pPr algn="ctr"/>
            <a:r>
              <a:rPr lang="en-US" sz="3600" b="1" dirty="0">
                <a:solidFill>
                  <a:srgbClr val="FFFF99"/>
                </a:solidFill>
                <a:latin typeface="Calibri" panose="020F0502020204030204" pitchFamily="34" charset="0"/>
                <a:ea typeface="Calibri" panose="020F0502020204030204" pitchFamily="34" charset="0"/>
                <a:cs typeface="Calibri" panose="020F0502020204030204" pitchFamily="34" charset="0"/>
              </a:rPr>
              <a:t>Dr. Kenneth </a:t>
            </a:r>
            <a:r>
              <a:rPr lang="en-US" sz="3600" b="1" dirty="0" err="1">
                <a:solidFill>
                  <a:srgbClr val="FFFF99"/>
                </a:solidFill>
                <a:latin typeface="Calibri" panose="020F0502020204030204" pitchFamily="34" charset="0"/>
                <a:ea typeface="Calibri" panose="020F0502020204030204" pitchFamily="34" charset="0"/>
                <a:cs typeface="Calibri" panose="020F0502020204030204" pitchFamily="34" charset="0"/>
              </a:rPr>
              <a:t>Callicott</a:t>
            </a:r>
            <a:endParaRPr lang="en-US" sz="3600" b="1" dirty="0">
              <a:solidFill>
                <a:srgbClr val="FFFF99"/>
              </a:solidFill>
              <a:latin typeface="Calibri" panose="020F0502020204030204" pitchFamily="34" charset="0"/>
              <a:ea typeface="Calibri" panose="020F0502020204030204" pitchFamily="34" charset="0"/>
              <a:cs typeface="Calibri" panose="020F0502020204030204" pitchFamily="34" charset="0"/>
            </a:endParaRPr>
          </a:p>
          <a:p>
            <a:pPr algn="ctr"/>
            <a:r>
              <a:rPr lang="en-US" sz="3100" b="1" dirty="0">
                <a:solidFill>
                  <a:srgbClr val="FFFF99"/>
                </a:solidFill>
                <a:latin typeface="Calibri" panose="020F0502020204030204" pitchFamily="34" charset="0"/>
                <a:ea typeface="Calibri" panose="020F0502020204030204" pitchFamily="34" charset="0"/>
                <a:cs typeface="Calibri" panose="020F0502020204030204" pitchFamily="34" charset="0"/>
              </a:rPr>
              <a:t>USDA-ARS Aflatoxin Lab</a:t>
            </a:r>
          </a:p>
          <a:p>
            <a:pPr algn="ctr"/>
            <a:endParaRPr lang="en-US" sz="2700" b="1" dirty="0">
              <a:solidFill>
                <a:srgbClr val="FFFF99"/>
              </a:solidFill>
              <a:latin typeface="Calibri" panose="020F0502020204030204" pitchFamily="34" charset="0"/>
              <a:ea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D87A4EDB-FAA8-4E7C-81FB-9A7EDDB28D81}"/>
              </a:ext>
            </a:extLst>
          </p:cNvPr>
          <p:cNvSpPr txBox="1"/>
          <p:nvPr/>
        </p:nvSpPr>
        <p:spPr>
          <a:xfrm>
            <a:off x="5313359" y="4560322"/>
            <a:ext cx="6070163" cy="1521955"/>
          </a:xfrm>
          <a:prstGeom prst="rect">
            <a:avLst/>
          </a:prstGeom>
          <a:noFill/>
        </p:spPr>
        <p:txBody>
          <a:bodyPr wrap="square" rtlCol="0">
            <a:spAutoFit/>
          </a:bodyPr>
          <a:lstStyle/>
          <a:p>
            <a:pPr marL="0" marR="0" algn="ctr">
              <a:lnSpc>
                <a:spcPct val="105000"/>
              </a:lnSpc>
              <a:spcBef>
                <a:spcPts val="0"/>
              </a:spcBef>
              <a:spcAft>
                <a:spcPts val="800"/>
              </a:spcAft>
            </a:pPr>
            <a:r>
              <a:rPr lang="en-US" sz="1400" dirty="0">
                <a:solidFill>
                  <a:srgbClr val="FFFF99"/>
                </a:solidFill>
                <a:latin typeface="Calibri" panose="020F0502020204030204" pitchFamily="34" charset="0"/>
                <a:ea typeface="Calibri" panose="020F0502020204030204" pitchFamily="34" charset="0"/>
                <a:cs typeface="Calibri" panose="020F0502020204030204" pitchFamily="34" charset="0"/>
              </a:rPr>
              <a:t>Dr. </a:t>
            </a:r>
            <a:r>
              <a:rPr lang="en-US" sz="1400" dirty="0" err="1">
                <a:solidFill>
                  <a:srgbClr val="FFFF99"/>
                </a:solidFill>
                <a:latin typeface="Calibri" panose="020F0502020204030204" pitchFamily="34" charset="0"/>
                <a:ea typeface="Calibri" panose="020F0502020204030204" pitchFamily="34" charset="0"/>
                <a:cs typeface="Calibri" panose="020F0502020204030204" pitchFamily="34" charset="0"/>
              </a:rPr>
              <a:t>Callicott</a:t>
            </a:r>
            <a:r>
              <a:rPr lang="en-US" sz="1400" dirty="0">
                <a:solidFill>
                  <a:srgbClr val="FFFF99"/>
                </a:solidFill>
                <a:latin typeface="Calibri" panose="020F0502020204030204" pitchFamily="34" charset="0"/>
                <a:ea typeface="Calibri" panose="020F0502020204030204" pitchFamily="34" charset="0"/>
                <a:cs typeface="Calibri" panose="020F0502020204030204" pitchFamily="34" charset="0"/>
              </a:rPr>
              <a:t> </a:t>
            </a:r>
            <a:r>
              <a:rPr lang="en-US" sz="1400" dirty="0">
                <a:solidFill>
                  <a:srgbClr val="FFFF99"/>
                </a:solidFill>
                <a:effectLst/>
                <a:latin typeface="Calibri" panose="020F0502020204030204" pitchFamily="34" charset="0"/>
                <a:ea typeface="Calibri" panose="020F0502020204030204" pitchFamily="34" charset="0"/>
                <a:cs typeface="Calibri" panose="020F0502020204030204" pitchFamily="34" charset="0"/>
              </a:rPr>
              <a:t>will be presenting in Marley 230</a:t>
            </a:r>
            <a:br>
              <a:rPr lang="en-US" sz="1400" dirty="0">
                <a:solidFill>
                  <a:srgbClr val="FFFF99"/>
                </a:solidFill>
                <a:effectLst/>
                <a:latin typeface="Calibri" panose="020F0502020204030204" pitchFamily="34" charset="0"/>
                <a:ea typeface="Calibri" panose="020F0502020204030204" pitchFamily="34" charset="0"/>
                <a:cs typeface="Calibri" panose="020F0502020204030204" pitchFamily="34" charset="0"/>
              </a:rPr>
            </a:br>
            <a:r>
              <a:rPr lang="en-US" sz="1400" dirty="0">
                <a:solidFill>
                  <a:srgbClr val="FFFF99"/>
                </a:solidFill>
                <a:effectLst/>
                <a:latin typeface="Calibri" panose="020F0502020204030204" pitchFamily="34" charset="0"/>
                <a:ea typeface="Calibri" panose="020F0502020204030204" pitchFamily="34" charset="0"/>
                <a:cs typeface="Calibri" panose="020F0502020204030204" pitchFamily="34" charset="0"/>
              </a:rPr>
              <a:t>Live broadcast available in Zoom: </a:t>
            </a:r>
            <a:r>
              <a:rPr lang="en-US" sz="1400" b="0" i="0" u="sng" dirty="0">
                <a:solidFill>
                  <a:srgbClr val="FFFF99"/>
                </a:solidFill>
                <a:effectLst/>
                <a:latin typeface="Calibri" panose="020F0502020204030204" pitchFamily="34" charset="0"/>
                <a:hlinkClick r:id="rId3" tooltip="https://arizona.zoom.us/j/83044711714">
                  <a:extLst>
                    <a:ext uri="{A12FA001-AC4F-418D-AE19-62706E023703}">
                      <ahyp:hlinkClr xmlns:ahyp="http://schemas.microsoft.com/office/drawing/2018/hyperlinkcolor" val="tx"/>
                    </a:ext>
                  </a:extLst>
                </a:hlinkClick>
              </a:rPr>
              <a:t>https://arizona.zoom.us/j/83044711714</a:t>
            </a:r>
            <a:endParaRPr lang="en-US" sz="1400" b="0" i="0" u="sng" dirty="0">
              <a:solidFill>
                <a:srgbClr val="FFFF99"/>
              </a:solidFill>
              <a:effectLst/>
              <a:latin typeface="Calibri" panose="020F0502020204030204" pitchFamily="34" charset="0"/>
            </a:endParaRPr>
          </a:p>
          <a:p>
            <a:pPr marL="0" marR="0" algn="ctr">
              <a:lnSpc>
                <a:spcPct val="105000"/>
              </a:lnSpc>
              <a:spcBef>
                <a:spcPts val="0"/>
              </a:spcBef>
              <a:spcAft>
                <a:spcPts val="800"/>
              </a:spcAft>
            </a:pPr>
            <a:r>
              <a:rPr lang="en-US" sz="1400" dirty="0">
                <a:solidFill>
                  <a:srgbClr val="FFFF99"/>
                </a:solidFill>
                <a:latin typeface="Calibri" panose="020F0502020204030204" pitchFamily="34" charset="0"/>
                <a:ea typeface="Calibri" panose="020F0502020204030204" pitchFamily="34" charset="0"/>
                <a:cs typeface="Calibri" panose="020F0502020204030204" pitchFamily="34" charset="0"/>
              </a:rPr>
              <a:t>Password: spls23</a:t>
            </a:r>
            <a:endParaRPr lang="en-US" sz="1400" dirty="0">
              <a:solidFill>
                <a:srgbClr val="FFFF99"/>
              </a:solidFill>
              <a:effectLst/>
              <a:latin typeface="Calibri" panose="020F0502020204030204" pitchFamily="34" charset="0"/>
              <a:ea typeface="Calibri" panose="020F0502020204030204" pitchFamily="34" charset="0"/>
              <a:cs typeface="Calibri" panose="020F0502020204030204" pitchFamily="34" charset="0"/>
            </a:endParaRPr>
          </a:p>
          <a:p>
            <a:pPr algn="ctr">
              <a:lnSpc>
                <a:spcPct val="105000"/>
              </a:lnSpc>
              <a:spcAft>
                <a:spcPts val="800"/>
              </a:spcAft>
            </a:pPr>
            <a:r>
              <a:rPr lang="en-US" sz="1400" b="1" dirty="0">
                <a:solidFill>
                  <a:srgbClr val="FFFF99"/>
                </a:solidFill>
                <a:latin typeface="Calibri" panose="020F0502020204030204" pitchFamily="34" charset="0"/>
                <a:ea typeface="Calibri" panose="020F0502020204030204" pitchFamily="34" charset="0"/>
                <a:cs typeface="Calibri" panose="020F0502020204030204" pitchFamily="34" charset="0"/>
              </a:rPr>
              <a:t>Host: Hillary </a:t>
            </a:r>
            <a:r>
              <a:rPr lang="en-US" sz="1400" b="1">
                <a:solidFill>
                  <a:srgbClr val="FFFF99"/>
                </a:solidFill>
                <a:latin typeface="Calibri" panose="020F0502020204030204" pitchFamily="34" charset="0"/>
                <a:ea typeface="Calibri" panose="020F0502020204030204" pitchFamily="34" charset="0"/>
                <a:cs typeface="Calibri" panose="020F0502020204030204" pitchFamily="34" charset="0"/>
              </a:rPr>
              <a:t>Mehl</a:t>
            </a:r>
            <a:endParaRPr lang="en-US" sz="1400" b="1" dirty="0">
              <a:solidFill>
                <a:srgbClr val="FFFF99"/>
              </a:solidFill>
              <a:latin typeface="Calibri" panose="020F0502020204030204" pitchFamily="34" charset="0"/>
              <a:ea typeface="Calibri" panose="020F0502020204030204" pitchFamily="34" charset="0"/>
              <a:cs typeface="Calibri" panose="020F0502020204030204" pitchFamily="34" charset="0"/>
            </a:endParaRPr>
          </a:p>
          <a:p>
            <a:pPr marL="0" marR="0" algn="ctr">
              <a:lnSpc>
                <a:spcPct val="105000"/>
              </a:lnSpc>
              <a:spcBef>
                <a:spcPts val="0"/>
              </a:spcBef>
              <a:spcAft>
                <a:spcPts val="800"/>
              </a:spcAft>
            </a:pPr>
            <a:r>
              <a:rPr lang="en-US" sz="1400" dirty="0">
                <a:solidFill>
                  <a:srgbClr val="FFFF99"/>
                </a:solidFill>
                <a:effectLst/>
                <a:latin typeface="Calibri" panose="020F0502020204030204" pitchFamily="34" charset="0"/>
                <a:ea typeface="Calibri" panose="020F0502020204030204" pitchFamily="34" charset="0"/>
                <a:cs typeface="Calibri" panose="020F0502020204030204" pitchFamily="34" charset="0"/>
              </a:rPr>
              <a:t>Refreshments wil</a:t>
            </a:r>
            <a:r>
              <a:rPr lang="en-US" sz="1400" dirty="0">
                <a:solidFill>
                  <a:srgbClr val="FFFF99"/>
                </a:solidFill>
                <a:latin typeface="Calibri" panose="020F0502020204030204" pitchFamily="34" charset="0"/>
                <a:ea typeface="Calibri" panose="020F0502020204030204" pitchFamily="34" charset="0"/>
                <a:cs typeface="Calibri" panose="020F0502020204030204" pitchFamily="34" charset="0"/>
              </a:rPr>
              <a:t>l be provided from 3:30pm – 4:00pm in the Marley Lobby</a:t>
            </a:r>
            <a:endParaRPr lang="en-US" sz="1400" dirty="0">
              <a:solidFill>
                <a:srgbClr val="FFFF99"/>
              </a:solidFill>
              <a:effectLst/>
              <a:latin typeface="Calibri" panose="020F0502020204030204" pitchFamily="34" charset="0"/>
              <a:ea typeface="Calibri" panose="020F0502020204030204" pitchFamily="34" charset="0"/>
              <a:cs typeface="Calibri" panose="020F0502020204030204" pitchFamily="34" charset="0"/>
            </a:endParaRPr>
          </a:p>
        </p:txBody>
      </p:sp>
      <p:pic>
        <p:nvPicPr>
          <p:cNvPr id="2" name="Picture 1">
            <a:extLst>
              <a:ext uri="{FF2B5EF4-FFF2-40B4-BE49-F238E27FC236}">
                <a16:creationId xmlns:a16="http://schemas.microsoft.com/office/drawing/2014/main" id="{1E631929-ADAB-422D-B7AF-656B01D34BE1}"/>
              </a:ext>
            </a:extLst>
          </p:cNvPr>
          <p:cNvPicPr>
            <a:picLocks noChangeAspect="1"/>
          </p:cNvPicPr>
          <p:nvPr/>
        </p:nvPicPr>
        <p:blipFill>
          <a:blip r:embed="rId4"/>
          <a:stretch>
            <a:fillRect/>
          </a:stretch>
        </p:blipFill>
        <p:spPr>
          <a:xfrm>
            <a:off x="637528" y="4928074"/>
            <a:ext cx="3999323" cy="786452"/>
          </a:xfrm>
          <a:prstGeom prst="rect">
            <a:avLst/>
          </a:prstGeom>
        </p:spPr>
      </p:pic>
      <p:sp>
        <p:nvSpPr>
          <p:cNvPr id="8" name="TextBox 7">
            <a:extLst>
              <a:ext uri="{FF2B5EF4-FFF2-40B4-BE49-F238E27FC236}">
                <a16:creationId xmlns:a16="http://schemas.microsoft.com/office/drawing/2014/main" id="{9AA7F23D-2D2B-8F6A-3778-996184169D82}"/>
              </a:ext>
            </a:extLst>
          </p:cNvPr>
          <p:cNvSpPr txBox="1"/>
          <p:nvPr/>
        </p:nvSpPr>
        <p:spPr>
          <a:xfrm>
            <a:off x="5610377" y="3093901"/>
            <a:ext cx="5476126" cy="1323439"/>
          </a:xfrm>
          <a:prstGeom prst="rect">
            <a:avLst/>
          </a:prstGeom>
          <a:noFill/>
        </p:spPr>
        <p:txBody>
          <a:bodyPr wrap="square" rtlCol="0">
            <a:spAutoFit/>
          </a:bodyPr>
          <a:lstStyle/>
          <a:p>
            <a:pPr algn="just"/>
            <a:r>
              <a:rPr lang="en-US" sz="1000" b="0" i="0" u="none" strike="noStrike" dirty="0">
                <a:solidFill>
                  <a:srgbClr val="FFFF99"/>
                </a:solidFill>
                <a:effectLst/>
                <a:latin typeface="Calibri" panose="020F0502020204030204" pitchFamily="34" charset="0"/>
              </a:rPr>
              <a:t>Biological control using non-aflatoxigenic </a:t>
            </a:r>
            <a:r>
              <a:rPr lang="en-US" sz="1000" b="0" i="1" u="none" strike="noStrike" dirty="0">
                <a:solidFill>
                  <a:srgbClr val="FFFF99"/>
                </a:solidFill>
                <a:effectLst/>
                <a:latin typeface="Calibri" panose="020F0502020204030204" pitchFamily="34" charset="0"/>
              </a:rPr>
              <a:t>A. flavus</a:t>
            </a:r>
            <a:r>
              <a:rPr lang="en-US" sz="1000" b="0" i="0" u="none" strike="noStrike" dirty="0">
                <a:solidFill>
                  <a:srgbClr val="FFFF99"/>
                </a:solidFill>
                <a:effectLst/>
                <a:latin typeface="Calibri" panose="020F0502020204030204" pitchFamily="34" charset="0"/>
              </a:rPr>
              <a:t> isolates has been one of the great successes in managing aflatoxin contamination of crops.  While largely successful, aflatoxin biocontrol sometimes fails due to application errors or environmental conditions.  The technology imposes application costs on the grower even when it fails to reduce aflatoxins below regulatory limits, and many countries at high risk for aflatoxin contamination risks lack a registered biocontrol product. In conjunction with targeted field and laboratory experiments, studies of natural genetic variation can help address these problems, whether by finding new potential biocontrol isolates or by helping to design long-term application schemes that reduce the need to re-apply the product every growing season. </a:t>
            </a:r>
            <a:endParaRPr lang="en-US" sz="1000" dirty="0">
              <a:solidFill>
                <a:srgbClr val="FFFF99"/>
              </a:solidFill>
            </a:endParaRPr>
          </a:p>
        </p:txBody>
      </p:sp>
    </p:spTree>
    <p:extLst>
      <p:ext uri="{BB962C8B-B14F-4D97-AF65-F5344CB8AC3E}">
        <p14:creationId xmlns:p14="http://schemas.microsoft.com/office/powerpoint/2010/main" val="37779107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19884</TotalTime>
  <Words>191</Words>
  <Application>Microsoft Macintosh PowerPoint</Application>
  <PresentationFormat>Widescreen</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the Complexity of 1O2-Signaling from Stressed Chloroplasts  David Welsh, Graduate Student, School of Plant Sciences</dc:title>
  <dc:creator>Jennifer Jene. Garcia</dc:creator>
  <cp:lastModifiedBy>Orbach, Marc Joel - (orbachmj)</cp:lastModifiedBy>
  <cp:revision>72</cp:revision>
  <dcterms:created xsi:type="dcterms:W3CDTF">2021-08-09T22:10:29Z</dcterms:created>
  <dcterms:modified xsi:type="dcterms:W3CDTF">2023-08-31T22:15:17Z</dcterms:modified>
</cp:coreProperties>
</file>