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AF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0E29A-C366-4EB1-960A-E62D9CC4C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0F21A5F-66F1-4FD3-A3D9-8D77E07FA4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7FE29-902A-43B3-AE3C-754A3838D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87589B-F0FF-406F-AC25-A81BE9A98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7F3985-C9DA-40D3-A725-6D6E034EB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093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A9300-D2B2-4247-9E64-24E9345CF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28FEFE-79E1-485B-A1DD-A55F0FDA71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94551-55DE-4CC4-8C5F-5143FB30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AF55D-1825-434D-8665-806BA8D59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3CF65-5558-4FDD-8D9E-9F90CC6FF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990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64A5F91-12C7-4E97-B485-E57A84E61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F97C9-340A-4D5F-9FE3-C85BF51D0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E78BFD-11F6-4EF7-8C68-57E1BC5AF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38EEF-498C-4D8A-A08A-8D75DC8DC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F647CE-1B8D-4455-B694-2EFA7F60E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4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02E30-ACE6-4F53-AC11-B584E24EB6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09EEC1-3998-4425-8BC0-D3C2493DCD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AA97C-0173-4578-B643-427199E74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1A057-2AD3-4A30-99AC-43AE67071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46AF72-FE91-4539-AF8F-F2572125E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280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E19EF-D935-4BC0-9730-987153515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B64AFB-2247-4F44-AC3F-8182AC3710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0125C-F3BF-4FCC-B49D-E46001D80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E3F5A-2FB5-4218-94A9-1EA28A7F0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951D0C-15EA-40F0-A009-10F21E3EE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69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E6810-AD71-4E2A-8BA0-BA5A082183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859AD0-8F0F-4735-B8CC-7E45D424EE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0E0057-A409-43A4-9FC6-3270E8E24E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71ED69-0A29-4E7C-B58E-0C431FA6F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FEB5D6-09C6-4F73-AEDD-F2E90C222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5F49B-B740-49CA-9967-CC5070CC4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045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78D39D-A2D5-46E6-8C71-4CF4DC6E2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607A0F-51C6-4747-809D-11008A1EA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CC736D-B3F6-45F4-AC86-DBD32D5EF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EA3E46-51D5-494F-B048-C1A86E1E67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F9D716-02B9-47B5-8E25-AF161C58B4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C747A7-754A-44D2-8E19-443EBCE78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FB06E0-07F0-476B-B466-2CD87BCD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F81649-CA45-49A8-815D-1B2B5E6AC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349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72CE0-00D7-4B26-AF0D-0F2AFA918B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EB1598-5CEF-4B2D-8E3D-EDB5E2CE3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AA502C-3361-4320-AB55-3D5FCD077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05252-E0BD-4DCC-A0DF-D6C04AD7E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088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06336A1-E82A-46A3-9427-B2A7C38C17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11D39-A727-43FB-8153-F64A5D9DB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C3CB5-9D1F-42D8-AB44-E7462C86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387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61D632-DAA9-4CC7-9010-536776A6B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115E3-E991-42E5-8D7C-DAC2714B41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DACBC5-224C-4872-939F-49C1E21767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A9B41C-3489-40F8-B162-927464534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DC4965-1E20-4EC7-A33A-9E82275BF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E4978C-9405-4411-B138-D23600984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634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75E5C9-1E25-433A-9E87-637409EE7F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763AF8-B036-409B-8ED2-CBD200E96C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D42E50-C531-4176-9DB1-D68FB43A8D8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C3A47-2AE1-4EB3-BEE1-A3CA2BAA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534F1-588A-463A-9ECC-5896E7893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12137-6515-4248-B8BE-45CCCBBA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26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822CA67-B1B7-4BEA-8DB6-35AC81117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E5FAD-D9FC-41C7-9B02-C6F7A9E772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131B85-7AEE-40FA-891B-441E70C54F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973A6-BAA9-4685-B9D1-23EBDD293EA6}" type="datetimeFigureOut">
              <a:rPr lang="en-US" smtClean="0"/>
              <a:t>4/15/23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1B0C8C-D3F3-4B87-AF14-F9588BC76C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8EA42-73A8-40EB-8A51-7096E366B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67F69-36AA-4A3B-B3ED-CDD4286425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35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vegetable&#10;&#10;Description automatically generated">
            <a:extLst>
              <a:ext uri="{FF2B5EF4-FFF2-40B4-BE49-F238E27FC236}">
                <a16:creationId xmlns:a16="http://schemas.microsoft.com/office/drawing/2014/main" id="{E9019F96-6E81-4991-9DE8-0532817447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6" y="208828"/>
            <a:ext cx="11963388" cy="626084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313DAC44-8345-407C-B7A7-F389DC029D70}"/>
              </a:ext>
            </a:extLst>
          </p:cNvPr>
          <p:cNvSpPr txBox="1">
            <a:spLocks/>
          </p:cNvSpPr>
          <p:nvPr/>
        </p:nvSpPr>
        <p:spPr>
          <a:xfrm>
            <a:off x="5290370" y="519018"/>
            <a:ext cx="5999583" cy="363573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900" b="1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Tuesday, April 18, 2023</a:t>
            </a:r>
          </a:p>
          <a:p>
            <a:pPr algn="ctr"/>
            <a:endParaRPr lang="en-US" sz="1700" b="1" dirty="0">
              <a:solidFill>
                <a:srgbClr val="FFFF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500" b="1" dirty="0">
              <a:solidFill>
                <a:srgbClr val="FFFF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500" b="1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en-US" sz="2500" b="1" kern="100" dirty="0">
                <a:solidFill>
                  <a:srgbClr val="FFFF99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Adapting target-enrichment and microbial ecology </a:t>
            </a:r>
            <a:r>
              <a:rPr lang="en-US" sz="2500" b="1" kern="100">
                <a:solidFill>
                  <a:srgbClr val="FFFF99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approaches for </a:t>
            </a:r>
            <a:r>
              <a:rPr lang="en-US" sz="2500" b="1" kern="100" dirty="0" err="1">
                <a:solidFill>
                  <a:srgbClr val="FFFF99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geminivirome</a:t>
            </a:r>
            <a:r>
              <a:rPr lang="en-US" sz="2500" b="1" kern="100" dirty="0">
                <a:solidFill>
                  <a:srgbClr val="FFFF99"/>
                </a:solidFill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 surveillance</a:t>
            </a:r>
            <a:r>
              <a:rPr lang="en-US" sz="2500" b="1" dirty="0">
                <a:solidFill>
                  <a:srgbClr val="FFFF99"/>
                </a:solidFill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”</a:t>
            </a:r>
            <a:endParaRPr lang="en-US" sz="2500" dirty="0">
              <a:solidFill>
                <a:srgbClr val="FFFF99"/>
              </a:solidFill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200" b="1" dirty="0">
              <a:solidFill>
                <a:srgbClr val="FFFF0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2200" b="1" dirty="0">
              <a:solidFill>
                <a:srgbClr val="FFFF99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2200" b="1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Cory von Keith</a:t>
            </a:r>
          </a:p>
          <a:p>
            <a:pPr algn="ctr"/>
            <a:r>
              <a:rPr lang="en-US" sz="2200" b="1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School Plant Sciences, Ph.D. Candidate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7A4EDB-FAA8-4E7C-81FB-9A7EDDB28D81}"/>
              </a:ext>
            </a:extLst>
          </p:cNvPr>
          <p:cNvSpPr txBox="1"/>
          <p:nvPr/>
        </p:nvSpPr>
        <p:spPr>
          <a:xfrm>
            <a:off x="5255079" y="4683664"/>
            <a:ext cx="6070163" cy="1090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seminar will be presented in Marley 230</a:t>
            </a:r>
            <a:br>
              <a:rPr lang="en-US" sz="1400" dirty="0"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1400" dirty="0"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Live broadcast available in Zoom: https://arizona.zoom.us/j/88614287572 Password: spls2023</a:t>
            </a:r>
          </a:p>
          <a:p>
            <a:pPr marL="0" marR="0" algn="ctr">
              <a:lnSpc>
                <a:spcPct val="105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dirty="0">
                <a:solidFill>
                  <a:srgbClr val="FFFF9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Refreshments wil</a:t>
            </a:r>
            <a:r>
              <a:rPr lang="en-US" sz="1400" dirty="0">
                <a:solidFill>
                  <a:srgbClr val="FFFF99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 be provided from 3:30pm – 4:00pm in the Marley Lobby</a:t>
            </a:r>
            <a:endParaRPr lang="en-US" sz="1400" dirty="0">
              <a:solidFill>
                <a:srgbClr val="FFFF99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E631929-ADAB-422D-B7AF-656B01D34B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528" y="4928074"/>
            <a:ext cx="3999323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7910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19867</TotalTime>
  <Words>70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Complexity of 1O2-Signaling from Stressed Chloroplasts  David Welsh, Graduate Student, School of Plant Sciences</dc:title>
  <dc:creator>Jennifer Jene. Garcia</dc:creator>
  <cp:lastModifiedBy>Brown, Judith K - (jkbrown)</cp:lastModifiedBy>
  <cp:revision>67</cp:revision>
  <dcterms:created xsi:type="dcterms:W3CDTF">2021-08-09T22:10:29Z</dcterms:created>
  <dcterms:modified xsi:type="dcterms:W3CDTF">2023-04-15T17:03:01Z</dcterms:modified>
</cp:coreProperties>
</file>