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310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D3749-A66B-4061-89D2-F05C5E038FB2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417F-4C8B-4CDA-99C5-2373A8700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4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3417F-4C8B-4CDA-99C5-2373A87007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5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35D7-6FD9-6AB9-ED0D-649BD6BC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282F9-C8E3-B706-ECA6-03B465151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59971-43DF-8782-F624-E3445D65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2B5E1-6512-6510-D730-0A0A4504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39E53-1AFD-E5B2-CEC0-D879BDC6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6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61A87-87AB-4EEA-958D-CD8D83267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DC240-EE42-C6C4-9E2F-1445E0121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8F3A8-419B-E501-AC08-71F9B8C8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47EB4-8C99-8340-E66A-7BC24CFF0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81E25-59C4-EAFF-4E64-EBC629874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0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A9C578-3D35-FCD3-1BA2-7A5C9DA62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76B5D-EBE2-CCAB-828F-61F9CD71A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D2A34-E9F7-016C-8BDA-FF0341F33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8C70D-27D5-0BA8-4FA0-A0287ADD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BA83D-77D7-A6AE-BF90-9768AB02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7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A2046-A3E9-397E-653A-0D6AA3399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EAE6E-BEFA-5418-E7E6-457A5957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B565E-5717-31F6-07C8-D7CDB0574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0D62-CDD5-581B-5FA3-2D6006C45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7EF0B-3328-84F8-1CB9-ABA0B8D8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7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5927-3E6D-A106-0554-16179DDE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D23FC-DC09-C9BB-5A8C-D5A45245C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086EB-424F-18D4-54E2-F7BCD503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76CE6-B095-70CB-70D9-16CED4F01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453DA-AC20-F547-BF61-159EB665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9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DBC1-A325-A220-9014-316A0BEAE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F6525-AA8B-84A1-8A28-B6333C714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8C859-902D-4FF0-5EC1-01D3DF8ED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BDE62-9700-05E4-8B0C-E7306D78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703CD-90A3-0C28-F0E3-E2F4FCB8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4FFA2-74DB-F0EB-1E7F-30BB1749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2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400F-788A-53F1-1123-AECF35A78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6D6D3-1D2B-F0CD-92AB-8481C316C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FE863-145C-983E-B42C-CD4E4790D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7BAD8-1367-DDE8-7322-673738A2E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BC6037-885F-D0C6-BB08-9BC39BE0E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0B266-18CE-64ED-E493-4F72633B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66CBDC-8FC7-2848-2C6A-0C22B12D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5C0FCD-5ABF-EFF2-EFC4-F139683D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7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CC40-4527-A842-1855-642BD5AB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BB642A-80DF-66E2-884F-65E6D9402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79C95-E499-4FDA-7CD1-751523E6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7C82B-3E06-D023-C62F-545CA250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0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10F5A-8CB8-C207-58FC-D9C3E435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E9E911-74ED-B208-82D7-D79E4E03E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D5FD4-071E-7AC9-E8BB-1373136A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591A-B45E-0F03-D6B5-277F70EA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4213A-C299-C8C4-2A81-0DB9EDF4C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9386BB-07AA-0E7E-9FB2-FF74A7C1F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893BB-5A07-A6CE-8B66-2D476968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96D35-69D8-9E53-FDF7-EBCDE69E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16361-68FA-4C9F-93CA-0FD27B34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1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6590-F3DB-98AD-D295-33A07632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E26913-2A0B-97FB-315B-7E4892AD4D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DA111-20AF-270B-E591-A1BD53D54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CDE17-8A4F-9D6F-2BE2-3B74E874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78698-6E6B-4CDB-0D57-20EB4A96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51B26-C8C8-F49A-7343-8BD070DA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0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21E8AC-D07A-E8F5-04A4-2DF398E2E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456D0-EA98-C8C5-26C7-D79F1D8A4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2D75A-06B7-8C12-CF17-BA76289DE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7C5663-CD85-4D68-988E-D9568C3012C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1C2D3-6BA4-8824-5839-ED3325C59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A7672-4CA8-30F2-D34F-29232C2FD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FF36E6-4923-4BBD-B674-83E24EC61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 University of Arizona plans to construct a new area called Unity Plaza in front the Old Mains fountain to honor the 22 tribal nations in Arizona.">
            <a:extLst>
              <a:ext uri="{FF2B5EF4-FFF2-40B4-BE49-F238E27FC236}">
                <a16:creationId xmlns:a16="http://schemas.microsoft.com/office/drawing/2014/main" id="{EAA8A837-E6F3-C0E4-52D3-5F0B53CC7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01"/>
          <a:stretch>
            <a:fillRect/>
          </a:stretch>
        </p:blipFill>
        <p:spPr bwMode="auto">
          <a:xfrm>
            <a:off x="4224335" y="812054"/>
            <a:ext cx="7967663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0">
            <a:extLst>
              <a:ext uri="{FF2B5EF4-FFF2-40B4-BE49-F238E27FC236}">
                <a16:creationId xmlns:a16="http://schemas.microsoft.com/office/drawing/2014/main" id="{D3E638CF-A701-BD93-FBEF-85AC537E8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4686642"/>
            <a:ext cx="12191999" cy="2217412"/>
          </a:xfrm>
          <a:prstGeom prst="rect">
            <a:avLst/>
          </a:prstGeom>
          <a:solidFill>
            <a:srgbClr val="AB05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B2B34E8-D492-A187-77D2-C9D5A27EF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6" y="4763"/>
            <a:ext cx="12195175" cy="1479550"/>
          </a:xfrm>
          <a:prstGeom prst="rect">
            <a:avLst/>
          </a:prstGeom>
          <a:solidFill>
            <a:srgbClr val="AB0520"/>
          </a:solidFill>
          <a:ln w="25400" algn="ctr">
            <a:solidFill>
              <a:srgbClr val="AB052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0958AF3-DD77-2E38-4761-AA025DFD4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89" y="187643"/>
            <a:ext cx="1156429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Black" panose="020B0A04020102020204" pitchFamily="34" charset="0"/>
              </a:rPr>
              <a:t>We Want to Hear From You</a:t>
            </a:r>
            <a:endParaRPr kumimoji="0" lang="en-US" altLang="en-US" sz="6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D4C74E0-D2C1-AF6C-ECCD-060A3F6C5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12" y="1161599"/>
            <a:ext cx="11904588" cy="462027"/>
          </a:xfrm>
          <a:prstGeom prst="rect">
            <a:avLst/>
          </a:prstGeom>
          <a:solidFill>
            <a:srgbClr val="0C234B"/>
          </a:solidFill>
          <a:ln w="25400" algn="ctr">
            <a:solidFill>
              <a:srgbClr val="0C234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8F1AE5B9-3AAF-68EA-9287-63FF0A235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591" y="1040789"/>
            <a:ext cx="4267551" cy="4123187"/>
          </a:xfrm>
          <a:prstGeom prst="rect">
            <a:avLst/>
          </a:prstGeom>
          <a:solidFill>
            <a:srgbClr val="AB05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74864ACC-9CB4-E353-D214-887E559D1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144" y="1161257"/>
            <a:ext cx="822551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spc="300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SCAN THE CODE TO LAUNCH THE SURVEY</a:t>
            </a:r>
            <a:endParaRPr kumimoji="0" lang="en-US" altLang="en-US" sz="2800" b="0" i="0" u="none" strike="noStrike" cap="none" spc="300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D6BB131D-D309-C53F-D6AC-8662EE721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860" y="4784252"/>
            <a:ext cx="7877602" cy="188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110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We have launched a survey to better understand the experiences of faculty, staff, designated campus colleagues and students related to safety and security.</a:t>
            </a:r>
          </a:p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1100"/>
              </a:spcAft>
              <a:buClrTx/>
              <a:buSzTx/>
              <a:buFontTx/>
              <a:buNone/>
              <a:tabLst/>
            </a:pPr>
            <a:endParaRPr kumimoji="0" lang="en-US" altLang="en-US" sz="27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110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 survey takes approximately 10-15 minutes.</a:t>
            </a:r>
          </a:p>
          <a:p>
            <a:pPr marL="0" marR="0" lvl="0" indent="0" algn="ctr" defTabSz="914400" rtl="0" eaLnBrk="0" fontAlgn="base" latinLnBrk="0" hangingPunct="0">
              <a:lnSpc>
                <a:spcPts val="2400"/>
              </a:lnSpc>
              <a:spcBef>
                <a:spcPct val="0"/>
              </a:spcBef>
              <a:spcAft>
                <a:spcPts val="1100"/>
              </a:spcAft>
              <a:buClrTx/>
              <a:buSzTx/>
              <a:buFontTx/>
              <a:buNone/>
              <a:tabLst/>
            </a:pPr>
            <a:endParaRPr kumimoji="0" lang="en-US" altLang="en-US" sz="27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0" name="Rectangle 21">
            <a:extLst>
              <a:ext uri="{FF2B5EF4-FFF2-40B4-BE49-F238E27FC236}">
                <a16:creationId xmlns:a16="http://schemas.microsoft.com/office/drawing/2014/main" id="{6F46A7EE-EBBC-EE08-6AA7-E575C6B73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07" y="4892842"/>
            <a:ext cx="4089505" cy="2011212"/>
          </a:xfrm>
          <a:prstGeom prst="rect">
            <a:avLst/>
          </a:prstGeom>
          <a:solidFill>
            <a:srgbClr val="0C23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74E55FF7-6F28-5B7E-BA99-7CA6003AA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1" y="4905545"/>
            <a:ext cx="4148982" cy="1270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COMPLETE THE UNIVERSITY </a:t>
            </a:r>
            <a:b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SAFETY SURVEY BY APRIL 12 </a:t>
            </a:r>
            <a:endParaRPr lang="en-US" altLang="en-US" sz="16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Learn more about the survey at safety.Arizona.edu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7" name="Picture 23">
            <a:extLst>
              <a:ext uri="{FF2B5EF4-FFF2-40B4-BE49-F238E27FC236}">
                <a16:creationId xmlns:a16="http://schemas.microsoft.com/office/drawing/2014/main" id="{EAF0B2F7-ABC1-FBAE-5009-B8692BF2E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907"/>
          <a:stretch>
            <a:fillRect/>
          </a:stretch>
        </p:blipFill>
        <p:spPr bwMode="auto">
          <a:xfrm>
            <a:off x="167538" y="6175817"/>
            <a:ext cx="3724013" cy="607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Oval 9">
            <a:extLst>
              <a:ext uri="{FF2B5EF4-FFF2-40B4-BE49-F238E27FC236}">
                <a16:creationId xmlns:a16="http://schemas.microsoft.com/office/drawing/2014/main" id="{C4D5B6AC-FBF4-EF0F-ABA8-858DCCAD4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39" y="1327423"/>
            <a:ext cx="3249874" cy="3310628"/>
          </a:xfrm>
          <a:prstGeom prst="rect">
            <a:avLst/>
          </a:prstGeom>
          <a:solidFill>
            <a:srgbClr val="FFFFFF"/>
          </a:solidFill>
          <a:ln w="2540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1791D27F-7113-3093-0C9D-125DD1F2C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4" t="5464" r="7034" b="5434"/>
          <a:stretch>
            <a:fillRect/>
          </a:stretch>
        </p:blipFill>
        <p:spPr bwMode="auto">
          <a:xfrm>
            <a:off x="709852" y="1510942"/>
            <a:ext cx="2898648" cy="291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Oval 11">
            <a:extLst>
              <a:ext uri="{FF2B5EF4-FFF2-40B4-BE49-F238E27FC236}">
                <a16:creationId xmlns:a16="http://schemas.microsoft.com/office/drawing/2014/main" id="{5DC311AC-1F19-E421-419F-70DCEED07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097" y="1281671"/>
            <a:ext cx="3504915" cy="3378341"/>
          </a:xfrm>
          <a:prstGeom prst="rect">
            <a:avLst/>
          </a:prstGeom>
          <a:noFill/>
          <a:ln w="254000" algn="ctr">
            <a:solidFill>
              <a:srgbClr val="0C234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19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67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Ingersoll, Tamra Ann - (tingersollaz)</dc:creator>
  <cp:lastModifiedBy>Ingersoll, Tamra Ann - (tingersollaz)</cp:lastModifiedBy>
  <cp:revision>2</cp:revision>
  <dcterms:created xsi:type="dcterms:W3CDTF">2024-04-04T23:21:00Z</dcterms:created>
  <dcterms:modified xsi:type="dcterms:W3CDTF">2024-04-04T23:49:46Z</dcterms:modified>
</cp:coreProperties>
</file>