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1F1-A4C6-43F3-9DF8-4E1253350F5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787E-E01D-42CB-9C60-ABFB0252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5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1F1-A4C6-43F3-9DF8-4E1253350F5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787E-E01D-42CB-9C60-ABFB0252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3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1F1-A4C6-43F3-9DF8-4E1253350F5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787E-E01D-42CB-9C60-ABFB0252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22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1F1-A4C6-43F3-9DF8-4E1253350F5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787E-E01D-42CB-9C60-ABFB0252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5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1F1-A4C6-43F3-9DF8-4E1253350F5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787E-E01D-42CB-9C60-ABFB0252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2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1F1-A4C6-43F3-9DF8-4E1253350F5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787E-E01D-42CB-9C60-ABFB0252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1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1F1-A4C6-43F3-9DF8-4E1253350F5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787E-E01D-42CB-9C60-ABFB0252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91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1F1-A4C6-43F3-9DF8-4E1253350F5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787E-E01D-42CB-9C60-ABFB0252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8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1F1-A4C6-43F3-9DF8-4E1253350F5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787E-E01D-42CB-9C60-ABFB0252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18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1F1-A4C6-43F3-9DF8-4E1253350F5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787E-E01D-42CB-9C60-ABFB0252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5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81F1-A4C6-43F3-9DF8-4E1253350F5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787E-E01D-42CB-9C60-ABFB0252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9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E81F1-A4C6-43F3-9DF8-4E1253350F56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1787E-E01D-42CB-9C60-ABFB0252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53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9DD5647-5020-4976-9188-EE6CB24CE30A}"/>
              </a:ext>
            </a:extLst>
          </p:cNvPr>
          <p:cNvSpPr/>
          <p:nvPr/>
        </p:nvSpPr>
        <p:spPr>
          <a:xfrm>
            <a:off x="2598057" y="12246"/>
            <a:ext cx="3976914" cy="293188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9CE8434-22AD-4D37-8732-E83617A5A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56229041" tIns="-24512802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-45720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Chai, Ruhui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0E7465E-814B-484E-AA7E-CC0A933E8120}"/>
              </a:ext>
            </a:extLst>
          </p:cNvPr>
          <p:cNvSpPr/>
          <p:nvPr/>
        </p:nvSpPr>
        <p:spPr>
          <a:xfrm>
            <a:off x="3186581" y="248892"/>
            <a:ext cx="2778792" cy="80838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Impact" panose="020B0806030902050204" pitchFamily="34" charset="0"/>
              </a:rPr>
              <a:t>CAUTION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187354-8845-4612-9062-A998CCFF53D2}"/>
              </a:ext>
            </a:extLst>
          </p:cNvPr>
          <p:cNvSpPr txBox="1"/>
          <p:nvPr/>
        </p:nvSpPr>
        <p:spPr>
          <a:xfrm>
            <a:off x="1562209" y="1284579"/>
            <a:ext cx="617390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Arial Black" panose="020B0A04020102020204" pitchFamily="34" charset="0"/>
              </a:rPr>
              <a:t>HAZARDS </a:t>
            </a:r>
          </a:p>
          <a:p>
            <a:pPr algn="ctr"/>
            <a:r>
              <a:rPr lang="en-US" sz="4400" dirty="0">
                <a:latin typeface="Arial Black" panose="020B0A04020102020204" pitchFamily="34" charset="0"/>
              </a:rPr>
              <a:t>AHEAD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1B6CDF-A4A7-4D1B-812E-C53FCBD50FB2}"/>
              </a:ext>
            </a:extLst>
          </p:cNvPr>
          <p:cNvSpPr txBox="1"/>
          <p:nvPr/>
        </p:nvSpPr>
        <p:spPr>
          <a:xfrm>
            <a:off x="1814418" y="2908836"/>
            <a:ext cx="5659305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100" b="1" dirty="0"/>
              <a:t>Field Safety and </a:t>
            </a:r>
          </a:p>
          <a:p>
            <a:pPr algn="ctr"/>
            <a:r>
              <a:rPr lang="en-US" sz="4100" b="1" dirty="0"/>
              <a:t>Professionalism Seminar</a:t>
            </a:r>
            <a:r>
              <a:rPr lang="en-US" sz="4100" dirty="0"/>
              <a:t> </a:t>
            </a:r>
          </a:p>
          <a:p>
            <a:pPr algn="ctr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May 5</a:t>
            </a:r>
            <a:r>
              <a:rPr lang="en-US" sz="2400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 3:00 to 3:50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8BF36A-29A5-4BA4-9570-472549B15B70}"/>
              </a:ext>
            </a:extLst>
          </p:cNvPr>
          <p:cNvSpPr txBox="1"/>
          <p:nvPr/>
        </p:nvSpPr>
        <p:spPr>
          <a:xfrm>
            <a:off x="595086" y="4634330"/>
            <a:ext cx="7895772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</a:rPr>
              <a:t>What are the risks? Do you have a safety plan? </a:t>
            </a:r>
          </a:p>
          <a:p>
            <a:pPr algn="ctr"/>
            <a:r>
              <a:rPr lang="en-US" sz="2400" dirty="0">
                <a:solidFill>
                  <a:srgbClr val="002060"/>
                </a:solidFill>
              </a:rPr>
              <a:t>Who knows where you are?  Does anyone know first aid?  What is harassment?  Who owns the data?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A11012-6FA6-497F-A8A8-C5E65210478F}"/>
              </a:ext>
            </a:extLst>
          </p:cNvPr>
          <p:cNvSpPr txBox="1"/>
          <p:nvPr/>
        </p:nvSpPr>
        <p:spPr>
          <a:xfrm>
            <a:off x="61193" y="5961556"/>
            <a:ext cx="9082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You are a leader.  Take care of the people around you.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FE9306-2A6F-4726-A0A5-7F1DEA91369F}"/>
              </a:ext>
            </a:extLst>
          </p:cNvPr>
          <p:cNvSpPr txBox="1"/>
          <p:nvPr/>
        </p:nvSpPr>
        <p:spPr>
          <a:xfrm>
            <a:off x="3557708" y="5809129"/>
            <a:ext cx="23118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Just show up or jfehmi@arizona.edu for more info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B9013E-0360-418F-BBF3-23C398C7764F}"/>
              </a:ext>
            </a:extLst>
          </p:cNvPr>
          <p:cNvSpPr txBox="1"/>
          <p:nvPr/>
        </p:nvSpPr>
        <p:spPr>
          <a:xfrm>
            <a:off x="2390774" y="6545818"/>
            <a:ext cx="5591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School of Natural Resources and the Environment</a:t>
            </a:r>
          </a:p>
        </p:txBody>
      </p:sp>
    </p:spTree>
    <p:extLst>
      <p:ext uri="{BB962C8B-B14F-4D97-AF65-F5344CB8AC3E}">
        <p14:creationId xmlns:p14="http://schemas.microsoft.com/office/powerpoint/2010/main" val="3104109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82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Impact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Fehmi, Jeffrey S - (jfehmi)</dc:creator>
  <cp:lastModifiedBy>Reviewer</cp:lastModifiedBy>
  <cp:revision>7</cp:revision>
  <cp:lastPrinted>2019-01-07T13:54:43Z</cp:lastPrinted>
  <dcterms:created xsi:type="dcterms:W3CDTF">2019-01-07T13:51:11Z</dcterms:created>
  <dcterms:modified xsi:type="dcterms:W3CDTF">2021-05-03T15:58:26Z</dcterms:modified>
</cp:coreProperties>
</file>