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39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B0520"/>
    <a:srgbClr val="E7ECF1"/>
    <a:srgbClr val="0C234B"/>
    <a:srgbClr val="3F5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78" autoAdjust="0"/>
    <p:restoredTop sz="94660"/>
  </p:normalViewPr>
  <p:slideViewPr>
    <p:cSldViewPr snapToGrid="0">
      <p:cViewPr>
        <p:scale>
          <a:sx n="109" d="100"/>
          <a:sy n="109" d="100"/>
        </p:scale>
        <p:origin x="-264" y="160"/>
      </p:cViewPr>
      <p:guideLst>
        <p:guide orient="horz" pos="2160"/>
        <p:guide pos="720"/>
        <p:guide pos="393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44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5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0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4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4/9/18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4/9/18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9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4/9/18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63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4/9/18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6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4/9/18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423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A9E5-22C2-479E-B4D4-C6AB3BD81365}" type="datetimeFigureOut">
              <a:rPr lang="en-US" smtClean="0"/>
              <a:t>4/9/18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3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5A9E5-22C2-479E-B4D4-C6AB3BD81365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6C7ED-3FEE-4599-AB79-4E02E8099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1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42901" y="1466492"/>
            <a:ext cx="5381702" cy="4023105"/>
          </a:xfrm>
          <a:prstGeom prst="rect">
            <a:avLst/>
          </a:prstGeom>
          <a:solidFill>
            <a:srgbClr val="3F5A72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1255477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Molecular and Cellular Bi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336" y="5704671"/>
            <a:ext cx="41910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7440" y="1515968"/>
            <a:ext cx="495262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3300" b="1" i="1" dirty="0">
                <a:solidFill>
                  <a:schemeClr val="accent1">
                    <a:lumMod val="50000"/>
                  </a:schemeClr>
                </a:solidFill>
                <a:latin typeface="MiloSerifOT" panose="02010504040101020102" pitchFamily="50" charset="0"/>
              </a:rPr>
              <a:t>“Translational distress revealed by ribosome profiling”</a:t>
            </a:r>
            <a:endParaRPr lang="en-US" sz="3300" b="1" i="1" dirty="0">
              <a:solidFill>
                <a:schemeClr val="accent1">
                  <a:lumMod val="50000"/>
                </a:schemeClr>
              </a:solidFill>
              <a:latin typeface="MiloSerifOT" panose="02010504040101020102" pitchFamily="50" charset="0"/>
            </a:endParaRPr>
          </a:p>
          <a:p>
            <a:pPr algn="ctr" fontAlgn="base"/>
            <a:endParaRPr lang="en-US" sz="1000" b="1" dirty="0">
              <a:solidFill>
                <a:prstClr val="black"/>
              </a:solidFill>
              <a:latin typeface="MiloSerifOT" panose="02010504040101020102" pitchFamily="50" charset="0"/>
            </a:endParaRPr>
          </a:p>
          <a:p>
            <a:pPr algn="ctr" fontAlgn="base"/>
            <a:r>
              <a:rPr lang="en-US" sz="2700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Rachel Green, </a:t>
            </a:r>
            <a:r>
              <a:rPr lang="en-US" sz="2700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PhD</a:t>
            </a: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Bloomberg Distinguished Professor</a:t>
            </a:r>
            <a:endParaRPr lang="en-US" b="1" dirty="0" smtClean="0">
              <a:solidFill>
                <a:prstClr val="black"/>
              </a:solidFill>
              <a:latin typeface="MiloSerifOT" panose="02010504040101020102" pitchFamily="50" charset="0"/>
            </a:endParaRP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HHMI, Johns Hopkins University, Medicine</a:t>
            </a:r>
            <a:endParaRPr lang="en-US" b="1" dirty="0" smtClean="0">
              <a:solidFill>
                <a:prstClr val="black"/>
              </a:solidFill>
              <a:latin typeface="MiloSerifOT" panose="02010504040101020102" pitchFamily="50" charset="0"/>
            </a:endParaRPr>
          </a:p>
          <a:p>
            <a:pPr algn="ctr" fontAlgn="base"/>
            <a:endParaRPr lang="en-US" sz="1000" b="1" dirty="0">
              <a:solidFill>
                <a:prstClr val="black"/>
              </a:solidFill>
              <a:latin typeface="MiloSerifOT" panose="02010504040101020102" pitchFamily="50" charset="0"/>
            </a:endParaRP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Tuesday, April </a:t>
            </a:r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10, </a:t>
            </a:r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2018</a:t>
            </a: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11AM, ENR2 Room </a:t>
            </a:r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S107</a:t>
            </a:r>
            <a:endParaRPr lang="en-US" sz="1000" b="1" dirty="0">
              <a:solidFill>
                <a:prstClr val="black"/>
              </a:solidFill>
              <a:latin typeface="MiloSerifOT" panose="02010504040101020102" pitchFamily="50" charset="0"/>
            </a:endParaRPr>
          </a:p>
          <a:p>
            <a:pPr algn="ctr" fontAlgn="base"/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Hosted By: </a:t>
            </a:r>
            <a:r>
              <a:rPr lang="en-US" b="1" dirty="0" smtClean="0">
                <a:solidFill>
                  <a:prstClr val="black"/>
                </a:solidFill>
                <a:latin typeface="MiloSerifOT" panose="02010504040101020102" pitchFamily="50" charset="0"/>
              </a:rPr>
              <a:t>Ross Buchan</a:t>
            </a:r>
            <a:endParaRPr lang="en-US" b="1" dirty="0">
              <a:solidFill>
                <a:prstClr val="black"/>
              </a:solidFill>
              <a:latin typeface="MiloSerifOT" panose="02010504040101020102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11015"/>
            <a:ext cx="12191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/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  <a:latin typeface="MiloSerifOT" panose="02010504040101020102" pitchFamily="50" charset="0"/>
              </a:rPr>
              <a:t>The Biological and Biomedical Joint Seminar Series</a:t>
            </a:r>
            <a:endParaRPr lang="en-US" dirty="0">
              <a:solidFill>
                <a:schemeClr val="bg1">
                  <a:lumMod val="95000"/>
                </a:schemeClr>
              </a:solidFill>
              <a:latin typeface="MiloSerifOT" panose="02010504040101020102" pitchFamily="50" charset="0"/>
            </a:endParaRPr>
          </a:p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(Hosted by the departments of Molecular &amp; Cellular Biology, Chemistry &amp; Biochemistry, Cellular &amp; Molecular Medicine, and Plant Sciences)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901" y="5881567"/>
            <a:ext cx="643774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MiloSerifOT-MediIta" panose="02010604050101020102" pitchFamily="50" charset="0"/>
              </a:rPr>
              <a:t>To see all upcoming seminars, please visit mcb.arizona.edu/events or join the MCB Seminar Listserv (</a:t>
            </a:r>
            <a:r>
              <a:rPr lang="en-US" sz="1500" dirty="0" err="1" smtClean="0">
                <a:latin typeface="MiloSerifOT-MediIta" panose="02010604050101020102" pitchFamily="50" charset="0"/>
              </a:rPr>
              <a:t>listname</a:t>
            </a:r>
            <a:r>
              <a:rPr lang="en-US" sz="1500" dirty="0" smtClean="0">
                <a:latin typeface="MiloSerifOT-MediIta" panose="02010604050101020102" pitchFamily="50" charset="0"/>
              </a:rPr>
              <a:t>: </a:t>
            </a:r>
            <a:r>
              <a:rPr lang="en-US" sz="1500" dirty="0" err="1" smtClean="0">
                <a:latin typeface="MiloSerifOT-MediIta" panose="02010604050101020102" pitchFamily="50" charset="0"/>
              </a:rPr>
              <a:t>mcbjointseminar</a:t>
            </a:r>
            <a:r>
              <a:rPr lang="en-US" sz="1500" dirty="0" smtClean="0">
                <a:latin typeface="MiloSerifOT-MediIta" panose="02010604050101020102" pitchFamily="50" charset="0"/>
              </a:rPr>
              <a:t>) at list.arizona.edu.</a:t>
            </a:r>
            <a:endParaRPr lang="en-US" sz="1500" dirty="0">
              <a:latin typeface="MiloSerifOT-MediIta" panose="02010604050101020102" pitchFamily="50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80647" y="1466492"/>
            <a:ext cx="4917765" cy="3961249"/>
          </a:xfrm>
          <a:prstGeom prst="rect">
            <a:avLst/>
          </a:prstGeom>
          <a:solidFill>
            <a:srgbClr val="3F5A72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761" y="1668420"/>
            <a:ext cx="2543534" cy="355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82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92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MiloSerifOT</vt:lpstr>
      <vt:lpstr>MiloSerifOT-MediIta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Bazarnic, Zoja D - (zdbazarnic)</dc:creator>
  <cp:lastModifiedBy>Microsoft Office User</cp:lastModifiedBy>
  <cp:revision>47</cp:revision>
  <dcterms:created xsi:type="dcterms:W3CDTF">2018-01-11T16:57:47Z</dcterms:created>
  <dcterms:modified xsi:type="dcterms:W3CDTF">2018-04-09T16:20:43Z</dcterms:modified>
  <cp:contentStatus/>
</cp:coreProperties>
</file>