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259" r:id="rId5"/>
    <p:sldId id="261" r:id="rId6"/>
    <p:sldId id="271" r:id="rId7"/>
    <p:sldId id="266" r:id="rId8"/>
    <p:sldId id="282" r:id="rId9"/>
    <p:sldId id="280" r:id="rId10"/>
    <p:sldId id="281" r:id="rId11"/>
    <p:sldId id="278" r:id="rId12"/>
    <p:sldId id="272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23AE-58DB-4452-8F54-F0BD817DA74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62DE-1EEB-4B47-A182-9AD28854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E1C2-8BD7-492E-9424-66218545154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2D85-3401-4384-9368-BCA7C33D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IYRP</a:t>
            </a:r>
            <a:br>
              <a:rPr lang="en-US" dirty="0" smtClean="0"/>
            </a:br>
            <a:r>
              <a:rPr lang="en-US" dirty="0"/>
              <a:t>Update from Mongolia on Process Towards COAG 2020 &amp; Next Steps</a:t>
            </a:r>
          </a:p>
        </p:txBody>
      </p:sp>
      <p:pic>
        <p:nvPicPr>
          <p:cNvPr id="3" name="Picture 11" descr="C:\Users\Kaccmn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995491"/>
            <a:ext cx="2375400" cy="2705099"/>
          </a:xfrm>
          <a:prstGeom prst="rect">
            <a:avLst/>
          </a:prstGeom>
          <a:noFill/>
        </p:spPr>
      </p:pic>
      <p:pic>
        <p:nvPicPr>
          <p:cNvPr id="4" name="Picture 2" descr="C:\Users\Kaccmn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38083"/>
            <a:ext cx="2409813" cy="301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0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Objectives of the International Year of Rangelands and Pastoralists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Awareness </a:t>
            </a:r>
            <a:r>
              <a:rPr lang="en-US" dirty="0"/>
              <a:t>raising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Growing </a:t>
            </a:r>
            <a:r>
              <a:rPr lang="en-US" dirty="0" smtClean="0"/>
              <a:t>recognition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Partnership 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National and international actions</a:t>
            </a:r>
          </a:p>
          <a:p>
            <a:endParaRPr lang="en-US" dirty="0"/>
          </a:p>
        </p:txBody>
      </p:sp>
      <p:pic>
        <p:nvPicPr>
          <p:cNvPr id="4" name="Picture 38" descr="projerct report 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2040072" cy="202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countryside of Mongo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594" y="4038743"/>
            <a:ext cx="2057936" cy="279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51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Mongolian Initiative  update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9248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National support group</a:t>
            </a:r>
            <a:endParaRPr lang="en-US" b="1" dirty="0" smtClean="0"/>
          </a:p>
          <a:p>
            <a:r>
              <a:rPr lang="en-US" dirty="0" smtClean="0"/>
              <a:t>National </a:t>
            </a:r>
            <a:r>
              <a:rPr lang="en-US" dirty="0"/>
              <a:t>support </a:t>
            </a:r>
            <a:r>
              <a:rPr lang="en-US" dirty="0" smtClean="0"/>
              <a:t>group will established by FAO  Mongolia and Ministry of Agriculture in later Feb.,  which will include representatives of all reacted stakeholders in Mongolia</a:t>
            </a:r>
          </a:p>
          <a:p>
            <a:r>
              <a:rPr lang="en-US" dirty="0" smtClean="0"/>
              <a:t>The Chair and co-chair of the National support group was proposed as: </a:t>
            </a:r>
            <a:r>
              <a:rPr lang="en-US" dirty="0" err="1" smtClean="0"/>
              <a:t>Dr.Batmunkh</a:t>
            </a:r>
            <a:r>
              <a:rPr lang="en-US" dirty="0" smtClean="0"/>
              <a:t>, Director of </a:t>
            </a:r>
            <a:r>
              <a:rPr lang="en-US" dirty="0" err="1" smtClean="0"/>
              <a:t>Livestok</a:t>
            </a:r>
            <a:r>
              <a:rPr lang="en-US" dirty="0" smtClean="0"/>
              <a:t> </a:t>
            </a:r>
            <a:r>
              <a:rPr lang="en-US" dirty="0" err="1" smtClean="0"/>
              <a:t>Departemnt</a:t>
            </a:r>
            <a:r>
              <a:rPr lang="en-US" dirty="0" smtClean="0"/>
              <a:t>, </a:t>
            </a:r>
            <a:r>
              <a:rPr lang="en-US" dirty="0" err="1" smtClean="0"/>
              <a:t>Mr.Batjargal</a:t>
            </a:r>
            <a:r>
              <a:rPr lang="en-US" dirty="0" smtClean="0"/>
              <a:t>, Director of CC and IC Department </a:t>
            </a:r>
          </a:p>
          <a:p>
            <a:r>
              <a:rPr lang="en-US" dirty="0" smtClean="0"/>
              <a:t>Secretary and Communication Office for Mongolian National Support Group will </a:t>
            </a:r>
            <a:r>
              <a:rPr lang="en-US" dirty="0" err="1" smtClean="0"/>
              <a:t>Dr.Munkhnasan</a:t>
            </a:r>
            <a:r>
              <a:rPr lang="en-US" dirty="0" smtClean="0"/>
              <a:t>, Specialist</a:t>
            </a:r>
            <a:r>
              <a:rPr lang="en-US" dirty="0"/>
              <a:t>, </a:t>
            </a:r>
            <a:r>
              <a:rPr lang="en-US" dirty="0" err="1" smtClean="0"/>
              <a:t>Livestok</a:t>
            </a:r>
            <a:r>
              <a:rPr lang="en-US" dirty="0" smtClean="0"/>
              <a:t> </a:t>
            </a:r>
            <a:r>
              <a:rPr lang="en-US" dirty="0" err="1"/>
              <a:t>Departemnt</a:t>
            </a:r>
            <a:endParaRPr lang="en-US" dirty="0" smtClean="0"/>
          </a:p>
          <a:p>
            <a:r>
              <a:rPr lang="en-US" dirty="0" smtClean="0"/>
              <a:t>Endorsement of National Support Group  by National level  stakeholders meeting in early March, 2019 </a:t>
            </a:r>
            <a:endParaRPr lang="en-US" dirty="0"/>
          </a:p>
          <a:p>
            <a:r>
              <a:rPr lang="en-GB" dirty="0" smtClean="0"/>
              <a:t>National Support Group will finalize Mongolian Proposal for IYRP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43" y="5343525"/>
            <a:ext cx="20669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Mongolian Initiative  update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9248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Working with MNET</a:t>
            </a:r>
          </a:p>
          <a:p>
            <a:r>
              <a:rPr lang="en-GB" dirty="0" smtClean="0"/>
              <a:t>Mongolian Environment Ministry will jointly organize the site event (breakfast) at the UNEA-4 in Nairobi, Kenya, in 11-12 March, 2019</a:t>
            </a:r>
          </a:p>
          <a:p>
            <a:endParaRPr lang="en-GB" dirty="0" smtClean="0"/>
          </a:p>
          <a:p>
            <a:r>
              <a:rPr lang="en-GB" dirty="0" smtClean="0"/>
              <a:t>In UNEA-4 Mongolian Environmental Minister will make presentation about the proposal and  importance of IYRP  </a:t>
            </a:r>
            <a:r>
              <a:rPr lang="en-GB" dirty="0"/>
              <a:t>in </a:t>
            </a:r>
            <a:r>
              <a:rPr lang="en-GB" dirty="0" smtClean="0"/>
              <a:t> its side event in 11 March, 2019 in Nairobi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Mongolian resolution from UNEA-4 on Sustainable infrastructure will include some additional article on IYRP and Gap Analysis on RP </a:t>
            </a:r>
          </a:p>
          <a:p>
            <a:endParaRPr lang="en-GB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3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Mongolian Initiative  update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924800" cy="437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Working with </a:t>
            </a:r>
            <a:r>
              <a:rPr lang="en-US" b="1" dirty="0" err="1" smtClean="0"/>
              <a:t>MoFALI</a:t>
            </a:r>
            <a:r>
              <a:rPr lang="en-US" b="1" dirty="0" smtClean="0"/>
              <a:t> and MFA  </a:t>
            </a:r>
          </a:p>
          <a:p>
            <a:r>
              <a:rPr lang="en-US" dirty="0" smtClean="0"/>
              <a:t>Ministry of Agriculture and Ministry of Foreign Affairs will conduct contract on mutual cooperation, which will  include support for IYRP</a:t>
            </a:r>
          </a:p>
          <a:p>
            <a:r>
              <a:rPr lang="en-US" dirty="0" smtClean="0"/>
              <a:t>New Agriculture Minister will updated by Livestock Department after this Lunar New Year</a:t>
            </a:r>
          </a:p>
          <a:p>
            <a:r>
              <a:rPr lang="en-US" dirty="0" smtClean="0"/>
              <a:t>We are expecting meeting of Agriculture and Environment Ministers in early March before/during the National support group meeting on IYRP</a:t>
            </a:r>
          </a:p>
          <a:p>
            <a:pPr marL="0" indent="0">
              <a:buNone/>
            </a:pPr>
            <a:r>
              <a:rPr lang="en-US" b="1" dirty="0" smtClean="0"/>
              <a:t>Working with public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. Working Group will handle 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9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37" y="914400"/>
            <a:ext cx="2686750" cy="91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9" y="914400"/>
            <a:ext cx="173995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pic>
        <p:nvPicPr>
          <p:cNvPr id="1027" name="Picture 2" descr="jasil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79" y="880282"/>
            <a:ext cx="743144" cy="9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protect the environ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2157975" cy="25908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64024" y="1969489"/>
            <a:ext cx="3272690" cy="1085849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Kornelia Mon" pitchFamily="2" charset="0"/>
              </a:rPr>
              <a:t>THANK YOU</a:t>
            </a:r>
          </a:p>
          <a:p>
            <a:pPr algn="ctr">
              <a:buFont typeface="Arial" pitchFamily="34" charset="0"/>
              <a:buNone/>
            </a:pPr>
            <a:endParaRPr lang="en-US" alt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alt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57600"/>
            <a:ext cx="3120390" cy="2743200"/>
          </a:xfrm>
          <a:prstGeom prst="rect">
            <a:avLst/>
          </a:prstGeom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2" y="3657600"/>
            <a:ext cx="218039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IYRP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More than half of the Earth’s land surface is classified as </a:t>
            </a:r>
            <a:r>
              <a:rPr lang="en-GB" i="1" dirty="0" smtClean="0"/>
              <a:t>rangeland</a:t>
            </a:r>
          </a:p>
          <a:p>
            <a:r>
              <a:rPr lang="en-GB" dirty="0"/>
              <a:t>these lands are directly critical to the livelihoods and cultures of more than 500 million pastoralists around the world. </a:t>
            </a:r>
            <a:endParaRPr lang="en-US" dirty="0"/>
          </a:p>
          <a:p>
            <a:r>
              <a:rPr lang="en-GB" dirty="0" smtClean="0"/>
              <a:t>But Rangelands </a:t>
            </a:r>
            <a:r>
              <a:rPr lang="en-GB" dirty="0"/>
              <a:t>are faced with increasingly erratic climates, rapidly increasing human populations, and a fast pace of unsustainable land-use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4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IYRP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Pastoral agriculture is a way of life for many </a:t>
            </a:r>
            <a:r>
              <a:rPr lang="en-US" b="1" dirty="0" smtClean="0"/>
              <a:t>communities in many countries</a:t>
            </a:r>
          </a:p>
          <a:p>
            <a:r>
              <a:rPr lang="en-GB" b="1" dirty="0"/>
              <a:t>pasture land can contribute for </a:t>
            </a:r>
            <a:r>
              <a:rPr lang="en-GB" b="1" dirty="0" smtClean="0"/>
              <a:t>livelihood </a:t>
            </a:r>
            <a:r>
              <a:rPr lang="en-GB" b="1" dirty="0"/>
              <a:t>of herder’s  and local </a:t>
            </a:r>
            <a:r>
              <a:rPr lang="en-GB" b="1" dirty="0" smtClean="0"/>
              <a:t>communities</a:t>
            </a:r>
          </a:p>
          <a:p>
            <a:r>
              <a:rPr lang="en-US" dirty="0" smtClean="0"/>
              <a:t>Pastoral Agriculture’s </a:t>
            </a:r>
            <a:r>
              <a:rPr lang="en-US" dirty="0"/>
              <a:t>share in the GDP </a:t>
            </a:r>
            <a:r>
              <a:rPr lang="en-US" dirty="0" smtClean="0"/>
              <a:t>in many countries is substantial </a:t>
            </a:r>
          </a:p>
          <a:p>
            <a:r>
              <a:rPr lang="en-US" dirty="0" smtClean="0"/>
              <a:t>Pastoral agriculture supports ecological green development </a:t>
            </a:r>
          </a:p>
          <a:p>
            <a:r>
              <a:rPr lang="en-US" dirty="0"/>
              <a:t>C</a:t>
            </a:r>
            <a:r>
              <a:rPr lang="en-US" dirty="0" smtClean="0"/>
              <a:t>limate </a:t>
            </a:r>
            <a:r>
              <a:rPr lang="en-US" dirty="0"/>
              <a:t>change have contributed to the degradation of </a:t>
            </a:r>
            <a:r>
              <a:rPr lang="en-US" dirty="0" smtClean="0"/>
              <a:t>rangeland and </a:t>
            </a:r>
            <a:r>
              <a:rPr lang="en-US" dirty="0"/>
              <a:t>rangelands and grass species are being   lost its traditional natural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Traditional knowledge and methods of rangeland use are depredating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IYRP /mobilization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First  our  </a:t>
            </a:r>
            <a:r>
              <a:rPr lang="en-GB" dirty="0"/>
              <a:t>support for IYRP was discussed also a</a:t>
            </a:r>
            <a:r>
              <a:rPr lang="en-US" dirty="0"/>
              <a:t>t the </a:t>
            </a:r>
            <a:r>
              <a:rPr lang="en-US" dirty="0" smtClean="0"/>
              <a:t>WG </a:t>
            </a:r>
            <a:r>
              <a:rPr lang="en-US" dirty="0"/>
              <a:t>Meeting of Central Asia RLI, held in </a:t>
            </a:r>
            <a:r>
              <a:rPr lang="en-US" dirty="0" smtClean="0"/>
              <a:t> </a:t>
            </a:r>
            <a:r>
              <a:rPr lang="en-US" dirty="0"/>
              <a:t>Apr., 2018, in </a:t>
            </a:r>
            <a:r>
              <a:rPr lang="en-US" dirty="0" smtClean="0"/>
              <a:t>Bishkek</a:t>
            </a:r>
          </a:p>
          <a:p>
            <a:r>
              <a:rPr lang="en-US" dirty="0" smtClean="0"/>
              <a:t>We understand that the Governments  of  many CA countries willing to support the IYRP</a:t>
            </a:r>
          </a:p>
          <a:p>
            <a:r>
              <a:rPr lang="en-US" dirty="0" smtClean="0"/>
              <a:t>We has several meetings and discussions  with Mongolian stakeholders in last 2 years</a:t>
            </a:r>
          </a:p>
          <a:p>
            <a:r>
              <a:rPr lang="en-GB" dirty="0" smtClean="0"/>
              <a:t>In June 2018 at GASL  Meeting representatives of GRLI and CA RLI  initiate it with the  Ministry  </a:t>
            </a:r>
            <a:r>
              <a:rPr lang="en-GB" dirty="0"/>
              <a:t>of    Food and  Agriculture of </a:t>
            </a:r>
            <a:r>
              <a:rPr lang="en-GB" dirty="0" smtClean="0"/>
              <a:t>Mongolia for IYRP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2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Mongolian Initiative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Minister for Food ,  Agriculture and Light Industry  of Mongolia </a:t>
            </a:r>
            <a:r>
              <a:rPr lang="en-GB" dirty="0" err="1"/>
              <a:t>Mr,Batzorig</a:t>
            </a:r>
            <a:r>
              <a:rPr lang="en-GB" dirty="0"/>
              <a:t> B, deliver </a:t>
            </a:r>
            <a:r>
              <a:rPr lang="en-GB" dirty="0" err="1"/>
              <a:t>Offical</a:t>
            </a:r>
            <a:r>
              <a:rPr lang="en-GB" dirty="0"/>
              <a:t> support letter of Mongolian Government </a:t>
            </a:r>
            <a:r>
              <a:rPr lang="en-GB" dirty="0" smtClean="0"/>
              <a:t> </a:t>
            </a:r>
            <a:r>
              <a:rPr lang="en-GB" dirty="0"/>
              <a:t>to UN </a:t>
            </a:r>
            <a:r>
              <a:rPr lang="en-GB" dirty="0" smtClean="0"/>
              <a:t>FAO on the support for IYRP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78" y="2174875"/>
            <a:ext cx="2873868" cy="3951288"/>
          </a:xfrm>
        </p:spPr>
      </p:pic>
    </p:spTree>
    <p:extLst>
      <p:ext uri="{BB962C8B-B14F-4D97-AF65-F5344CB8AC3E}">
        <p14:creationId xmlns:p14="http://schemas.microsoft.com/office/powerpoint/2010/main" val="5012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COAG </a:t>
            </a:r>
            <a:r>
              <a:rPr lang="en-US" dirty="0" smtClean="0"/>
              <a:t>:Mongolian </a:t>
            </a:r>
            <a:r>
              <a:rPr lang="en-US" dirty="0"/>
              <a:t>Initiative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924800" cy="4373563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 </a:t>
            </a:r>
            <a:r>
              <a:rPr lang="en-GB" sz="3200" dirty="0"/>
              <a:t>in 11 Nov., 2018, Mongolian request for the support on IYRP was discussed at the COAG -11 ( Committee on Agriculture) of  UN FAO </a:t>
            </a:r>
            <a:endParaRPr lang="en-GB" sz="3200" dirty="0" smtClean="0"/>
          </a:p>
          <a:p>
            <a:r>
              <a:rPr lang="en-GB" sz="3200" dirty="0" smtClean="0"/>
              <a:t> </a:t>
            </a:r>
            <a:r>
              <a:rPr lang="en-GB" sz="3200" dirty="0"/>
              <a:t>Government of Mongolia proposes to establish an </a:t>
            </a:r>
            <a:r>
              <a:rPr lang="en-GB" sz="3200" b="1" i="1" dirty="0"/>
              <a:t>International Year of Rangelands and Pastoralists</a:t>
            </a:r>
            <a:r>
              <a:rPr lang="en-GB" sz="3200" i="1" dirty="0"/>
              <a:t> </a:t>
            </a:r>
          </a:p>
          <a:p>
            <a:pPr marL="0" indent="0">
              <a:buNone/>
            </a:pPr>
            <a:r>
              <a:rPr lang="en-GB" sz="3200" i="1" dirty="0"/>
              <a:t>. </a:t>
            </a:r>
            <a:endParaRPr lang="en-US" sz="3200" dirty="0"/>
          </a:p>
          <a:p>
            <a:r>
              <a:rPr lang="en-GB" sz="3200" dirty="0" smtClean="0"/>
              <a:t>Mongolian </a:t>
            </a:r>
            <a:r>
              <a:rPr lang="en-GB" sz="3200" dirty="0"/>
              <a:t>Government </a:t>
            </a:r>
            <a:r>
              <a:rPr lang="en-GB" sz="3200" dirty="0" smtClean="0"/>
              <a:t>will officially </a:t>
            </a:r>
            <a:r>
              <a:rPr lang="en-GB" sz="3200" dirty="0"/>
              <a:t>develop proposal for IYRP until next COAG Meeting to be held in 2020</a:t>
            </a:r>
            <a:endParaRPr lang="en-GB" sz="3200" dirty="0" smtClean="0"/>
          </a:p>
          <a:p>
            <a:endParaRPr lang="en-GB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3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COAG </a:t>
            </a:r>
            <a:r>
              <a:rPr lang="en-US" dirty="0"/>
              <a:t>: What </a:t>
            </a:r>
            <a:r>
              <a:rPr lang="en-US" dirty="0" smtClean="0"/>
              <a:t>next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Mongolian IYRP proposal</a:t>
            </a:r>
          </a:p>
          <a:p>
            <a:r>
              <a:rPr lang="en-US" sz="4000" dirty="0" smtClean="0"/>
              <a:t>National support group</a:t>
            </a:r>
          </a:p>
          <a:p>
            <a:r>
              <a:rPr lang="en-US" sz="4000" dirty="0" smtClean="0"/>
              <a:t>Inter-</a:t>
            </a:r>
            <a:r>
              <a:rPr lang="en-US" sz="4000" dirty="0" err="1" smtClean="0"/>
              <a:t>sectoral</a:t>
            </a:r>
            <a:r>
              <a:rPr lang="en-US" sz="4000" dirty="0" smtClean="0"/>
              <a:t> understanding</a:t>
            </a:r>
          </a:p>
          <a:p>
            <a:r>
              <a:rPr lang="en-US" sz="4000" dirty="0" smtClean="0"/>
              <a:t>Government proposal  </a:t>
            </a:r>
          </a:p>
          <a:p>
            <a:r>
              <a:rPr lang="en-US" sz="4000" dirty="0" smtClean="0"/>
              <a:t>Working with MNET</a:t>
            </a:r>
          </a:p>
          <a:p>
            <a:r>
              <a:rPr lang="en-US" sz="4000" dirty="0"/>
              <a:t>Working with </a:t>
            </a:r>
            <a:r>
              <a:rPr lang="en-US" sz="4000" dirty="0" err="1"/>
              <a:t>MoFALI</a:t>
            </a:r>
            <a:r>
              <a:rPr lang="en-US" sz="4000" dirty="0"/>
              <a:t> and </a:t>
            </a:r>
            <a:r>
              <a:rPr lang="en-US" sz="4000" dirty="0" smtClean="0"/>
              <a:t>MFA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625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Draft of proposal doc. was translated into Mongolian  and delivered to </a:t>
            </a:r>
            <a:r>
              <a:rPr lang="en-US" dirty="0" err="1" smtClean="0"/>
              <a:t>MoFALI</a:t>
            </a:r>
            <a:r>
              <a:rPr lang="en-US" dirty="0" smtClean="0"/>
              <a:t> and MNET </a:t>
            </a:r>
          </a:p>
          <a:p>
            <a:r>
              <a:rPr lang="en-US" dirty="0" err="1" smtClean="0"/>
              <a:t>Dr.G.Batmunkh</a:t>
            </a:r>
            <a:r>
              <a:rPr lang="en-US" dirty="0" smtClean="0"/>
              <a:t>, Director of Livestock Department of </a:t>
            </a:r>
            <a:r>
              <a:rPr lang="en-US" dirty="0" err="1" smtClean="0"/>
              <a:t>MoFALI</a:t>
            </a:r>
            <a:r>
              <a:rPr lang="en-US" dirty="0" smtClean="0"/>
              <a:t> lead the proposal development</a:t>
            </a:r>
          </a:p>
          <a:p>
            <a:r>
              <a:rPr lang="en-US" dirty="0" smtClean="0"/>
              <a:t>General discussions on the  structure and timing of proposal was agreed</a:t>
            </a:r>
          </a:p>
          <a:p>
            <a:r>
              <a:rPr lang="en-US" dirty="0" smtClean="0"/>
              <a:t>Proposal will done May-June, 2019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Summary</a:t>
            </a:r>
          </a:p>
          <a:p>
            <a:r>
              <a:rPr lang="en-US" dirty="0" smtClean="0"/>
              <a:t>Importance of </a:t>
            </a:r>
            <a:r>
              <a:rPr lang="en-US" dirty="0"/>
              <a:t>rangelands and pastoralism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Food security in </a:t>
            </a:r>
            <a:r>
              <a:rPr lang="en-US" dirty="0" smtClean="0"/>
              <a:t>pastoralism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Pastoralism , as sustainable agriculture and </a:t>
            </a:r>
            <a:r>
              <a:rPr lang="en-US" dirty="0"/>
              <a:t>its resilience to CC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Nature  Conservation, Green development  </a:t>
            </a:r>
            <a:r>
              <a:rPr lang="en-US" dirty="0"/>
              <a:t>and Pastoralism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Innovations/initiatives  </a:t>
            </a:r>
            <a:r>
              <a:rPr lang="en-US" dirty="0"/>
              <a:t>on integrating Rangelands and Pastoralism in global, regional and national </a:t>
            </a:r>
            <a:r>
              <a:rPr lang="en-US" dirty="0" smtClean="0"/>
              <a:t>development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Tourism </a:t>
            </a:r>
            <a:r>
              <a:rPr lang="en-US" dirty="0"/>
              <a:t>in Rangelands and Pastoralism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Poverty eradication and Pastoralism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704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IYRP Update from Mongolia on Process Towards COAG 2020 &amp; Next Steps</vt:lpstr>
      <vt:lpstr>Why IYRP</vt:lpstr>
      <vt:lpstr>Why IYRP</vt:lpstr>
      <vt:lpstr>Support for IYRP /mobilization</vt:lpstr>
      <vt:lpstr>Mongolian Initiative </vt:lpstr>
      <vt:lpstr>COAG :Mongolian Initiative</vt:lpstr>
      <vt:lpstr>After COAG : What next </vt:lpstr>
      <vt:lpstr>Working on  proposal</vt:lpstr>
      <vt:lpstr>Structure of proposal</vt:lpstr>
      <vt:lpstr>Objectives of the International Year of Rangelands and Pastoralists </vt:lpstr>
      <vt:lpstr>Mongolian Initiative  update </vt:lpstr>
      <vt:lpstr>Mongolian Initiative  update </vt:lpstr>
      <vt:lpstr>Mongolian Initiative  update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RANGELANDS INITIATIVE ASIA – DIVERSE TENURE SYSTEMS</dc:title>
  <dc:creator>Admin</dc:creator>
  <cp:lastModifiedBy>Admin</cp:lastModifiedBy>
  <cp:revision>35</cp:revision>
  <dcterms:created xsi:type="dcterms:W3CDTF">2019-01-29T02:12:46Z</dcterms:created>
  <dcterms:modified xsi:type="dcterms:W3CDTF">2019-02-07T23:31:38Z</dcterms:modified>
</cp:coreProperties>
</file>