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13716000" cx="24384000"/>
  <p:notesSz cx="6858000" cy="9144000"/>
  <p:embeddedFontLst>
    <p:embeddedFont>
      <p:font typeface="Proxima Nova"/>
      <p:regular r:id="rId7"/>
      <p:bold r:id="rId8"/>
      <p:italic r:id="rId9"/>
      <p:boldItalic r:id="rId10"/>
    </p:embeddedFont>
    <p:embeddedFont>
      <p:font typeface="Proxima Nova Semibold"/>
      <p:regular r:id="rId11"/>
      <p:bold r:id="rId12"/>
      <p:boldItalic r:id="rId13"/>
    </p:embeddedFont>
    <p:embeddedFont>
      <p:font typeface="Helvetica Neue"/>
      <p:regular r:id="rId14"/>
      <p:bold r:id="rId15"/>
      <p:italic r:id="rId16"/>
      <p:boldItalic r:id="rId17"/>
    </p:embeddedFont>
    <p:embeddedFont>
      <p:font typeface="Helvetica Neue Light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4320">
          <p15:clr>
            <a:srgbClr val="000000"/>
          </p15:clr>
        </p15:guide>
        <p15:guide id="2" pos="7680">
          <p15:clr>
            <a:srgbClr val="000000"/>
          </p15:clr>
        </p15:guide>
      </p15:sldGuideLst>
    </p:ext>
    <p:ext uri="GoogleSlidesCustomDataVersion2">
      <go:slidesCustomData xmlns:go="http://customooxmlschemas.google.com/" r:id="rId22" roundtripDataSignature="AMtx7miERyLDox8CUoHAUSpE1aQWRsGnz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320" orient="horz"/>
        <p:guide pos="76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HelveticaNeueLight-italic.fntdata"/><Relationship Id="rId11" Type="http://schemas.openxmlformats.org/officeDocument/2006/relationships/font" Target="fonts/ProximaNovaSemibold-regular.fntdata"/><Relationship Id="rId22" Type="http://customschemas.google.com/relationships/presentationmetadata" Target="metadata"/><Relationship Id="rId10" Type="http://schemas.openxmlformats.org/officeDocument/2006/relationships/font" Target="fonts/ProximaNova-boldItalic.fntdata"/><Relationship Id="rId21" Type="http://schemas.openxmlformats.org/officeDocument/2006/relationships/font" Target="fonts/HelveticaNeueLight-boldItalic.fntdata"/><Relationship Id="rId13" Type="http://schemas.openxmlformats.org/officeDocument/2006/relationships/font" Target="fonts/ProximaNovaSemibold-boldItalic.fntdata"/><Relationship Id="rId12" Type="http://schemas.openxmlformats.org/officeDocument/2006/relationships/font" Target="fonts/ProximaNovaSemibold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ProximaNova-italic.fntdata"/><Relationship Id="rId15" Type="http://schemas.openxmlformats.org/officeDocument/2006/relationships/font" Target="fonts/HelveticaNeue-bold.fntdata"/><Relationship Id="rId14" Type="http://schemas.openxmlformats.org/officeDocument/2006/relationships/font" Target="fonts/HelveticaNeue-regular.fntdata"/><Relationship Id="rId17" Type="http://schemas.openxmlformats.org/officeDocument/2006/relationships/font" Target="fonts/HelveticaNeue-boldItalic.fntdata"/><Relationship Id="rId16" Type="http://schemas.openxmlformats.org/officeDocument/2006/relationships/font" Target="fonts/HelveticaNeue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HelveticaNeueLight-bold.fntdata"/><Relationship Id="rId6" Type="http://schemas.openxmlformats.org/officeDocument/2006/relationships/slide" Target="slides/slide1.xml"/><Relationship Id="rId18" Type="http://schemas.openxmlformats.org/officeDocument/2006/relationships/font" Target="fonts/HelveticaNeueLight-regular.fntdata"/><Relationship Id="rId7" Type="http://schemas.openxmlformats.org/officeDocument/2006/relationships/font" Target="fonts/ProximaNova-regular.fntdata"/><Relationship Id="rId8" Type="http://schemas.openxmlformats.org/officeDocument/2006/relationships/font" Target="fonts/ProximaNov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228600" lvl="5" marL="2743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228600" lvl="6" marL="3200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228600" lvl="7" marL="3657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228600" lvl="8" marL="4114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200" u="none" cap="none" strike="noStrike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ullets &amp; Photo" type="tx">
  <p:cSld name="TITLE_AND_BODY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/>
          <p:nvPr>
            <p:ph idx="2" type="pic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  <a:noFill/>
          <a:ln>
            <a:noFill/>
          </a:ln>
        </p:spPr>
      </p:sp>
      <p:sp>
        <p:nvSpPr>
          <p:cNvPr id="11" name="Google Shape;11;p3"/>
          <p:cNvSpPr txBox="1"/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2" name="Google Shape;12;p3"/>
          <p:cNvSpPr txBox="1"/>
          <p:nvPr>
            <p:ph idx="1" type="body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indent="-530225" lvl="0" marL="457200" algn="l">
              <a:lnSpc>
                <a:spcPct val="10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4750"/>
              <a:buFont typeface="Helvetica Neue"/>
              <a:buChar char="•"/>
              <a:defRPr sz="3800"/>
            </a:lvl1pPr>
            <a:lvl2pPr indent="-530225" lvl="1" marL="914400" algn="l">
              <a:lnSpc>
                <a:spcPct val="10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4750"/>
              <a:buFont typeface="Helvetica Neue"/>
              <a:buChar char="•"/>
              <a:defRPr sz="3800"/>
            </a:lvl2pPr>
            <a:lvl3pPr indent="-530225" lvl="2" marL="1371600" algn="l">
              <a:lnSpc>
                <a:spcPct val="10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4750"/>
              <a:buFont typeface="Helvetica Neue"/>
              <a:buChar char="•"/>
              <a:defRPr sz="3800"/>
            </a:lvl3pPr>
            <a:lvl4pPr indent="-530225" lvl="3" marL="1828800" algn="l">
              <a:lnSpc>
                <a:spcPct val="10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4750"/>
              <a:buFont typeface="Helvetica Neue"/>
              <a:buChar char="•"/>
              <a:defRPr sz="3800"/>
            </a:lvl4pPr>
            <a:lvl5pPr indent="-530225" lvl="4" marL="2286000" algn="l">
              <a:lnSpc>
                <a:spcPct val="10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4750"/>
              <a:buFont typeface="Helvetica Neue"/>
              <a:buChar char="•"/>
              <a:defRPr sz="3800"/>
            </a:lvl5pPr>
            <a:lvl6pPr indent="-371475" lvl="5" marL="27432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6pPr>
            <a:lvl7pPr indent="-371475" lvl="6" marL="32004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7pPr>
            <a:lvl8pPr indent="-371475" lvl="7" marL="36576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8pPr>
            <a:lvl9pPr indent="-371475" lvl="8" marL="41148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2" type="sldNum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/>
          <p:nvPr>
            <p:ph idx="12" type="sldNum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- Center">
  <p:cSld name="Title - Cent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/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hoto - Vertical">
  <p:cSld name="Photo - Vertical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/>
          <p:nvPr>
            <p:ph idx="2" type="pic"/>
          </p:nvPr>
        </p:nvSpPr>
        <p:spPr>
          <a:xfrm>
            <a:off x="12827000" y="952500"/>
            <a:ext cx="11468100" cy="11468100"/>
          </a:xfrm>
          <a:prstGeom prst="rect">
            <a:avLst/>
          </a:prstGeom>
          <a:noFill/>
          <a:ln>
            <a:noFill/>
          </a:ln>
        </p:spPr>
      </p:sp>
      <p:sp>
        <p:nvSpPr>
          <p:cNvPr id="19" name="Google Shape;19;p5"/>
          <p:cNvSpPr txBox="1"/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  <a:noFill/>
          <a:ln>
            <a:noFill/>
          </a:ln>
        </p:spPr>
        <p:txBody>
          <a:bodyPr anchorCtr="0" anchor="b" bIns="50800" lIns="50800" spcFirstLastPara="1" rIns="50800" wrap="square" tIns="508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400"/>
              <a:buFont typeface="Helvetica Neue"/>
              <a:buNone/>
              <a:defRPr sz="8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" type="body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Helvetica Neue"/>
              <a:buNone/>
              <a:defRPr sz="5400"/>
            </a:lvl1pPr>
            <a:lvl2pPr indent="-228600" lvl="1" marL="9144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Helvetica Neue"/>
              <a:buNone/>
              <a:defRPr sz="5400"/>
            </a:lvl2pPr>
            <a:lvl3pPr indent="-228600" lvl="2" marL="1371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Helvetica Neue"/>
              <a:buNone/>
              <a:defRPr sz="5400"/>
            </a:lvl3pPr>
            <a:lvl4pPr indent="-228600" lvl="3" marL="18288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Helvetica Neue"/>
              <a:buNone/>
              <a:defRPr sz="5400"/>
            </a:lvl4pPr>
            <a:lvl5pPr indent="-228600" lvl="4" marL="22860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Helvetica Neue"/>
              <a:buNone/>
              <a:defRPr sz="5400"/>
            </a:lvl5pPr>
            <a:lvl6pPr indent="-371475" lvl="5" marL="27432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6pPr>
            <a:lvl7pPr indent="-371475" lvl="6" marL="32004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7pPr>
            <a:lvl8pPr indent="-371475" lvl="7" marL="36576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8pPr>
            <a:lvl9pPr indent="-371475" lvl="8" marL="41148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2" type="sldNum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- Top">
  <p:cSld name="Title - Top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 txBox="1"/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2" type="sldNum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&amp; Bullets">
  <p:cSld name="Title &amp; Bulle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/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" type="body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indent="-609600" lvl="0" marL="4572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Char char="•"/>
              <a:defRPr sz="4800"/>
            </a:lvl1pPr>
            <a:lvl2pPr indent="-609600" lvl="1" marL="9144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Char char="•"/>
              <a:defRPr sz="4800"/>
            </a:lvl2pPr>
            <a:lvl3pPr indent="-609600" lvl="2" marL="13716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Char char="•"/>
              <a:defRPr sz="4800"/>
            </a:lvl3pPr>
            <a:lvl4pPr indent="-609600" lvl="3" marL="18288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Char char="•"/>
              <a:defRPr sz="4800"/>
            </a:lvl4pPr>
            <a:lvl5pPr indent="-609600" lvl="4" marL="22860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Char char="•"/>
              <a:defRPr sz="4800"/>
            </a:lvl5pPr>
            <a:lvl6pPr indent="-371475" lvl="5" marL="27432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6pPr>
            <a:lvl7pPr indent="-371475" lvl="6" marL="32004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7pPr>
            <a:lvl8pPr indent="-371475" lvl="7" marL="36576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8pPr>
            <a:lvl9pPr indent="-371475" lvl="8" marL="41148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9pPr>
          </a:lstStyle>
          <a:p/>
        </p:txBody>
      </p:sp>
      <p:sp>
        <p:nvSpPr>
          <p:cNvPr id="28" name="Google Shape;28;p7"/>
          <p:cNvSpPr txBox="1"/>
          <p:nvPr>
            <p:ph idx="12" type="sldNum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ullets">
  <p:cSld name="Bulle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/>
          <p:nvPr>
            <p:ph idx="1" type="body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indent="-609600" lvl="0" marL="4572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Char char="•"/>
              <a:defRPr sz="4800"/>
            </a:lvl1pPr>
            <a:lvl2pPr indent="-609600" lvl="1" marL="9144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Char char="•"/>
              <a:defRPr sz="4800"/>
            </a:lvl2pPr>
            <a:lvl3pPr indent="-609600" lvl="2" marL="13716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Char char="•"/>
              <a:defRPr sz="4800"/>
            </a:lvl3pPr>
            <a:lvl4pPr indent="-609600" lvl="3" marL="18288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Char char="•"/>
              <a:defRPr sz="4800"/>
            </a:lvl4pPr>
            <a:lvl5pPr indent="-609600" lvl="4" marL="22860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Helvetica Neue"/>
              <a:buChar char="•"/>
              <a:defRPr sz="4800"/>
            </a:lvl5pPr>
            <a:lvl6pPr indent="-371475" lvl="5" marL="27432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6pPr>
            <a:lvl7pPr indent="-371475" lvl="6" marL="32004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7pPr>
            <a:lvl8pPr indent="-371475" lvl="7" marL="36576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8pPr>
            <a:lvl9pPr indent="-371475" lvl="8" marL="41148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2" type="sldNum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hoto - 3 Up">
  <p:cSld name="Photo - 3 Up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/>
          <p:nvPr>
            <p:ph idx="2" type="pic"/>
          </p:nvPr>
        </p:nvSpPr>
        <p:spPr>
          <a:xfrm>
            <a:off x="15300325" y="7048500"/>
            <a:ext cx="8324850" cy="55499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9"/>
          <p:cNvSpPr/>
          <p:nvPr>
            <p:ph idx="3" type="pic"/>
          </p:nvPr>
        </p:nvSpPr>
        <p:spPr>
          <a:xfrm>
            <a:off x="15760700" y="863600"/>
            <a:ext cx="7404100" cy="7404100"/>
          </a:xfrm>
          <a:prstGeom prst="rect">
            <a:avLst/>
          </a:prstGeom>
          <a:noFill/>
          <a:ln>
            <a:noFill/>
          </a:ln>
        </p:spPr>
      </p:sp>
      <p:sp>
        <p:nvSpPr>
          <p:cNvPr id="35" name="Google Shape;35;p9"/>
          <p:cNvSpPr/>
          <p:nvPr>
            <p:ph idx="4" type="pic"/>
          </p:nvPr>
        </p:nvSpPr>
        <p:spPr>
          <a:xfrm>
            <a:off x="-990600" y="1130300"/>
            <a:ext cx="17202150" cy="11468100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9"/>
          <p:cNvSpPr txBox="1"/>
          <p:nvPr>
            <p:ph idx="12" type="sldNum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Quote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/>
          <p:nvPr>
            <p:ph idx="1" type="body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Helvetica Neue"/>
              <a:buNone/>
              <a:defRPr i="1" sz="3200"/>
            </a:lvl1pPr>
            <a:lvl2pPr indent="-371475" lvl="1" marL="9144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2pPr>
            <a:lvl3pPr indent="-371475" lvl="2" marL="13716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3pPr>
            <a:lvl4pPr indent="-371475" lvl="3" marL="18288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4pPr>
            <a:lvl5pPr indent="-371475" lvl="4" marL="22860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5pPr>
            <a:lvl6pPr indent="-371475" lvl="5" marL="27432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6pPr>
            <a:lvl7pPr indent="-371475" lvl="6" marL="32004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7pPr>
            <a:lvl8pPr indent="-371475" lvl="7" marL="36576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8pPr>
            <a:lvl9pPr indent="-371475" lvl="8" marL="41148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9pPr>
          </a:lstStyle>
          <a:p/>
        </p:txBody>
      </p:sp>
      <p:sp>
        <p:nvSpPr>
          <p:cNvPr id="39" name="Google Shape;39;p10"/>
          <p:cNvSpPr txBox="1"/>
          <p:nvPr>
            <p:ph idx="2" type="body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sp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Helvetica Neue"/>
              <a:buNone/>
              <a:defRPr sz="4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371475" lvl="1" marL="9144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2pPr>
            <a:lvl3pPr indent="-371475" lvl="2" marL="13716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3pPr>
            <a:lvl4pPr indent="-371475" lvl="3" marL="18288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4pPr>
            <a:lvl5pPr indent="-371475" lvl="4" marL="22860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5pPr>
            <a:lvl6pPr indent="-371475" lvl="5" marL="27432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6pPr>
            <a:lvl7pPr indent="-371475" lvl="6" marL="32004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7pPr>
            <a:lvl8pPr indent="-371475" lvl="7" marL="36576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8pPr>
            <a:lvl9pPr indent="-371475" lvl="8" marL="411480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2250"/>
              <a:buChar char="•"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12" type="sldNum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hoto">
  <p:cSld name="Photo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/>
          <p:nvPr>
            <p:ph idx="2" type="pic"/>
          </p:nvPr>
        </p:nvSpPr>
        <p:spPr>
          <a:xfrm>
            <a:off x="-50800" y="-1270000"/>
            <a:ext cx="24485600" cy="16323734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11"/>
          <p:cNvSpPr txBox="1"/>
          <p:nvPr>
            <p:ph idx="12" type="sldNum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200"/>
              <a:buFont typeface="Helvetica Neue"/>
              <a:buNone/>
              <a:defRPr b="0" i="0" sz="11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200"/>
              <a:buFont typeface="Helvetica Neue"/>
              <a:buNone/>
              <a:defRPr b="0" i="0" sz="11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200"/>
              <a:buFont typeface="Helvetica Neue"/>
              <a:buNone/>
              <a:defRPr b="0" i="0" sz="11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200"/>
              <a:buFont typeface="Helvetica Neue"/>
              <a:buNone/>
              <a:defRPr b="0" i="0" sz="11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200"/>
              <a:buFont typeface="Helvetica Neue"/>
              <a:buNone/>
              <a:defRPr b="0" i="0" sz="11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200"/>
              <a:buFont typeface="Helvetica Neue"/>
              <a:buNone/>
              <a:defRPr b="0" i="0" sz="11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200"/>
              <a:buFont typeface="Helvetica Neue"/>
              <a:buNone/>
              <a:defRPr b="0" i="0" sz="11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200"/>
              <a:buFont typeface="Helvetica Neue"/>
              <a:buNone/>
              <a:defRPr b="0" i="0" sz="11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200"/>
              <a:buFont typeface="Helvetica Neue"/>
              <a:buNone/>
              <a:defRPr b="0" i="0" sz="11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rmAutofit/>
          </a:bodyPr>
          <a:lstStyle>
            <a:lvl1pPr indent="-641350" lvl="0" marL="457200" marR="0" rtl="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500"/>
              <a:buFont typeface="Helvetica Neue"/>
              <a:buChar char="•"/>
              <a:defRPr b="0" i="0" sz="5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641350" lvl="1" marL="914400" marR="0" rtl="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500"/>
              <a:buFont typeface="Helvetica Neue"/>
              <a:buChar char="•"/>
              <a:defRPr b="0" i="0" sz="5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641350" lvl="2" marL="1371600" marR="0" rtl="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500"/>
              <a:buFont typeface="Helvetica Neue"/>
              <a:buChar char="•"/>
              <a:defRPr b="0" i="0" sz="5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641350" lvl="3" marL="1828800" marR="0" rtl="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500"/>
              <a:buFont typeface="Helvetica Neue"/>
              <a:buChar char="•"/>
              <a:defRPr b="0" i="0" sz="5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641350" lvl="4" marL="2286000" marR="0" rtl="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500"/>
              <a:buFont typeface="Helvetica Neue"/>
              <a:buChar char="•"/>
              <a:defRPr b="0" i="0" sz="5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641350" lvl="5" marL="2743200" marR="0" rtl="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500"/>
              <a:buFont typeface="Helvetica Neue"/>
              <a:buChar char="•"/>
              <a:defRPr b="0" i="0" sz="5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641350" lvl="6" marL="3200400" marR="0" rtl="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500"/>
              <a:buFont typeface="Helvetica Neue"/>
              <a:buChar char="•"/>
              <a:defRPr b="0" i="0" sz="5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641350" lvl="7" marL="3657600" marR="0" rtl="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500"/>
              <a:buFont typeface="Helvetica Neue"/>
              <a:buChar char="•"/>
              <a:defRPr b="0" i="0" sz="5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641350" lvl="8" marL="4114800" marR="0" rtl="0" algn="l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>
                <a:srgbClr val="000000"/>
              </a:buClr>
              <a:buSzPts val="6500"/>
              <a:buFont typeface="Helvetica Neue"/>
              <a:buChar char="•"/>
              <a:defRPr b="0" i="0" sz="5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noFill/>
          <a:ln>
            <a:noFill/>
          </a:ln>
        </p:spPr>
        <p:txBody>
          <a:bodyPr anchorCtr="0" anchor="t" bIns="50800" lIns="50800" spcFirstLastPara="1" rIns="50800" wrap="square" tIns="50800">
            <a:sp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i="0" sz="2400" u="none" cap="none" strike="noStrik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i="0" sz="2400" u="none" cap="none" strike="noStrik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i="0" sz="2400" u="none" cap="none" strike="noStrik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i="0" sz="2400" u="none" cap="none" strike="noStrik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i="0" sz="2400" u="none" cap="none" strike="noStrik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i="0" sz="2400" u="none" cap="none" strike="noStrik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i="0" sz="2400" u="none" cap="none" strike="noStrik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i="0" sz="2400" u="none" cap="none" strike="noStrik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Helvetica Neue Light"/>
              <a:buNone/>
              <a:defRPr b="0" i="0" sz="2400" u="none" cap="none" strike="noStrik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"/>
          <p:cNvSpPr txBox="1"/>
          <p:nvPr>
            <p:ph type="title"/>
          </p:nvPr>
        </p:nvSpPr>
        <p:spPr>
          <a:xfrm>
            <a:off x="4336691" y="355600"/>
            <a:ext cx="17575074" cy="1744691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8D4F3F"/>
              </a:buClr>
              <a:buSzPts val="8000"/>
              <a:buFont typeface="Proxima Nova"/>
              <a:buNone/>
            </a:pPr>
            <a:r>
              <a:rPr b="1" lang="en-GB" sz="8000">
                <a:solidFill>
                  <a:srgbClr val="8D4F3F"/>
                </a:solidFill>
                <a:latin typeface="Proxima Nova"/>
                <a:ea typeface="Proxima Nova"/>
                <a:cs typeface="Proxima Nova"/>
                <a:sym typeface="Proxima Nova"/>
              </a:rPr>
              <a:t>Structure of IYRP 2026 coalition </a:t>
            </a:r>
            <a:endParaRPr b="1" sz="8000">
              <a:solidFill>
                <a:srgbClr val="8D4F3F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51" name="Google Shape;51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0248" y="690674"/>
            <a:ext cx="3609555" cy="2303711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"/>
          <p:cNvSpPr txBox="1"/>
          <p:nvPr/>
        </p:nvSpPr>
        <p:spPr>
          <a:xfrm>
            <a:off x="9894776" y="2588437"/>
            <a:ext cx="7253521" cy="1484509"/>
          </a:xfrm>
          <a:prstGeom prst="rect">
            <a:avLst/>
          </a:prstGeom>
          <a:noFill/>
          <a:ln cap="flat" cmpd="sng" w="12700">
            <a:solidFill>
              <a:srgbClr val="8D4F3F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300"/>
              </a:spcBef>
              <a:spcAft>
                <a:spcPts val="0"/>
              </a:spcAft>
              <a:buClr>
                <a:srgbClr val="A61400"/>
              </a:buClr>
              <a:buSzPts val="4500"/>
              <a:buFont typeface="Proxima Nova"/>
              <a:buNone/>
            </a:pPr>
            <a:r>
              <a:rPr b="1" i="0" lang="en-GB" sz="4500" u="none" cap="none" strike="noStrike">
                <a:solidFill>
                  <a:srgbClr val="A61400"/>
                </a:solidFill>
                <a:latin typeface="Proxima Nova"/>
                <a:ea typeface="Proxima Nova"/>
                <a:cs typeface="Proxima Nova"/>
                <a:sym typeface="Proxima Nova"/>
              </a:rPr>
              <a:t>General IYRP e-list</a:t>
            </a:r>
            <a:endParaRPr/>
          </a:p>
          <a:p>
            <a:pPr indent="0" lvl="0" marL="0" marR="0" rtl="0" algn="ctr">
              <a:lnSpc>
                <a:spcPct val="114000"/>
              </a:lnSpc>
              <a:spcBef>
                <a:spcPts val="600"/>
              </a:spcBef>
              <a:spcAft>
                <a:spcPts val="300"/>
              </a:spcAft>
              <a:buClr>
                <a:srgbClr val="000000"/>
              </a:buClr>
              <a:buSzPts val="3000"/>
              <a:buFont typeface="Proxima Nova Semibold"/>
              <a:buNone/>
            </a:pPr>
            <a:r>
              <a:rPr b="0" i="0" lang="en-GB" sz="3000" u="none" cap="none" strike="noStrike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rPr>
              <a:t>~800 addresses mostly for info only</a:t>
            </a:r>
            <a:r>
              <a:rPr b="1" i="0" lang="en-GB" sz="3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b="1" i="0" sz="30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3" name="Google Shape;53;p1"/>
          <p:cNvSpPr txBox="1"/>
          <p:nvPr/>
        </p:nvSpPr>
        <p:spPr>
          <a:xfrm>
            <a:off x="6576872" y="4566396"/>
            <a:ext cx="14580941" cy="1484509"/>
          </a:xfrm>
          <a:prstGeom prst="rect">
            <a:avLst/>
          </a:prstGeom>
          <a:noFill/>
          <a:ln cap="flat" cmpd="sng" w="12700">
            <a:solidFill>
              <a:srgbClr val="8D4F3F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300"/>
              </a:spcBef>
              <a:spcAft>
                <a:spcPts val="0"/>
              </a:spcAft>
              <a:buClr>
                <a:srgbClr val="A71500"/>
              </a:buClr>
              <a:buSzPts val="4500"/>
              <a:buFont typeface="Proxima Nova"/>
              <a:buNone/>
            </a:pPr>
            <a:r>
              <a:rPr b="1" i="0" lang="en-GB" sz="4500" u="none" cap="none" strike="noStrike">
                <a:solidFill>
                  <a:srgbClr val="A71500"/>
                </a:solidFill>
                <a:latin typeface="Proxima Nova"/>
                <a:ea typeface="Proxima Nova"/>
                <a:cs typeface="Proxima Nova"/>
                <a:sym typeface="Proxima Nova"/>
              </a:rPr>
              <a:t>International Support Group (ISG)</a:t>
            </a:r>
            <a:endParaRPr/>
          </a:p>
          <a:p>
            <a:pPr indent="0" lvl="0" marL="0" marR="0" rtl="0" algn="ctr">
              <a:lnSpc>
                <a:spcPct val="114000"/>
              </a:lnSpc>
              <a:spcBef>
                <a:spcPts val="600"/>
              </a:spcBef>
              <a:spcAft>
                <a:spcPts val="300"/>
              </a:spcAft>
              <a:buClr>
                <a:srgbClr val="000000"/>
              </a:buClr>
              <a:buSzPts val="3000"/>
              <a:buFont typeface="Proxima Nova Semibold"/>
              <a:buNone/>
            </a:pPr>
            <a:r>
              <a:rPr b="0" i="0" lang="en-GB" sz="3000" u="none" cap="none" strike="noStrike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rPr>
              <a:t>~465 active partners, Friends of IYRP, including GCG members &amp; Global Secretariat </a:t>
            </a:r>
            <a:endParaRPr b="0" i="0" sz="3000" u="none" cap="none" strike="noStrike">
              <a:solidFill>
                <a:srgbClr val="000000"/>
              </a:solidFill>
              <a:latin typeface="Proxima Nova Semibold"/>
              <a:ea typeface="Proxima Nova Semibold"/>
              <a:cs typeface="Proxima Nova Semibold"/>
              <a:sym typeface="Proxima Nova Semibold"/>
            </a:endParaRPr>
          </a:p>
        </p:txBody>
      </p:sp>
      <p:sp>
        <p:nvSpPr>
          <p:cNvPr id="54" name="Google Shape;54;p1"/>
          <p:cNvSpPr txBox="1"/>
          <p:nvPr/>
        </p:nvSpPr>
        <p:spPr>
          <a:xfrm>
            <a:off x="6576872" y="6569515"/>
            <a:ext cx="14580900" cy="2010900"/>
          </a:xfrm>
          <a:prstGeom prst="rect">
            <a:avLst/>
          </a:prstGeom>
          <a:noFill/>
          <a:ln cap="flat" cmpd="sng" w="12700">
            <a:solidFill>
              <a:srgbClr val="8D4F3F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300"/>
              </a:spcBef>
              <a:spcAft>
                <a:spcPts val="0"/>
              </a:spcAft>
              <a:buClr>
                <a:srgbClr val="A71500"/>
              </a:buClr>
              <a:buSzPts val="4500"/>
              <a:buFont typeface="Proxima Nova"/>
              <a:buNone/>
            </a:pPr>
            <a:r>
              <a:rPr b="1" i="0" lang="en-GB" sz="4500" u="none" cap="none" strike="noStrike">
                <a:solidFill>
                  <a:srgbClr val="A71500"/>
                </a:solidFill>
                <a:latin typeface="Proxima Nova"/>
                <a:ea typeface="Proxima Nova"/>
                <a:cs typeface="Proxima Nova"/>
                <a:sym typeface="Proxima Nova"/>
              </a:rPr>
              <a:t>Global Coordinating Group (GCG)</a:t>
            </a:r>
            <a:endParaRPr/>
          </a:p>
          <a:p>
            <a:pPr indent="0" lvl="0" marL="0" marR="0" rtl="0" algn="ctr">
              <a:lnSpc>
                <a:spcPct val="114000"/>
              </a:lnSpc>
              <a:spcBef>
                <a:spcPts val="600"/>
              </a:spcBef>
              <a:spcAft>
                <a:spcPts val="300"/>
              </a:spcAft>
              <a:buClr>
                <a:srgbClr val="000000"/>
              </a:buClr>
              <a:buSzPts val="3000"/>
              <a:buFont typeface="Proxima Nova Semibold"/>
              <a:buNone/>
            </a:pPr>
            <a:r>
              <a:rPr b="0" i="0" lang="en-GB" sz="3000" u="none" cap="none" strike="noStrike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rPr>
              <a:t>~50 members (Global Secretariat, RISG chairs &amp; reps from key supporting partners: Govt of </a:t>
            </a:r>
            <a:r>
              <a:rPr b="0" i="0" lang="en-GB" sz="2800" u="none" cap="none" strike="noStrike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rPr>
              <a:t>Mongolia, FAO, ICARDA, ILC, ILRI, IUCN, UNEP, WAMIP) </a:t>
            </a:r>
            <a:endParaRPr b="0" i="0" sz="2800" u="none" cap="none" strike="noStrike">
              <a:solidFill>
                <a:srgbClr val="000000"/>
              </a:solidFill>
              <a:latin typeface="Proxima Nova Semibold"/>
              <a:ea typeface="Proxima Nova Semibold"/>
              <a:cs typeface="Proxima Nova Semibold"/>
              <a:sym typeface="Proxima Nova Semibold"/>
            </a:endParaRPr>
          </a:p>
        </p:txBody>
      </p:sp>
      <p:sp>
        <p:nvSpPr>
          <p:cNvPr id="55" name="Google Shape;55;p1"/>
          <p:cNvSpPr txBox="1"/>
          <p:nvPr/>
        </p:nvSpPr>
        <p:spPr>
          <a:xfrm>
            <a:off x="5460165" y="9959026"/>
            <a:ext cx="4062060" cy="1718419"/>
          </a:xfrm>
          <a:prstGeom prst="rect">
            <a:avLst/>
          </a:prstGeom>
          <a:noFill/>
          <a:ln cap="flat" cmpd="sng" w="12700">
            <a:solidFill>
              <a:srgbClr val="8D4F3F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71500"/>
              </a:buClr>
              <a:buSzPts val="3500"/>
              <a:buFont typeface="Proxima Nova"/>
              <a:buNone/>
            </a:pPr>
            <a:r>
              <a:rPr b="1" i="0" lang="en-GB" sz="3500" u="none" cap="none" strike="noStrike">
                <a:solidFill>
                  <a:srgbClr val="A71500"/>
                </a:solidFill>
                <a:latin typeface="Proxima Nova"/>
                <a:ea typeface="Proxima Nova"/>
                <a:cs typeface="Proxima Nova"/>
                <a:sym typeface="Proxima Nova"/>
              </a:rPr>
              <a:t>Global Communications Team</a:t>
            </a:r>
            <a:endParaRPr b="1" i="0" sz="3500" u="none" cap="none" strike="noStrike">
              <a:solidFill>
                <a:srgbClr val="A71500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56" name="Google Shape;56;p1"/>
          <p:cNvSpPr txBox="1"/>
          <p:nvPr/>
        </p:nvSpPr>
        <p:spPr>
          <a:xfrm>
            <a:off x="11241105" y="8788058"/>
            <a:ext cx="4645172" cy="4729500"/>
          </a:xfrm>
          <a:prstGeom prst="rect">
            <a:avLst/>
          </a:prstGeom>
          <a:noFill/>
          <a:ln cap="flat" cmpd="sng" w="12700">
            <a:solidFill>
              <a:srgbClr val="8D4F3F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71500"/>
              </a:buClr>
              <a:buSzPts val="3500"/>
              <a:buFont typeface="Proxima Nova"/>
              <a:buNone/>
            </a:pPr>
            <a:r>
              <a:rPr b="1" i="0" lang="en-GB" sz="3500" u="none" cap="none" strike="noStrike">
                <a:solidFill>
                  <a:srgbClr val="A71500"/>
                </a:solidFill>
                <a:latin typeface="Proxima Nova"/>
                <a:ea typeface="Proxima Nova"/>
                <a:cs typeface="Proxima Nova"/>
                <a:sym typeface="Proxima Nova"/>
              </a:rPr>
              <a:t>Working Groups:</a:t>
            </a:r>
            <a:endParaRPr/>
          </a:p>
          <a:p>
            <a:pPr indent="-457200" lvl="0" marL="457200" marR="0" rtl="0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Proxima Nova"/>
              <a:buChar char="-"/>
            </a:pPr>
            <a:r>
              <a:rPr b="1" i="0" lang="en-GB" sz="2400" u="none" cap="none" strike="noStrik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rPr>
              <a:t>Afforestation</a:t>
            </a:r>
            <a:endParaRPr/>
          </a:p>
          <a:p>
            <a:pPr indent="-4572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Proxima Nova"/>
              <a:buChar char="-"/>
            </a:pPr>
            <a:r>
              <a:rPr b="1" i="0" lang="en-GB" sz="2400" u="none" cap="none" strike="noStrik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rPr>
              <a:t>Biodiversity</a:t>
            </a:r>
            <a:endParaRPr/>
          </a:p>
          <a:p>
            <a:pPr indent="-4572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Proxima Nova"/>
              <a:buChar char="-"/>
            </a:pPr>
            <a:r>
              <a:rPr b="1" i="0" lang="en-GB" sz="2400" u="none" cap="none" strike="noStrik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rPr>
              <a:t>Climate change</a:t>
            </a:r>
            <a:endParaRPr b="1" i="0" sz="2400" u="none" cap="none" strike="noStrike">
              <a:solidFill>
                <a:srgbClr val="000000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4572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Proxima Nova"/>
              <a:buChar char="-"/>
            </a:pPr>
            <a:r>
              <a:rPr b="1" i="0" lang="en-GB" sz="2400" u="none" cap="none" strike="noStrik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rPr>
              <a:t>Gender</a:t>
            </a:r>
            <a:endParaRPr/>
          </a:p>
          <a:p>
            <a:pPr indent="-4572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Proxima Nova"/>
              <a:buChar char="-"/>
            </a:pPr>
            <a:r>
              <a:rPr b="1" i="0" lang="en-GB" sz="2400" u="none" cap="none" strike="noStrik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rPr>
              <a:t>Land Degradation Neutrality (LDN)</a:t>
            </a:r>
            <a:endParaRPr/>
          </a:p>
          <a:p>
            <a:pPr indent="-4572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Proxima Nova"/>
              <a:buChar char="-"/>
            </a:pPr>
            <a:r>
              <a:rPr b="1" i="0" lang="en-GB" sz="2400" u="none" cap="none" strike="noStrik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rPr>
              <a:t>Mountains</a:t>
            </a:r>
            <a:endParaRPr/>
          </a:p>
          <a:p>
            <a:pPr indent="-4572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Proxima Nova"/>
              <a:buChar char="-"/>
            </a:pPr>
            <a:r>
              <a:rPr b="1" i="0" lang="en-GB" sz="2400" u="none" cap="none" strike="noStrik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rPr>
              <a:t>Pastoral economy</a:t>
            </a:r>
            <a:endParaRPr/>
          </a:p>
          <a:p>
            <a:pPr indent="-4572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Proxima Nova"/>
              <a:buChar char="-"/>
            </a:pPr>
            <a:r>
              <a:rPr b="1" i="0" lang="en-GB" sz="2400" u="none" cap="none" strike="noStrik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rPr>
              <a:t>Rangelands commons</a:t>
            </a:r>
            <a:endParaRPr/>
          </a:p>
          <a:p>
            <a:pPr indent="-4572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Proxima Nova"/>
              <a:buChar char="-"/>
            </a:pPr>
            <a:r>
              <a:rPr b="1" i="0" lang="en-GB" sz="2400" u="none" cap="none" strike="noStrik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rPr>
              <a:t>Water</a:t>
            </a:r>
            <a:endParaRPr/>
          </a:p>
          <a:p>
            <a:pPr indent="-4572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Proxima Nova"/>
              <a:buChar char="-"/>
            </a:pPr>
            <a:r>
              <a:rPr b="1" i="0" lang="en-GB" sz="2400" u="none" cap="none" strike="noStrik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rPr>
              <a:t>Youth</a:t>
            </a:r>
            <a:endParaRPr b="1" i="0" sz="2400" u="none" cap="none" strike="noStrike">
              <a:solidFill>
                <a:srgbClr val="000000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57" name="Google Shape;57;p1"/>
          <p:cNvSpPr txBox="1"/>
          <p:nvPr/>
        </p:nvSpPr>
        <p:spPr>
          <a:xfrm>
            <a:off x="17856584" y="10006724"/>
            <a:ext cx="4055181" cy="1718419"/>
          </a:xfrm>
          <a:prstGeom prst="rect">
            <a:avLst/>
          </a:prstGeom>
          <a:noFill/>
          <a:ln cap="flat" cmpd="sng" w="12700">
            <a:solidFill>
              <a:srgbClr val="8D4F3F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50800" lIns="50800" spcFirstLastPara="1" rIns="50800" wrap="square" tIns="508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71500"/>
              </a:buClr>
              <a:buSzPts val="3500"/>
              <a:buFont typeface="Proxima Nova"/>
              <a:buNone/>
            </a:pPr>
            <a:r>
              <a:rPr b="1" i="0" lang="en-GB" sz="3500" u="none" cap="none" strike="noStrike">
                <a:solidFill>
                  <a:srgbClr val="A71500"/>
                </a:solidFill>
                <a:latin typeface="Proxima Nova"/>
                <a:ea typeface="Proxima Nova"/>
                <a:cs typeface="Proxima Nova"/>
                <a:sym typeface="Proxima Nova"/>
              </a:rPr>
              <a:t>Regional IYRP Support Groups (RISGs)</a:t>
            </a:r>
            <a:endParaRPr b="1" i="0" sz="3500" u="none" cap="none" strike="noStrike">
              <a:solidFill>
                <a:srgbClr val="A71500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cxnSp>
        <p:nvCxnSpPr>
          <p:cNvPr id="58" name="Google Shape;58;p1"/>
          <p:cNvCxnSpPr/>
          <p:nvPr/>
        </p:nvCxnSpPr>
        <p:spPr>
          <a:xfrm flipH="1">
            <a:off x="7180564" y="8565538"/>
            <a:ext cx="2341661" cy="1393488"/>
          </a:xfrm>
          <a:prstGeom prst="straightConnector1">
            <a:avLst/>
          </a:prstGeom>
          <a:noFill/>
          <a:ln cap="flat" cmpd="sng" w="12700">
            <a:solidFill>
              <a:srgbClr val="000000"/>
            </a:solidFill>
            <a:prstDash val="solid"/>
            <a:miter lim="400000"/>
            <a:headEnd len="med" w="med" type="stealth"/>
            <a:tailEnd len="med" w="med" type="stealth"/>
          </a:ln>
        </p:spPr>
      </p:cxnSp>
      <p:cxnSp>
        <p:nvCxnSpPr>
          <p:cNvPr id="59" name="Google Shape;59;p1"/>
          <p:cNvCxnSpPr>
            <a:endCxn id="57" idx="0"/>
          </p:cNvCxnSpPr>
          <p:nvPr/>
        </p:nvCxnSpPr>
        <p:spPr>
          <a:xfrm>
            <a:off x="17587975" y="8532524"/>
            <a:ext cx="2296200" cy="1474200"/>
          </a:xfrm>
          <a:prstGeom prst="straightConnector1">
            <a:avLst/>
          </a:prstGeom>
          <a:noFill/>
          <a:ln cap="flat" cmpd="sng" w="25400">
            <a:solidFill>
              <a:srgbClr val="000000"/>
            </a:solidFill>
            <a:prstDash val="solid"/>
            <a:miter lim="400000"/>
            <a:headEnd len="med" w="med" type="stealth"/>
            <a:tailEnd len="med" w="med" type="stealth"/>
          </a:ln>
        </p:spPr>
      </p:cxnSp>
      <p:cxnSp>
        <p:nvCxnSpPr>
          <p:cNvPr id="60" name="Google Shape;60;p1"/>
          <p:cNvCxnSpPr/>
          <p:nvPr/>
        </p:nvCxnSpPr>
        <p:spPr>
          <a:xfrm>
            <a:off x="13563691" y="6044546"/>
            <a:ext cx="0" cy="524969"/>
          </a:xfrm>
          <a:prstGeom prst="straightConnector1">
            <a:avLst/>
          </a:prstGeom>
          <a:noFill/>
          <a:ln cap="flat" cmpd="sng" w="25400">
            <a:solidFill>
              <a:srgbClr val="000000"/>
            </a:solidFill>
            <a:prstDash val="solid"/>
            <a:miter lim="400000"/>
            <a:headEnd len="med" w="med" type="stealth"/>
            <a:tailEnd len="med" w="med" type="stealth"/>
          </a:ln>
        </p:spPr>
      </p:cxnSp>
      <p:cxnSp>
        <p:nvCxnSpPr>
          <p:cNvPr id="61" name="Google Shape;61;p1"/>
          <p:cNvCxnSpPr/>
          <p:nvPr/>
        </p:nvCxnSpPr>
        <p:spPr>
          <a:xfrm>
            <a:off x="13563691" y="4072946"/>
            <a:ext cx="0" cy="493450"/>
          </a:xfrm>
          <a:prstGeom prst="straightConnector1">
            <a:avLst/>
          </a:prstGeom>
          <a:noFill/>
          <a:ln cap="flat" cmpd="sng" w="25400">
            <a:solidFill>
              <a:srgbClr val="000000"/>
            </a:solidFill>
            <a:prstDash val="solid"/>
            <a:miter lim="400000"/>
            <a:headEnd len="med" w="med" type="stealth"/>
            <a:tailEnd len="med" w="med" type="stealth"/>
          </a:ln>
        </p:spPr>
      </p:cxnSp>
      <p:cxnSp>
        <p:nvCxnSpPr>
          <p:cNvPr id="62" name="Google Shape;62;p1"/>
          <p:cNvCxnSpPr/>
          <p:nvPr/>
        </p:nvCxnSpPr>
        <p:spPr>
          <a:xfrm>
            <a:off x="13563691" y="8457468"/>
            <a:ext cx="0" cy="330590"/>
          </a:xfrm>
          <a:prstGeom prst="straightConnector1">
            <a:avLst/>
          </a:prstGeom>
          <a:noFill/>
          <a:ln cap="flat" cmpd="sng" w="25400">
            <a:solidFill>
              <a:srgbClr val="000000"/>
            </a:solidFill>
            <a:prstDash val="solid"/>
            <a:miter lim="400000"/>
            <a:headEnd len="med" w="med" type="stealth"/>
            <a:tailEnd len="med" w="med" type="stealth"/>
          </a:ln>
        </p:spPr>
      </p:cxnSp>
      <p:grpSp>
        <p:nvGrpSpPr>
          <p:cNvPr id="63" name="Google Shape;63;p1"/>
          <p:cNvGrpSpPr/>
          <p:nvPr/>
        </p:nvGrpSpPr>
        <p:grpSpPr>
          <a:xfrm>
            <a:off x="-1" y="4566255"/>
            <a:ext cx="5605643" cy="4047945"/>
            <a:chOff x="509469" y="5089775"/>
            <a:chExt cx="5376600" cy="2834100"/>
          </a:xfrm>
        </p:grpSpPr>
        <p:sp>
          <p:nvSpPr>
            <p:cNvPr id="64" name="Google Shape;64;p1"/>
            <p:cNvSpPr txBox="1"/>
            <p:nvPr/>
          </p:nvSpPr>
          <p:spPr>
            <a:xfrm>
              <a:off x="509469" y="5441001"/>
              <a:ext cx="5376600" cy="1580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A61400"/>
                </a:buClr>
                <a:buSzPts val="3500"/>
                <a:buFont typeface="Proxima Nova"/>
                <a:buNone/>
              </a:pPr>
              <a:r>
                <a:rPr b="1" i="0" lang="en-GB" sz="3500" u="none" cap="none" strike="noStrike">
                  <a:solidFill>
                    <a:srgbClr val="A61400"/>
                  </a:solidFill>
                  <a:latin typeface="Proxima Nova"/>
                  <a:ea typeface="Proxima Nova"/>
                  <a:cs typeface="Proxima Nova"/>
                  <a:sym typeface="Proxima Nova"/>
                </a:rPr>
                <a:t>Global Secretariat</a:t>
              </a:r>
              <a:endParaRPr b="1" i="0" sz="3500" u="none" cap="none" strike="noStrike">
                <a:solidFill>
                  <a:srgbClr val="A61400"/>
                </a:solidFill>
                <a:latin typeface="Proxima Nova"/>
                <a:ea typeface="Proxima Nova"/>
                <a:cs typeface="Proxima Nova"/>
                <a:sym typeface="Proxima Nova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Proxima Nova"/>
                <a:buNone/>
              </a:pPr>
              <a:r>
                <a:rPr b="0" i="1" lang="en-GB" sz="2500" u="none" cap="none" strike="noStrike">
                  <a:solidFill>
                    <a:srgbClr val="000000"/>
                  </a:solidFill>
                  <a:latin typeface="Proxima Nova"/>
                  <a:ea typeface="Proxima Nova"/>
                  <a:cs typeface="Proxima Nova"/>
                  <a:sym typeface="Proxima Nova"/>
                </a:rPr>
                <a:t>Co-chairs, </a:t>
              </a:r>
              <a:endParaRPr/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Proxima Nova"/>
                <a:buNone/>
              </a:pPr>
              <a:r>
                <a:rPr b="0" i="1" lang="en-GB" sz="2500" u="none" cap="none" strike="noStrike">
                  <a:solidFill>
                    <a:srgbClr val="000000"/>
                  </a:solidFill>
                  <a:latin typeface="Proxima Nova"/>
                  <a:ea typeface="Proxima Nova"/>
                  <a:cs typeface="Proxima Nova"/>
                  <a:sym typeface="Proxima Nova"/>
                </a:rPr>
                <a:t>coordinators of Comms Team &amp; Working Groups, </a:t>
              </a:r>
              <a:endParaRPr/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Proxima Nova"/>
                <a:buNone/>
              </a:pPr>
              <a:r>
                <a:rPr b="0" i="1" lang="en-GB" sz="2500" u="none" cap="none" strike="noStrike">
                  <a:solidFill>
                    <a:srgbClr val="000000"/>
                  </a:solidFill>
                  <a:latin typeface="Proxima Nova"/>
                  <a:ea typeface="Proxima Nova"/>
                  <a:cs typeface="Proxima Nova"/>
                  <a:sym typeface="Proxima Nova"/>
                </a:rPr>
                <a:t>website &amp; listserv managers</a:t>
              </a:r>
              <a:endParaRPr b="0" i="1" sz="2500" u="none" cap="none" strike="noStrike">
                <a:solidFill>
                  <a:srgbClr val="000000"/>
                </a:solidFill>
                <a:latin typeface="Proxima Nova"/>
                <a:ea typeface="Proxima Nova"/>
                <a:cs typeface="Proxima Nova"/>
                <a:sym typeface="Proxima Nova"/>
              </a:endParaRPr>
            </a:p>
          </p:txBody>
        </p:sp>
        <p:sp>
          <p:nvSpPr>
            <p:cNvPr id="65" name="Google Shape;65;p1"/>
            <p:cNvSpPr/>
            <p:nvPr/>
          </p:nvSpPr>
          <p:spPr>
            <a:xfrm>
              <a:off x="823050" y="5089775"/>
              <a:ext cx="4645200" cy="2834100"/>
            </a:xfrm>
            <a:prstGeom prst="rect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cxnSp>
        <p:nvCxnSpPr>
          <p:cNvPr id="66" name="Google Shape;66;p1"/>
          <p:cNvCxnSpPr>
            <a:stCxn id="53" idx="1"/>
          </p:cNvCxnSpPr>
          <p:nvPr/>
        </p:nvCxnSpPr>
        <p:spPr>
          <a:xfrm flipH="1">
            <a:off x="5219072" y="5308651"/>
            <a:ext cx="1357800" cy="9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67" name="Google Shape;67;p1"/>
          <p:cNvCxnSpPr>
            <a:endCxn id="54" idx="1"/>
          </p:cNvCxnSpPr>
          <p:nvPr/>
        </p:nvCxnSpPr>
        <p:spPr>
          <a:xfrm>
            <a:off x="5255972" y="7573465"/>
            <a:ext cx="1320900" cy="15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