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  <p:sldMasterId id="2147483662" r:id="rId2"/>
  </p:sldMasterIdLst>
  <p:notesMasterIdLst>
    <p:notesMasterId r:id="rId4"/>
  </p:notesMasterIdLst>
  <p:sldIdLst>
    <p:sldId id="256" r:id="rId3"/>
  </p:sldIdLst>
  <p:sldSz cx="5854700" cy="3295650"/>
  <p:notesSz cx="5854700" cy="3295650"/>
  <p:embeddedFontLst>
    <p:embeddedFont>
      <p:font typeface="Proxima Nova" panose="020B0604020202020204" charset="0"/>
      <p:regular r:id="rId5"/>
      <p:bold r:id="rId6"/>
      <p:italic r:id="rId7"/>
      <p:boldItalic r:id="rId8"/>
    </p:embeddedFont>
    <p:embeddedFont>
      <p:font typeface="Proxima Nova Extrabold" panose="020B0604020202020204" charset="0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29AC9E-DA90-B0E0-3864-1243F2F38B1B}" v="1" dt="2024-08-28T15:28:02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252" d="100"/>
          <a:sy n="252" d="100"/>
        </p:scale>
        <p:origin x="752" y="1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75975" y="247150"/>
            <a:ext cx="3903325" cy="1235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585450" y="1565425"/>
            <a:ext cx="4683750" cy="1483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f6dc228133_0_75:notes"/>
          <p:cNvSpPr txBox="1">
            <a:spLocks noGrp="1"/>
          </p:cNvSpPr>
          <p:nvPr>
            <p:ph type="body" idx="1"/>
          </p:nvPr>
        </p:nvSpPr>
        <p:spPr>
          <a:xfrm>
            <a:off x="585450" y="1565425"/>
            <a:ext cx="4683900" cy="148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g2f6dc228133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30388" y="247650"/>
            <a:ext cx="2195512" cy="1235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553685" y="245285"/>
            <a:ext cx="2962910" cy="290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750" b="1" i="0">
                <a:solidFill>
                  <a:srgbClr val="0C234B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292735" y="757999"/>
            <a:ext cx="5269230" cy="217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ftr" idx="11"/>
          </p:nvPr>
        </p:nvSpPr>
        <p:spPr>
          <a:xfrm>
            <a:off x="1990598" y="3064954"/>
            <a:ext cx="1873504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292735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4215384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3 - Section Title with Additional Info">
  <p:cSld name="Title and Content">
    <p:bg>
      <p:bgPr>
        <a:solidFill>
          <a:srgbClr val="E2E9EB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62871" y="2707657"/>
            <a:ext cx="1389321" cy="32767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2"/>
          <p:cNvSpPr/>
          <p:nvPr/>
        </p:nvSpPr>
        <p:spPr>
          <a:xfrm>
            <a:off x="0" y="29"/>
            <a:ext cx="203100" cy="329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26625" tIns="26625" rIns="26625" bIns="266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endParaRPr sz="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2"/>
          <p:cNvSpPr/>
          <p:nvPr/>
        </p:nvSpPr>
        <p:spPr>
          <a:xfrm>
            <a:off x="142828" y="0"/>
            <a:ext cx="22200" cy="329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26625" tIns="26625" rIns="26625" bIns="266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endParaRPr sz="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2"/>
          <p:cNvSpPr/>
          <p:nvPr/>
        </p:nvSpPr>
        <p:spPr>
          <a:xfrm>
            <a:off x="2891752" y="1621624"/>
            <a:ext cx="273463" cy="0"/>
          </a:xfrm>
          <a:custGeom>
            <a:avLst/>
            <a:gdLst/>
            <a:ahLst/>
            <a:cxnLst/>
            <a:rect l="l" t="t" r="r" b="b"/>
            <a:pathLst>
              <a:path w="942975" h="120000" extrusionOk="0">
                <a:moveTo>
                  <a:pt x="0" y="0"/>
                </a:moveTo>
                <a:lnTo>
                  <a:pt x="942379" y="0"/>
                </a:lnTo>
              </a:path>
            </a:pathLst>
          </a:custGeom>
          <a:noFill/>
          <a:ln w="65950" cap="flat" cmpd="sng">
            <a:solidFill>
              <a:srgbClr val="BD20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>
            <a:off x="998416" y="578622"/>
            <a:ext cx="4061400" cy="9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25" tIns="26625" rIns="26625" bIns="266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ubTitle" idx="1"/>
          </p:nvPr>
        </p:nvSpPr>
        <p:spPr>
          <a:xfrm>
            <a:off x="1375836" y="1764432"/>
            <a:ext cx="3306300" cy="8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25" tIns="21300" rIns="42625" bIns="213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8">
          <p15:clr>
            <a:srgbClr val="FA7B17"/>
          </p15:clr>
        </p15:guide>
        <p15:guide id="2" pos="1844">
          <p15:clr>
            <a:srgbClr val="FA7B17"/>
          </p15:clr>
        </p15:guide>
        <p15:guide id="3" pos="1908">
          <p15:clr>
            <a:srgbClr val="FA7B17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CUSTOM_1">
    <p:bg>
      <p:bgPr>
        <a:solidFill>
          <a:srgbClr val="E2E9EB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3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-2276299" y="-1331166"/>
            <a:ext cx="4988188" cy="4988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3"/>
          <p:cNvPicPr preferRelativeResize="0"/>
          <p:nvPr/>
        </p:nvPicPr>
        <p:blipFill rotWithShape="1">
          <a:blip r:embed="rId3">
            <a:alphaModFix amt="70000"/>
          </a:blip>
          <a:srcRect/>
          <a:stretch/>
        </p:blipFill>
        <p:spPr>
          <a:xfrm>
            <a:off x="2044716" y="-1607472"/>
            <a:ext cx="5330781" cy="5330781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3"/>
          <p:cNvSpPr/>
          <p:nvPr/>
        </p:nvSpPr>
        <p:spPr>
          <a:xfrm>
            <a:off x="2790044" y="1865884"/>
            <a:ext cx="273463" cy="0"/>
          </a:xfrm>
          <a:custGeom>
            <a:avLst/>
            <a:gdLst/>
            <a:ahLst/>
            <a:cxnLst/>
            <a:rect l="l" t="t" r="r" b="b"/>
            <a:pathLst>
              <a:path w="942975" h="120000" extrusionOk="0">
                <a:moveTo>
                  <a:pt x="0" y="0"/>
                </a:moveTo>
                <a:lnTo>
                  <a:pt x="942379" y="0"/>
                </a:lnTo>
              </a:path>
            </a:pathLst>
          </a:custGeom>
          <a:noFill/>
          <a:ln w="76200" cap="flat" cmpd="sng">
            <a:solidFill>
              <a:srgbClr val="BD20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62871" y="2707657"/>
            <a:ext cx="1389321" cy="32767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>
            <a:off x="402527" y="1265707"/>
            <a:ext cx="5049600" cy="4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25" tIns="26625" rIns="26625" bIns="266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/>
          <p:nvPr/>
        </p:nvSpPr>
        <p:spPr>
          <a:xfrm>
            <a:off x="0" y="2943371"/>
            <a:ext cx="5854800" cy="35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58550" tIns="58550" rIns="58550" bIns="585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FFFFFF"/>
              </a:solidFill>
            </a:endParaRPr>
          </a:p>
        </p:txBody>
      </p:sp>
      <p:sp>
        <p:nvSpPr>
          <p:cNvPr id="82" name="Google Shape;82;p14"/>
          <p:cNvSpPr/>
          <p:nvPr/>
        </p:nvSpPr>
        <p:spPr>
          <a:xfrm>
            <a:off x="2224133" y="2943371"/>
            <a:ext cx="1406400" cy="352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58550" tIns="58550" rIns="58550" bIns="585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2576030" y="2943467"/>
            <a:ext cx="702600" cy="352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58550" tIns="58550" rIns="58550" bIns="58550" anchor="ctr" anchorCtr="0">
            <a:noAutofit/>
          </a:bodyPr>
          <a:lstStyle>
            <a:lvl1pPr lvl="0" rtl="0">
              <a:buNone/>
              <a:defRPr sz="900"/>
            </a:lvl1pPr>
            <a:lvl2pPr lvl="1" rtl="0">
              <a:buNone/>
              <a:defRPr sz="900"/>
            </a:lvl2pPr>
            <a:lvl3pPr lvl="2" rtl="0">
              <a:buNone/>
              <a:defRPr sz="900"/>
            </a:lvl3pPr>
            <a:lvl4pPr lvl="3" rtl="0">
              <a:buNone/>
              <a:defRPr sz="900"/>
            </a:lvl4pPr>
            <a:lvl5pPr lvl="4" rtl="0">
              <a:buNone/>
              <a:defRPr sz="900"/>
            </a:lvl5pPr>
            <a:lvl6pPr lvl="5" rtl="0">
              <a:buNone/>
              <a:defRPr sz="900"/>
            </a:lvl6pPr>
            <a:lvl7pPr lvl="6" rtl="0">
              <a:buNone/>
              <a:defRPr sz="900"/>
            </a:lvl7pPr>
            <a:lvl8pPr lvl="7" rtl="0">
              <a:buNone/>
              <a:defRPr sz="900"/>
            </a:lvl8pPr>
            <a:lvl9pPr lvl="8" rtl="0">
              <a:buNone/>
              <a:defRPr sz="900"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OBJECT_1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>
            <a:spLocks noGrp="1"/>
          </p:cNvSpPr>
          <p:nvPr>
            <p:ph type="title"/>
          </p:nvPr>
        </p:nvSpPr>
        <p:spPr>
          <a:xfrm>
            <a:off x="553685" y="245285"/>
            <a:ext cx="2962800" cy="2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00" b="1" i="0">
                <a:solidFill>
                  <a:srgbClr val="0C234B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1"/>
          </p:nvPr>
        </p:nvSpPr>
        <p:spPr>
          <a:xfrm>
            <a:off x="292735" y="757999"/>
            <a:ext cx="5269200" cy="21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ftr" idx="11"/>
          </p:nvPr>
        </p:nvSpPr>
        <p:spPr>
          <a:xfrm>
            <a:off x="1990598" y="3064954"/>
            <a:ext cx="1873500" cy="1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dt" idx="10"/>
          </p:nvPr>
        </p:nvSpPr>
        <p:spPr>
          <a:xfrm>
            <a:off x="292735" y="3064954"/>
            <a:ext cx="1346700" cy="1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sldNum" idx="12"/>
          </p:nvPr>
        </p:nvSpPr>
        <p:spPr>
          <a:xfrm>
            <a:off x="4215384" y="3064954"/>
            <a:ext cx="13467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 rtl="0">
              <a:spcBef>
                <a:spcPts val="0"/>
              </a:spcBef>
              <a:buNone/>
              <a:defRPr sz="1400">
                <a:solidFill>
                  <a:srgbClr val="888888"/>
                </a:solidFill>
              </a:defRPr>
            </a:lvl1pPr>
            <a:lvl2pPr lvl="1" indent="0" algn="r" rtl="0">
              <a:spcBef>
                <a:spcPts val="0"/>
              </a:spcBef>
              <a:buNone/>
              <a:defRPr sz="1400">
                <a:solidFill>
                  <a:srgbClr val="888888"/>
                </a:solidFill>
              </a:defRPr>
            </a:lvl2pPr>
            <a:lvl3pPr lvl="2" indent="0" algn="r" rtl="0">
              <a:spcBef>
                <a:spcPts val="0"/>
              </a:spcBef>
              <a:buNone/>
              <a:defRPr sz="1400">
                <a:solidFill>
                  <a:srgbClr val="888888"/>
                </a:solidFill>
              </a:defRPr>
            </a:lvl3pPr>
            <a:lvl4pPr lvl="3" indent="0" algn="r" rtl="0">
              <a:spcBef>
                <a:spcPts val="0"/>
              </a:spcBef>
              <a:buNone/>
              <a:defRPr sz="1400">
                <a:solidFill>
                  <a:srgbClr val="888888"/>
                </a:solidFill>
              </a:defRPr>
            </a:lvl4pPr>
            <a:lvl5pPr lvl="4" indent="0" algn="r" rtl="0">
              <a:spcBef>
                <a:spcPts val="0"/>
              </a:spcBef>
              <a:buNone/>
              <a:defRPr sz="1400">
                <a:solidFill>
                  <a:srgbClr val="888888"/>
                </a:solidFill>
              </a:defRPr>
            </a:lvl5pPr>
            <a:lvl6pPr lvl="5" indent="0" algn="r" rtl="0">
              <a:spcBef>
                <a:spcPts val="0"/>
              </a:spcBef>
              <a:buNone/>
              <a:defRPr sz="1400">
                <a:solidFill>
                  <a:srgbClr val="888888"/>
                </a:solidFill>
              </a:defRPr>
            </a:lvl6pPr>
            <a:lvl7pPr lvl="6" indent="0" algn="r" rtl="0">
              <a:spcBef>
                <a:spcPts val="0"/>
              </a:spcBef>
              <a:buNone/>
              <a:defRPr sz="1400">
                <a:solidFill>
                  <a:srgbClr val="888888"/>
                </a:solidFill>
              </a:defRPr>
            </a:lvl7pPr>
            <a:lvl8pPr lvl="7" indent="0" algn="r" rtl="0">
              <a:spcBef>
                <a:spcPts val="0"/>
              </a:spcBef>
              <a:buNone/>
              <a:defRPr sz="1400">
                <a:solidFill>
                  <a:srgbClr val="888888"/>
                </a:solidFill>
              </a:defRPr>
            </a:lvl8pPr>
            <a:lvl9pPr lvl="8" indent="0" algn="r" rtl="0">
              <a:spcBef>
                <a:spcPts val="0"/>
              </a:spcBef>
              <a:buNone/>
              <a:defRPr sz="14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439102" y="1021651"/>
            <a:ext cx="4976495" cy="692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750" b="1" i="0">
                <a:solidFill>
                  <a:srgbClr val="0C234B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878205" y="1845564"/>
            <a:ext cx="409829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1990598" y="3064954"/>
            <a:ext cx="1873504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292735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4215384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553685" y="245285"/>
            <a:ext cx="2962910" cy="290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750" b="1" i="0">
                <a:solidFill>
                  <a:srgbClr val="0C234B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292735" y="757999"/>
            <a:ext cx="2546794" cy="217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2"/>
          </p:nvPr>
        </p:nvSpPr>
        <p:spPr>
          <a:xfrm>
            <a:off x="3015170" y="757999"/>
            <a:ext cx="2546794" cy="217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990598" y="3064954"/>
            <a:ext cx="1873504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292735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4215384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553685" y="245285"/>
            <a:ext cx="2962910" cy="290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750" b="1" i="0">
                <a:solidFill>
                  <a:srgbClr val="0C234B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1990598" y="3064954"/>
            <a:ext cx="1873504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292735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4215384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1990598" y="3064954"/>
            <a:ext cx="1873504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292735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4215384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01 - Title Page" type="obj">
  <p:cSld name="OBJECT"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/>
          <p:nvPr/>
        </p:nvSpPr>
        <p:spPr>
          <a:xfrm>
            <a:off x="2016" y="0"/>
            <a:ext cx="5828348" cy="3307799"/>
          </a:xfrm>
          <a:custGeom>
            <a:avLst/>
            <a:gdLst/>
            <a:ahLst/>
            <a:cxnLst/>
            <a:rect l="l" t="t" r="r" b="b"/>
            <a:pathLst>
              <a:path w="20097750" h="11308715" extrusionOk="0">
                <a:moveTo>
                  <a:pt x="0" y="11308556"/>
                </a:moveTo>
                <a:lnTo>
                  <a:pt x="20097178" y="11308556"/>
                </a:lnTo>
                <a:lnTo>
                  <a:pt x="20097178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C234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42;p8"/>
          <p:cNvPicPr preferRelativeResize="0"/>
          <p:nvPr/>
        </p:nvPicPr>
        <p:blipFill rotWithShape="1">
          <a:blip r:embed="rId2">
            <a:alphaModFix amt="7000"/>
          </a:blip>
          <a:srcRect/>
          <a:stretch/>
        </p:blipFill>
        <p:spPr>
          <a:xfrm>
            <a:off x="-2298489" y="-1331166"/>
            <a:ext cx="4988188" cy="4988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8"/>
          <p:cNvPicPr preferRelativeResize="0"/>
          <p:nvPr/>
        </p:nvPicPr>
        <p:blipFill rotWithShape="1">
          <a:blip r:embed="rId3">
            <a:alphaModFix amt="7000"/>
          </a:blip>
          <a:srcRect/>
          <a:stretch/>
        </p:blipFill>
        <p:spPr>
          <a:xfrm>
            <a:off x="2044716" y="-1607472"/>
            <a:ext cx="5330781" cy="5330781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1077649" y="605541"/>
            <a:ext cx="38112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25" tIns="26625" rIns="26625" bIns="266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8"/>
          <p:cNvSpPr/>
          <p:nvPr/>
        </p:nvSpPr>
        <p:spPr>
          <a:xfrm>
            <a:off x="1118608" y="1465990"/>
            <a:ext cx="273463" cy="0"/>
          </a:xfrm>
          <a:custGeom>
            <a:avLst/>
            <a:gdLst/>
            <a:ahLst/>
            <a:cxnLst/>
            <a:rect l="l" t="t" r="r" b="b"/>
            <a:pathLst>
              <a:path w="942975" h="120000" extrusionOk="0">
                <a:moveTo>
                  <a:pt x="0" y="0"/>
                </a:moveTo>
                <a:lnTo>
                  <a:pt x="942379" y="0"/>
                </a:lnTo>
              </a:path>
            </a:pathLst>
          </a:custGeom>
          <a:noFill/>
          <a:ln w="65950" cap="flat" cmpd="sng">
            <a:solidFill>
              <a:srgbClr val="BD20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" name="Google Shape;46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63615" y="2703429"/>
            <a:ext cx="1398477" cy="331361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8"/>
          <p:cNvSpPr txBox="1">
            <a:spLocks noGrp="1"/>
          </p:cNvSpPr>
          <p:nvPr>
            <p:ph type="subTitle" idx="1"/>
          </p:nvPr>
        </p:nvSpPr>
        <p:spPr>
          <a:xfrm>
            <a:off x="1071901" y="1611698"/>
            <a:ext cx="4391100" cy="1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25" tIns="21300" rIns="42625" bIns="21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8">
          <p15:clr>
            <a:srgbClr val="FA7B17"/>
          </p15:clr>
        </p15:guide>
        <p15:guide id="2" pos="1844">
          <p15:clr>
            <a:srgbClr val="FA7B17"/>
          </p15:clr>
        </p15:guide>
        <p15:guide id="3" pos="704">
          <p15:clr>
            <a:srgbClr val="FA7B17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2 - Agenda Page">
  <p:cSld name="CUSTOM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62871" y="2707657"/>
            <a:ext cx="1389321" cy="32767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9"/>
          <p:cNvSpPr/>
          <p:nvPr/>
        </p:nvSpPr>
        <p:spPr>
          <a:xfrm>
            <a:off x="0" y="0"/>
            <a:ext cx="203100" cy="3295800"/>
          </a:xfrm>
          <a:prstGeom prst="rect">
            <a:avLst/>
          </a:prstGeom>
          <a:solidFill>
            <a:srgbClr val="9EABAE">
              <a:alpha val="24710"/>
            </a:srgbClr>
          </a:solidFill>
          <a:ln>
            <a:noFill/>
          </a:ln>
        </p:spPr>
        <p:txBody>
          <a:bodyPr spcFirstLastPara="1" wrap="square" lIns="26625" tIns="26625" rIns="26625" bIns="266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endParaRPr sz="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9"/>
          <p:cNvSpPr/>
          <p:nvPr/>
        </p:nvSpPr>
        <p:spPr>
          <a:xfrm>
            <a:off x="142828" y="0"/>
            <a:ext cx="22200" cy="329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26625" tIns="26625" rIns="26625" bIns="266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endParaRPr sz="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087631" y="282274"/>
            <a:ext cx="38112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25" tIns="26625" rIns="26625" bIns="266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1390026" y="1193540"/>
            <a:ext cx="3884700" cy="15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25" tIns="21300" rIns="42625" bIns="21300" anchor="t" anchorCtr="0">
            <a:noAutofit/>
          </a:bodyPr>
          <a:lstStyle>
            <a:lvl1pPr marL="457200" marR="0" lvl="0" indent="-285750" algn="l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Font typeface="Calibri"/>
              <a:buChar char="●"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66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"/>
              <a:buFont typeface="Calibri"/>
              <a:buChar char="○"/>
              <a:defRPr sz="6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Font typeface="Calibri"/>
              <a:buChar char="■"/>
              <a:defRPr sz="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Font typeface="Calibri"/>
              <a:buChar char="●"/>
              <a:defRPr sz="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Font typeface="Calibri"/>
              <a:buChar char="○"/>
              <a:defRPr sz="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Font typeface="Calibri"/>
              <a:buChar char="■"/>
              <a:defRPr sz="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Font typeface="Calibri"/>
              <a:buChar char="●"/>
              <a:defRPr sz="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Font typeface="Calibri"/>
              <a:buChar char="○"/>
              <a:defRPr sz="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Font typeface="Calibri"/>
              <a:buChar char="■"/>
              <a:defRPr sz="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03 - Section Title - No Subtitle">
  <p:cSld name="Blank">
    <p:bg>
      <p:bgPr>
        <a:solidFill>
          <a:srgbClr val="E2E9EB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/>
          <p:nvPr/>
        </p:nvSpPr>
        <p:spPr>
          <a:xfrm>
            <a:off x="2790044" y="1865884"/>
            <a:ext cx="273463" cy="0"/>
          </a:xfrm>
          <a:custGeom>
            <a:avLst/>
            <a:gdLst/>
            <a:ahLst/>
            <a:cxnLst/>
            <a:rect l="l" t="t" r="r" b="b"/>
            <a:pathLst>
              <a:path w="942975" h="120000" extrusionOk="0">
                <a:moveTo>
                  <a:pt x="0" y="0"/>
                </a:moveTo>
                <a:lnTo>
                  <a:pt x="942379" y="0"/>
                </a:lnTo>
              </a:path>
            </a:pathLst>
          </a:custGeom>
          <a:noFill/>
          <a:ln w="76200" cap="flat" cmpd="sng">
            <a:solidFill>
              <a:srgbClr val="BD20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62871" y="2707657"/>
            <a:ext cx="1389321" cy="32767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0"/>
          <p:cNvSpPr/>
          <p:nvPr/>
        </p:nvSpPr>
        <p:spPr>
          <a:xfrm>
            <a:off x="0" y="29"/>
            <a:ext cx="203100" cy="329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26625" tIns="26625" rIns="26625" bIns="266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endParaRPr sz="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0"/>
          <p:cNvSpPr/>
          <p:nvPr/>
        </p:nvSpPr>
        <p:spPr>
          <a:xfrm>
            <a:off x="142828" y="0"/>
            <a:ext cx="22200" cy="329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26625" tIns="26625" rIns="26625" bIns="266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endParaRPr sz="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02527" y="1265707"/>
            <a:ext cx="5049600" cy="4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25" tIns="26625" rIns="26625" bIns="266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4 - Content Page">
  <p:cSld name="Two Conten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/>
          <p:nvPr/>
        </p:nvSpPr>
        <p:spPr>
          <a:xfrm>
            <a:off x="0" y="0"/>
            <a:ext cx="203100" cy="3295800"/>
          </a:xfrm>
          <a:prstGeom prst="rect">
            <a:avLst/>
          </a:prstGeom>
          <a:solidFill>
            <a:srgbClr val="9EABAE">
              <a:alpha val="24710"/>
            </a:srgbClr>
          </a:solidFill>
          <a:ln>
            <a:noFill/>
          </a:ln>
        </p:spPr>
        <p:txBody>
          <a:bodyPr spcFirstLastPara="1" wrap="square" lIns="26625" tIns="26625" rIns="26625" bIns="266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endParaRPr sz="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1"/>
          <p:cNvSpPr/>
          <p:nvPr/>
        </p:nvSpPr>
        <p:spPr>
          <a:xfrm>
            <a:off x="142828" y="0"/>
            <a:ext cx="22200" cy="329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26625" tIns="26625" rIns="26625" bIns="266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endParaRPr sz="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89849" y="2814066"/>
            <a:ext cx="935456" cy="220628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297000" y="176667"/>
            <a:ext cx="5260500" cy="2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25" tIns="26625" rIns="26625" bIns="266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ubTitle" idx="1"/>
          </p:nvPr>
        </p:nvSpPr>
        <p:spPr>
          <a:xfrm>
            <a:off x="297000" y="380857"/>
            <a:ext cx="526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25" tIns="26625" rIns="26625" bIns="2662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ubTitle" idx="2"/>
          </p:nvPr>
        </p:nvSpPr>
        <p:spPr>
          <a:xfrm>
            <a:off x="303570" y="2954158"/>
            <a:ext cx="3643200" cy="12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25" tIns="26625" rIns="26625" bIns="266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  <a:defRPr sz="400" b="0" i="0" u="none" strike="noStrike" cap="none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8">
          <p15:clr>
            <a:srgbClr val="FA7B17"/>
          </p15:clr>
        </p15:guide>
        <p15:guide id="2" pos="1844">
          <p15:clr>
            <a:srgbClr val="FA7B17"/>
          </p15:clr>
        </p15:guide>
        <p15:guide id="3" pos="210">
          <p15:clr>
            <a:srgbClr val="FA7B17"/>
          </p15:clr>
        </p15:guide>
        <p15:guide id="4" orient="horz" pos="1909">
          <p15:clr>
            <a:srgbClr val="FA7B17"/>
          </p15:clr>
        </p15:guide>
        <p15:guide id="5" pos="3481">
          <p15:clr>
            <a:srgbClr val="FA7B17"/>
          </p15:clr>
        </p15:guide>
        <p15:guide id="6" orient="horz" pos="240">
          <p15:clr>
            <a:srgbClr val="FA7B17"/>
          </p15:clr>
        </p15:guide>
        <p15:guide id="7" orient="horz" pos="336">
          <p15:clr>
            <a:srgbClr val="FA7B17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53685" y="245285"/>
            <a:ext cx="2962910" cy="290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50" b="1" i="0" u="none" strike="noStrike" cap="none">
                <a:solidFill>
                  <a:srgbClr val="0C234B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92735" y="757999"/>
            <a:ext cx="5269230" cy="217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ftr" idx="11"/>
          </p:nvPr>
        </p:nvSpPr>
        <p:spPr>
          <a:xfrm>
            <a:off x="1990598" y="3064954"/>
            <a:ext cx="1873504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292735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4215384" y="3064954"/>
            <a:ext cx="1346581" cy="16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uazcales.com/wellness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/>
          <p:nvPr/>
        </p:nvSpPr>
        <p:spPr>
          <a:xfrm>
            <a:off x="1858787" y="1435202"/>
            <a:ext cx="8910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6500" rIns="0" bIns="0" anchor="t" anchorCtr="0">
            <a:spAutoFit/>
          </a:bodyPr>
          <a:lstStyle/>
          <a:p>
            <a:pPr marL="12700" marR="0" lvl="0" indent="0" algn="l" rtl="0">
              <a:lnSpc>
                <a:spcPct val="106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dirty="0">
                <a:latin typeface="Proxima Nova"/>
                <a:ea typeface="Proxima Nova"/>
                <a:cs typeface="Proxima Nova"/>
                <a:sym typeface="Proxima Nova"/>
              </a:rPr>
              <a:t>Mind-Body Skills </a:t>
            </a:r>
            <a:endParaRPr sz="800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12700" marR="0" lvl="0" indent="0" algn="l" rtl="0">
              <a:lnSpc>
                <a:spcPct val="1068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700" dirty="0">
                <a:latin typeface="Proxima Nova"/>
                <a:ea typeface="Proxima Nova"/>
                <a:cs typeface="Proxima Nova"/>
                <a:sym typeface="Proxima Nova"/>
              </a:rPr>
              <a:t>8-week team-based program on resilience and mindfulness.</a:t>
            </a:r>
            <a:endParaRPr sz="1400" dirty="0"/>
          </a:p>
        </p:txBody>
      </p:sp>
      <p:sp>
        <p:nvSpPr>
          <p:cNvPr id="95" name="Google Shape;95;p16"/>
          <p:cNvSpPr txBox="1"/>
          <p:nvPr/>
        </p:nvSpPr>
        <p:spPr>
          <a:xfrm>
            <a:off x="3093394" y="1439006"/>
            <a:ext cx="11460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6500" rIns="0" bIns="0" anchor="t" anchorCtr="0">
            <a:spAutoFit/>
          </a:bodyPr>
          <a:lstStyle/>
          <a:p>
            <a:pPr marL="12700" marR="0" lvl="0" indent="0" algn="l" rtl="0">
              <a:lnSpc>
                <a:spcPct val="106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latin typeface="Proxima Nova"/>
                <a:ea typeface="Proxima Nova"/>
                <a:cs typeface="Proxima Nova"/>
                <a:sym typeface="Proxima Nova"/>
              </a:rPr>
              <a:t>The VR Gift </a:t>
            </a:r>
            <a:endParaRPr sz="8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12700" marR="0" lvl="0" indent="0" algn="l" rtl="0">
              <a:lnSpc>
                <a:spcPct val="1068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700">
                <a:latin typeface="Proxima Nova"/>
                <a:ea typeface="Proxima Nova"/>
                <a:cs typeface="Proxima Nova"/>
                <a:sym typeface="Proxima Nova"/>
              </a:rPr>
              <a:t>Stress-reduction </a:t>
            </a:r>
            <a:endParaRPr sz="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12700" marR="0" lvl="0" indent="0" algn="l" rtl="0">
              <a:lnSpc>
                <a:spcPct val="1068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700">
                <a:latin typeface="Proxima Nova"/>
                <a:ea typeface="Proxima Nova"/>
                <a:cs typeface="Proxima Nova"/>
                <a:sym typeface="Proxima Nova"/>
              </a:rPr>
              <a:t>exercises with virtual </a:t>
            </a:r>
            <a:endParaRPr sz="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12700" marR="0" lvl="0" indent="0" algn="l" rtl="0">
              <a:lnSpc>
                <a:spcPct val="1068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700">
                <a:latin typeface="Proxima Nova"/>
                <a:ea typeface="Proxima Nova"/>
                <a:cs typeface="Proxima Nova"/>
                <a:sym typeface="Proxima Nova"/>
              </a:rPr>
              <a:t>reality headsets.</a:t>
            </a:r>
            <a:endParaRPr sz="1400"/>
          </a:p>
        </p:txBody>
      </p:sp>
      <p:sp>
        <p:nvSpPr>
          <p:cNvPr id="96" name="Google Shape;96;p16"/>
          <p:cNvSpPr/>
          <p:nvPr/>
        </p:nvSpPr>
        <p:spPr>
          <a:xfrm>
            <a:off x="3265829" y="1082661"/>
            <a:ext cx="182397" cy="327660"/>
          </a:xfrm>
          <a:custGeom>
            <a:avLst/>
            <a:gdLst/>
            <a:ahLst/>
            <a:cxnLst/>
            <a:rect l="l" t="t" r="r" b="b"/>
            <a:pathLst>
              <a:path w="212089" h="381000" extrusionOk="0">
                <a:moveTo>
                  <a:pt x="166014" y="45720"/>
                </a:moveTo>
                <a:lnTo>
                  <a:pt x="46355" y="45720"/>
                </a:lnTo>
                <a:lnTo>
                  <a:pt x="39166" y="46990"/>
                </a:lnTo>
                <a:lnTo>
                  <a:pt x="34328" y="52070"/>
                </a:lnTo>
                <a:lnTo>
                  <a:pt x="33972" y="64770"/>
                </a:lnTo>
                <a:lnTo>
                  <a:pt x="33972" y="90170"/>
                </a:lnTo>
                <a:lnTo>
                  <a:pt x="34114" y="95250"/>
                </a:lnTo>
                <a:lnTo>
                  <a:pt x="34150" y="96520"/>
                </a:lnTo>
                <a:lnTo>
                  <a:pt x="34268" y="97835"/>
                </a:lnTo>
                <a:lnTo>
                  <a:pt x="34289" y="98103"/>
                </a:lnTo>
                <a:lnTo>
                  <a:pt x="31619" y="105410"/>
                </a:lnTo>
                <a:lnTo>
                  <a:pt x="31548" y="107950"/>
                </a:lnTo>
                <a:lnTo>
                  <a:pt x="31442" y="111760"/>
                </a:lnTo>
                <a:lnTo>
                  <a:pt x="33764" y="119380"/>
                </a:lnTo>
                <a:lnTo>
                  <a:pt x="38481" y="124460"/>
                </a:lnTo>
                <a:lnTo>
                  <a:pt x="31623" y="190500"/>
                </a:lnTo>
                <a:lnTo>
                  <a:pt x="4216" y="227330"/>
                </a:lnTo>
                <a:lnTo>
                  <a:pt x="135" y="359410"/>
                </a:lnTo>
                <a:lnTo>
                  <a:pt x="114" y="360680"/>
                </a:lnTo>
                <a:lnTo>
                  <a:pt x="0" y="365760"/>
                </a:lnTo>
                <a:lnTo>
                  <a:pt x="3873" y="370840"/>
                </a:lnTo>
                <a:lnTo>
                  <a:pt x="9359" y="372110"/>
                </a:lnTo>
                <a:lnTo>
                  <a:pt x="57324" y="379730"/>
                </a:lnTo>
                <a:lnTo>
                  <a:pt x="81526" y="381000"/>
                </a:lnTo>
                <a:lnTo>
                  <a:pt x="130072" y="381000"/>
                </a:lnTo>
                <a:lnTo>
                  <a:pt x="154266" y="379730"/>
                </a:lnTo>
                <a:lnTo>
                  <a:pt x="202234" y="372110"/>
                </a:lnTo>
                <a:lnTo>
                  <a:pt x="207721" y="370840"/>
                </a:lnTo>
                <a:lnTo>
                  <a:pt x="208689" y="369570"/>
                </a:lnTo>
                <a:lnTo>
                  <a:pt x="105803" y="369570"/>
                </a:lnTo>
                <a:lnTo>
                  <a:pt x="88801" y="368300"/>
                </a:lnTo>
                <a:lnTo>
                  <a:pt x="71829" y="368300"/>
                </a:lnTo>
                <a:lnTo>
                  <a:pt x="54902" y="367030"/>
                </a:lnTo>
                <a:lnTo>
                  <a:pt x="38036" y="364490"/>
                </a:lnTo>
                <a:lnTo>
                  <a:pt x="38078" y="361950"/>
                </a:lnTo>
                <a:lnTo>
                  <a:pt x="21234" y="361950"/>
                </a:lnTo>
                <a:lnTo>
                  <a:pt x="16852" y="360680"/>
                </a:lnTo>
                <a:lnTo>
                  <a:pt x="12636" y="359410"/>
                </a:lnTo>
                <a:lnTo>
                  <a:pt x="14362" y="254000"/>
                </a:lnTo>
                <a:lnTo>
                  <a:pt x="14404" y="251460"/>
                </a:lnTo>
                <a:lnTo>
                  <a:pt x="28000" y="209550"/>
                </a:lnTo>
                <a:lnTo>
                  <a:pt x="60807" y="193040"/>
                </a:lnTo>
                <a:lnTo>
                  <a:pt x="80079" y="193040"/>
                </a:lnTo>
                <a:lnTo>
                  <a:pt x="76073" y="190500"/>
                </a:lnTo>
                <a:lnTo>
                  <a:pt x="83076" y="187960"/>
                </a:lnTo>
                <a:lnTo>
                  <a:pt x="86335" y="184150"/>
                </a:lnTo>
                <a:lnTo>
                  <a:pt x="44881" y="184150"/>
                </a:lnTo>
                <a:lnTo>
                  <a:pt x="50533" y="129540"/>
                </a:lnTo>
                <a:lnTo>
                  <a:pt x="72552" y="129540"/>
                </a:lnTo>
                <a:lnTo>
                  <a:pt x="69486" y="125730"/>
                </a:lnTo>
                <a:lnTo>
                  <a:pt x="66823" y="118110"/>
                </a:lnTo>
                <a:lnTo>
                  <a:pt x="47409" y="118110"/>
                </a:lnTo>
                <a:lnTo>
                  <a:pt x="43726" y="114300"/>
                </a:lnTo>
                <a:lnTo>
                  <a:pt x="43713" y="109220"/>
                </a:lnTo>
                <a:lnTo>
                  <a:pt x="43853" y="107950"/>
                </a:lnTo>
                <a:lnTo>
                  <a:pt x="180046" y="107950"/>
                </a:lnTo>
                <a:lnTo>
                  <a:pt x="179975" y="105410"/>
                </a:lnTo>
                <a:lnTo>
                  <a:pt x="178118" y="100330"/>
                </a:lnTo>
                <a:lnTo>
                  <a:pt x="105797" y="100330"/>
                </a:lnTo>
                <a:lnTo>
                  <a:pt x="76503" y="99060"/>
                </a:lnTo>
                <a:lnTo>
                  <a:pt x="47294" y="96520"/>
                </a:lnTo>
                <a:lnTo>
                  <a:pt x="46659" y="96520"/>
                </a:lnTo>
                <a:lnTo>
                  <a:pt x="46482" y="90170"/>
                </a:lnTo>
                <a:lnTo>
                  <a:pt x="46482" y="64770"/>
                </a:lnTo>
                <a:lnTo>
                  <a:pt x="46659" y="58420"/>
                </a:lnTo>
                <a:lnTo>
                  <a:pt x="46926" y="58420"/>
                </a:lnTo>
                <a:lnTo>
                  <a:pt x="61866" y="55880"/>
                </a:lnTo>
                <a:lnTo>
                  <a:pt x="76482" y="54610"/>
                </a:lnTo>
                <a:lnTo>
                  <a:pt x="177337" y="54610"/>
                </a:lnTo>
                <a:lnTo>
                  <a:pt x="177266" y="52070"/>
                </a:lnTo>
                <a:lnTo>
                  <a:pt x="172427" y="46990"/>
                </a:lnTo>
                <a:lnTo>
                  <a:pt x="166014" y="45720"/>
                </a:lnTo>
                <a:close/>
              </a:path>
              <a:path w="212089" h="381000" extrusionOk="0">
                <a:moveTo>
                  <a:pt x="182448" y="292100"/>
                </a:moveTo>
                <a:lnTo>
                  <a:pt x="175552" y="292100"/>
                </a:lnTo>
                <a:lnTo>
                  <a:pt x="172808" y="294640"/>
                </a:lnTo>
                <a:lnTo>
                  <a:pt x="174198" y="359410"/>
                </a:lnTo>
                <a:lnTo>
                  <a:pt x="174307" y="364490"/>
                </a:lnTo>
                <a:lnTo>
                  <a:pt x="157258" y="365760"/>
                </a:lnTo>
                <a:lnTo>
                  <a:pt x="140146" y="368300"/>
                </a:lnTo>
                <a:lnTo>
                  <a:pt x="122988" y="368300"/>
                </a:lnTo>
                <a:lnTo>
                  <a:pt x="105803" y="369570"/>
                </a:lnTo>
                <a:lnTo>
                  <a:pt x="208689" y="369570"/>
                </a:lnTo>
                <a:lnTo>
                  <a:pt x="211594" y="365760"/>
                </a:lnTo>
                <a:lnTo>
                  <a:pt x="211508" y="361950"/>
                </a:lnTo>
                <a:lnTo>
                  <a:pt x="186766" y="361950"/>
                </a:lnTo>
                <a:lnTo>
                  <a:pt x="185422" y="299720"/>
                </a:lnTo>
                <a:lnTo>
                  <a:pt x="185318" y="295910"/>
                </a:lnTo>
                <a:lnTo>
                  <a:pt x="185280" y="294640"/>
                </a:lnTo>
                <a:lnTo>
                  <a:pt x="182448" y="292100"/>
                </a:lnTo>
                <a:close/>
              </a:path>
              <a:path w="212089" h="381000" extrusionOk="0">
                <a:moveTo>
                  <a:pt x="36410" y="293370"/>
                </a:moveTo>
                <a:lnTo>
                  <a:pt x="29438" y="293370"/>
                </a:lnTo>
                <a:lnTo>
                  <a:pt x="26657" y="295910"/>
                </a:lnTo>
                <a:lnTo>
                  <a:pt x="25607" y="359410"/>
                </a:lnTo>
                <a:lnTo>
                  <a:pt x="25565" y="361950"/>
                </a:lnTo>
                <a:lnTo>
                  <a:pt x="38078" y="361950"/>
                </a:lnTo>
                <a:lnTo>
                  <a:pt x="39103" y="299720"/>
                </a:lnTo>
                <a:lnTo>
                  <a:pt x="39166" y="295910"/>
                </a:lnTo>
                <a:lnTo>
                  <a:pt x="36410" y="293370"/>
                </a:lnTo>
                <a:close/>
              </a:path>
              <a:path w="212089" h="381000" extrusionOk="0">
                <a:moveTo>
                  <a:pt x="194113" y="203200"/>
                </a:moveTo>
                <a:lnTo>
                  <a:pt x="176949" y="203200"/>
                </a:lnTo>
                <a:lnTo>
                  <a:pt x="185296" y="212090"/>
                </a:lnTo>
                <a:lnTo>
                  <a:pt x="191560" y="220980"/>
                </a:lnTo>
                <a:lnTo>
                  <a:pt x="195547" y="232410"/>
                </a:lnTo>
                <a:lnTo>
                  <a:pt x="197065" y="243840"/>
                </a:lnTo>
                <a:lnTo>
                  <a:pt x="198970" y="359410"/>
                </a:lnTo>
                <a:lnTo>
                  <a:pt x="194983" y="360680"/>
                </a:lnTo>
                <a:lnTo>
                  <a:pt x="190842" y="361950"/>
                </a:lnTo>
                <a:lnTo>
                  <a:pt x="211508" y="361950"/>
                </a:lnTo>
                <a:lnTo>
                  <a:pt x="209741" y="254000"/>
                </a:lnTo>
                <a:lnTo>
                  <a:pt x="209699" y="251460"/>
                </a:lnTo>
                <a:lnTo>
                  <a:pt x="209575" y="243840"/>
                </a:lnTo>
                <a:lnTo>
                  <a:pt x="207188" y="227330"/>
                </a:lnTo>
                <a:lnTo>
                  <a:pt x="200933" y="212090"/>
                </a:lnTo>
                <a:lnTo>
                  <a:pt x="194113" y="203200"/>
                </a:lnTo>
                <a:close/>
              </a:path>
              <a:path w="212089" h="381000" extrusionOk="0">
                <a:moveTo>
                  <a:pt x="130812" y="157480"/>
                </a:moveTo>
                <a:lnTo>
                  <a:pt x="118300" y="157480"/>
                </a:lnTo>
                <a:lnTo>
                  <a:pt x="118300" y="167640"/>
                </a:lnTo>
                <a:lnTo>
                  <a:pt x="119565" y="175260"/>
                </a:lnTo>
                <a:lnTo>
                  <a:pt x="123078" y="181610"/>
                </a:lnTo>
                <a:lnTo>
                  <a:pt x="128501" y="187960"/>
                </a:lnTo>
                <a:lnTo>
                  <a:pt x="135496" y="190500"/>
                </a:lnTo>
                <a:lnTo>
                  <a:pt x="121466" y="199390"/>
                </a:lnTo>
                <a:lnTo>
                  <a:pt x="105779" y="201930"/>
                </a:lnTo>
                <a:lnTo>
                  <a:pt x="142773" y="201930"/>
                </a:lnTo>
                <a:lnTo>
                  <a:pt x="146659" y="218440"/>
                </a:lnTo>
                <a:lnTo>
                  <a:pt x="146088" y="219710"/>
                </a:lnTo>
                <a:lnTo>
                  <a:pt x="144932" y="219710"/>
                </a:lnTo>
                <a:lnTo>
                  <a:pt x="144538" y="220980"/>
                </a:lnTo>
                <a:lnTo>
                  <a:pt x="145122" y="223520"/>
                </a:lnTo>
                <a:lnTo>
                  <a:pt x="147701" y="223520"/>
                </a:lnTo>
                <a:lnTo>
                  <a:pt x="153784" y="251460"/>
                </a:lnTo>
                <a:lnTo>
                  <a:pt x="156222" y="254000"/>
                </a:lnTo>
                <a:lnTo>
                  <a:pt x="162077" y="254000"/>
                </a:lnTo>
                <a:lnTo>
                  <a:pt x="164541" y="251460"/>
                </a:lnTo>
                <a:lnTo>
                  <a:pt x="173145" y="220980"/>
                </a:lnTo>
                <a:lnTo>
                  <a:pt x="159994" y="220980"/>
                </a:lnTo>
                <a:lnTo>
                  <a:pt x="150634" y="179070"/>
                </a:lnTo>
                <a:lnTo>
                  <a:pt x="139319" y="179070"/>
                </a:lnTo>
                <a:lnTo>
                  <a:pt x="134251" y="177800"/>
                </a:lnTo>
                <a:lnTo>
                  <a:pt x="130822" y="172720"/>
                </a:lnTo>
                <a:lnTo>
                  <a:pt x="130812" y="157480"/>
                </a:lnTo>
                <a:close/>
              </a:path>
              <a:path w="212089" h="381000" extrusionOk="0">
                <a:moveTo>
                  <a:pt x="82651" y="227330"/>
                </a:moveTo>
                <a:lnTo>
                  <a:pt x="81775" y="227330"/>
                </a:lnTo>
                <a:lnTo>
                  <a:pt x="80518" y="228600"/>
                </a:lnTo>
                <a:lnTo>
                  <a:pt x="80251" y="229870"/>
                </a:lnTo>
                <a:lnTo>
                  <a:pt x="80606" y="231140"/>
                </a:lnTo>
                <a:lnTo>
                  <a:pt x="81216" y="232410"/>
                </a:lnTo>
                <a:lnTo>
                  <a:pt x="82029" y="232410"/>
                </a:lnTo>
                <a:lnTo>
                  <a:pt x="90932" y="234950"/>
                </a:lnTo>
                <a:lnTo>
                  <a:pt x="97980" y="234950"/>
                </a:lnTo>
                <a:lnTo>
                  <a:pt x="98298" y="232410"/>
                </a:lnTo>
                <a:lnTo>
                  <a:pt x="97396" y="231140"/>
                </a:lnTo>
                <a:lnTo>
                  <a:pt x="91821" y="229870"/>
                </a:lnTo>
                <a:lnTo>
                  <a:pt x="87579" y="229870"/>
                </a:lnTo>
                <a:lnTo>
                  <a:pt x="82651" y="227330"/>
                </a:lnTo>
                <a:close/>
              </a:path>
              <a:path w="212089" h="381000" extrusionOk="0">
                <a:moveTo>
                  <a:pt x="129463" y="227330"/>
                </a:moveTo>
                <a:lnTo>
                  <a:pt x="124104" y="229870"/>
                </a:lnTo>
                <a:lnTo>
                  <a:pt x="119862" y="229870"/>
                </a:lnTo>
                <a:lnTo>
                  <a:pt x="114350" y="231140"/>
                </a:lnTo>
                <a:lnTo>
                  <a:pt x="113461" y="232410"/>
                </a:lnTo>
                <a:lnTo>
                  <a:pt x="113538" y="233680"/>
                </a:lnTo>
                <a:lnTo>
                  <a:pt x="113626" y="234950"/>
                </a:lnTo>
                <a:lnTo>
                  <a:pt x="120764" y="234950"/>
                </a:lnTo>
                <a:lnTo>
                  <a:pt x="125272" y="233680"/>
                </a:lnTo>
                <a:lnTo>
                  <a:pt x="130898" y="232410"/>
                </a:lnTo>
                <a:lnTo>
                  <a:pt x="131572" y="231140"/>
                </a:lnTo>
                <a:lnTo>
                  <a:pt x="130771" y="228600"/>
                </a:lnTo>
                <a:lnTo>
                  <a:pt x="129463" y="227330"/>
                </a:lnTo>
                <a:close/>
              </a:path>
              <a:path w="212089" h="381000" extrusionOk="0">
                <a:moveTo>
                  <a:pt x="60210" y="215900"/>
                </a:moveTo>
                <a:lnTo>
                  <a:pt x="57772" y="215900"/>
                </a:lnTo>
                <a:lnTo>
                  <a:pt x="57213" y="217170"/>
                </a:lnTo>
                <a:lnTo>
                  <a:pt x="56984" y="218440"/>
                </a:lnTo>
                <a:lnTo>
                  <a:pt x="57327" y="219710"/>
                </a:lnTo>
                <a:lnTo>
                  <a:pt x="59690" y="220980"/>
                </a:lnTo>
                <a:lnTo>
                  <a:pt x="61442" y="222250"/>
                </a:lnTo>
                <a:lnTo>
                  <a:pt x="64325" y="224790"/>
                </a:lnTo>
                <a:lnTo>
                  <a:pt x="65773" y="223520"/>
                </a:lnTo>
                <a:lnTo>
                  <a:pt x="66484" y="222250"/>
                </a:lnTo>
                <a:lnTo>
                  <a:pt x="66814" y="222250"/>
                </a:lnTo>
                <a:lnTo>
                  <a:pt x="66687" y="220980"/>
                </a:lnTo>
                <a:lnTo>
                  <a:pt x="66319" y="219710"/>
                </a:lnTo>
                <a:lnTo>
                  <a:pt x="64109" y="218440"/>
                </a:lnTo>
                <a:lnTo>
                  <a:pt x="62458" y="217170"/>
                </a:lnTo>
                <a:lnTo>
                  <a:pt x="60210" y="215900"/>
                </a:lnTo>
                <a:close/>
              </a:path>
              <a:path w="212089" h="381000" extrusionOk="0">
                <a:moveTo>
                  <a:pt x="173655" y="129540"/>
                </a:moveTo>
                <a:lnTo>
                  <a:pt x="161074" y="129540"/>
                </a:lnTo>
                <a:lnTo>
                  <a:pt x="165455" y="171450"/>
                </a:lnTo>
                <a:lnTo>
                  <a:pt x="165526" y="172720"/>
                </a:lnTo>
                <a:lnTo>
                  <a:pt x="165598" y="173990"/>
                </a:lnTo>
                <a:lnTo>
                  <a:pt x="165669" y="175260"/>
                </a:lnTo>
                <a:lnTo>
                  <a:pt x="165740" y="176530"/>
                </a:lnTo>
                <a:lnTo>
                  <a:pt x="165812" y="177800"/>
                </a:lnTo>
                <a:lnTo>
                  <a:pt x="165883" y="179070"/>
                </a:lnTo>
                <a:lnTo>
                  <a:pt x="165954" y="180340"/>
                </a:lnTo>
                <a:lnTo>
                  <a:pt x="166047" y="184150"/>
                </a:lnTo>
                <a:lnTo>
                  <a:pt x="165899" y="187960"/>
                </a:lnTo>
                <a:lnTo>
                  <a:pt x="165800" y="190500"/>
                </a:lnTo>
                <a:lnTo>
                  <a:pt x="165701" y="193040"/>
                </a:lnTo>
                <a:lnTo>
                  <a:pt x="164275" y="204470"/>
                </a:lnTo>
                <a:lnTo>
                  <a:pt x="161823" y="214630"/>
                </a:lnTo>
                <a:lnTo>
                  <a:pt x="159994" y="220980"/>
                </a:lnTo>
                <a:lnTo>
                  <a:pt x="173145" y="220980"/>
                </a:lnTo>
                <a:lnTo>
                  <a:pt x="173863" y="218440"/>
                </a:lnTo>
                <a:lnTo>
                  <a:pt x="175183" y="213360"/>
                </a:lnTo>
                <a:lnTo>
                  <a:pt x="176212" y="208280"/>
                </a:lnTo>
                <a:lnTo>
                  <a:pt x="176949" y="203200"/>
                </a:lnTo>
                <a:lnTo>
                  <a:pt x="194113" y="203200"/>
                </a:lnTo>
                <a:lnTo>
                  <a:pt x="191190" y="199390"/>
                </a:lnTo>
                <a:lnTo>
                  <a:pt x="178346" y="189230"/>
                </a:lnTo>
                <a:lnTo>
                  <a:pt x="178610" y="184150"/>
                </a:lnTo>
                <a:lnTo>
                  <a:pt x="178523" y="176530"/>
                </a:lnTo>
                <a:lnTo>
                  <a:pt x="177888" y="170180"/>
                </a:lnTo>
                <a:lnTo>
                  <a:pt x="173655" y="129540"/>
                </a:lnTo>
                <a:close/>
              </a:path>
              <a:path w="212089" h="381000" extrusionOk="0">
                <a:moveTo>
                  <a:pt x="80079" y="193040"/>
                </a:moveTo>
                <a:lnTo>
                  <a:pt x="60807" y="193040"/>
                </a:lnTo>
                <a:lnTo>
                  <a:pt x="68739" y="200660"/>
                </a:lnTo>
                <a:lnTo>
                  <a:pt x="78116" y="208280"/>
                </a:lnTo>
                <a:lnTo>
                  <a:pt x="88623" y="212090"/>
                </a:lnTo>
                <a:lnTo>
                  <a:pt x="99949" y="214630"/>
                </a:lnTo>
                <a:lnTo>
                  <a:pt x="111519" y="214630"/>
                </a:lnTo>
                <a:lnTo>
                  <a:pt x="122742" y="212090"/>
                </a:lnTo>
                <a:lnTo>
                  <a:pt x="133274" y="208280"/>
                </a:lnTo>
                <a:lnTo>
                  <a:pt x="142773" y="201930"/>
                </a:lnTo>
                <a:lnTo>
                  <a:pt x="105779" y="201930"/>
                </a:lnTo>
                <a:lnTo>
                  <a:pt x="90095" y="199390"/>
                </a:lnTo>
                <a:lnTo>
                  <a:pt x="80079" y="193040"/>
                </a:lnTo>
                <a:close/>
              </a:path>
              <a:path w="212089" h="381000" extrusionOk="0">
                <a:moveTo>
                  <a:pt x="72552" y="129540"/>
                </a:moveTo>
                <a:lnTo>
                  <a:pt x="57226" y="129540"/>
                </a:lnTo>
                <a:lnTo>
                  <a:pt x="61600" y="137160"/>
                </a:lnTo>
                <a:lnTo>
                  <a:pt x="67062" y="143510"/>
                </a:lnTo>
                <a:lnTo>
                  <a:pt x="73496" y="148590"/>
                </a:lnTo>
                <a:lnTo>
                  <a:pt x="80784" y="153670"/>
                </a:lnTo>
                <a:lnTo>
                  <a:pt x="80772" y="170180"/>
                </a:lnTo>
                <a:lnTo>
                  <a:pt x="79451" y="173990"/>
                </a:lnTo>
                <a:lnTo>
                  <a:pt x="74726" y="179070"/>
                </a:lnTo>
                <a:lnTo>
                  <a:pt x="71539" y="180340"/>
                </a:lnTo>
                <a:lnTo>
                  <a:pt x="58547" y="180340"/>
                </a:lnTo>
                <a:lnTo>
                  <a:pt x="51549" y="181610"/>
                </a:lnTo>
                <a:lnTo>
                  <a:pt x="44881" y="184150"/>
                </a:lnTo>
                <a:lnTo>
                  <a:pt x="86335" y="184150"/>
                </a:lnTo>
                <a:lnTo>
                  <a:pt x="88507" y="181610"/>
                </a:lnTo>
                <a:lnTo>
                  <a:pt x="92026" y="175260"/>
                </a:lnTo>
                <a:lnTo>
                  <a:pt x="93294" y="167640"/>
                </a:lnTo>
                <a:lnTo>
                  <a:pt x="93294" y="157480"/>
                </a:lnTo>
                <a:lnTo>
                  <a:pt x="130812" y="157480"/>
                </a:lnTo>
                <a:lnTo>
                  <a:pt x="130810" y="153670"/>
                </a:lnTo>
                <a:lnTo>
                  <a:pt x="138098" y="148590"/>
                </a:lnTo>
                <a:lnTo>
                  <a:pt x="139707" y="147320"/>
                </a:lnTo>
                <a:lnTo>
                  <a:pt x="105803" y="147320"/>
                </a:lnTo>
                <a:lnTo>
                  <a:pt x="91142" y="144780"/>
                </a:lnTo>
                <a:lnTo>
                  <a:pt x="78684" y="137160"/>
                </a:lnTo>
                <a:lnTo>
                  <a:pt x="72552" y="129540"/>
                </a:lnTo>
                <a:close/>
              </a:path>
              <a:path w="212089" h="381000" extrusionOk="0">
                <a:moveTo>
                  <a:pt x="146850" y="175260"/>
                </a:moveTo>
                <a:lnTo>
                  <a:pt x="145161" y="175260"/>
                </a:lnTo>
                <a:lnTo>
                  <a:pt x="141668" y="176530"/>
                </a:lnTo>
                <a:lnTo>
                  <a:pt x="140106" y="177800"/>
                </a:lnTo>
                <a:lnTo>
                  <a:pt x="139319" y="179070"/>
                </a:lnTo>
                <a:lnTo>
                  <a:pt x="150634" y="179070"/>
                </a:lnTo>
                <a:lnTo>
                  <a:pt x="149644" y="177800"/>
                </a:lnTo>
                <a:lnTo>
                  <a:pt x="146850" y="175260"/>
                </a:lnTo>
                <a:close/>
              </a:path>
              <a:path w="212089" h="381000" extrusionOk="0">
                <a:moveTo>
                  <a:pt x="118300" y="157480"/>
                </a:moveTo>
                <a:lnTo>
                  <a:pt x="93294" y="157480"/>
                </a:lnTo>
                <a:lnTo>
                  <a:pt x="101511" y="160020"/>
                </a:lnTo>
                <a:lnTo>
                  <a:pt x="110083" y="160020"/>
                </a:lnTo>
                <a:lnTo>
                  <a:pt x="118300" y="157480"/>
                </a:lnTo>
                <a:close/>
              </a:path>
              <a:path w="212089" h="381000" extrusionOk="0">
                <a:moveTo>
                  <a:pt x="159762" y="110490"/>
                </a:moveTo>
                <a:lnTo>
                  <a:pt x="147104" y="110490"/>
                </a:lnTo>
                <a:lnTo>
                  <a:pt x="146989" y="111760"/>
                </a:lnTo>
                <a:lnTo>
                  <a:pt x="142110" y="125730"/>
                </a:lnTo>
                <a:lnTo>
                  <a:pt x="132916" y="137160"/>
                </a:lnTo>
                <a:lnTo>
                  <a:pt x="120463" y="144780"/>
                </a:lnTo>
                <a:lnTo>
                  <a:pt x="105803" y="147320"/>
                </a:lnTo>
                <a:lnTo>
                  <a:pt x="139707" y="147320"/>
                </a:lnTo>
                <a:lnTo>
                  <a:pt x="144532" y="143510"/>
                </a:lnTo>
                <a:lnTo>
                  <a:pt x="149994" y="137160"/>
                </a:lnTo>
                <a:lnTo>
                  <a:pt x="154368" y="129540"/>
                </a:lnTo>
                <a:lnTo>
                  <a:pt x="173655" y="129540"/>
                </a:lnTo>
                <a:lnTo>
                  <a:pt x="173126" y="124460"/>
                </a:lnTo>
                <a:lnTo>
                  <a:pt x="177835" y="119380"/>
                </a:lnTo>
                <a:lnTo>
                  <a:pt x="178221" y="118110"/>
                </a:lnTo>
                <a:lnTo>
                  <a:pt x="164185" y="118110"/>
                </a:lnTo>
                <a:lnTo>
                  <a:pt x="158927" y="116840"/>
                </a:lnTo>
                <a:lnTo>
                  <a:pt x="158584" y="116840"/>
                </a:lnTo>
                <a:lnTo>
                  <a:pt x="159143" y="114300"/>
                </a:lnTo>
                <a:lnTo>
                  <a:pt x="159762" y="110490"/>
                </a:lnTo>
                <a:close/>
              </a:path>
              <a:path w="212089" h="381000" extrusionOk="0">
                <a:moveTo>
                  <a:pt x="159969" y="109220"/>
                </a:moveTo>
                <a:lnTo>
                  <a:pt x="51625" y="109220"/>
                </a:lnTo>
                <a:lnTo>
                  <a:pt x="52451" y="114300"/>
                </a:lnTo>
                <a:lnTo>
                  <a:pt x="53009" y="116840"/>
                </a:lnTo>
                <a:lnTo>
                  <a:pt x="52324" y="116840"/>
                </a:lnTo>
                <a:lnTo>
                  <a:pt x="47409" y="118110"/>
                </a:lnTo>
                <a:lnTo>
                  <a:pt x="66823" y="118110"/>
                </a:lnTo>
                <a:lnTo>
                  <a:pt x="64604" y="111760"/>
                </a:lnTo>
                <a:lnTo>
                  <a:pt x="64490" y="110490"/>
                </a:lnTo>
                <a:lnTo>
                  <a:pt x="159762" y="110490"/>
                </a:lnTo>
                <a:lnTo>
                  <a:pt x="159969" y="109220"/>
                </a:lnTo>
                <a:close/>
              </a:path>
              <a:path w="212089" h="381000" extrusionOk="0">
                <a:moveTo>
                  <a:pt x="180046" y="107950"/>
                </a:moveTo>
                <a:lnTo>
                  <a:pt x="167741" y="107950"/>
                </a:lnTo>
                <a:lnTo>
                  <a:pt x="167881" y="109220"/>
                </a:lnTo>
                <a:lnTo>
                  <a:pt x="167881" y="114300"/>
                </a:lnTo>
                <a:lnTo>
                  <a:pt x="164185" y="118110"/>
                </a:lnTo>
                <a:lnTo>
                  <a:pt x="178221" y="118110"/>
                </a:lnTo>
                <a:lnTo>
                  <a:pt x="180154" y="111760"/>
                </a:lnTo>
                <a:lnTo>
                  <a:pt x="180046" y="107950"/>
                </a:lnTo>
                <a:close/>
              </a:path>
              <a:path w="212089" h="381000" extrusionOk="0">
                <a:moveTo>
                  <a:pt x="126777" y="111760"/>
                </a:moveTo>
                <a:lnTo>
                  <a:pt x="84823" y="111760"/>
                </a:lnTo>
                <a:lnTo>
                  <a:pt x="95258" y="113030"/>
                </a:lnTo>
                <a:lnTo>
                  <a:pt x="116346" y="113030"/>
                </a:lnTo>
                <a:lnTo>
                  <a:pt x="126777" y="111760"/>
                </a:lnTo>
                <a:close/>
              </a:path>
              <a:path w="212089" h="381000" extrusionOk="0">
                <a:moveTo>
                  <a:pt x="147104" y="110490"/>
                </a:moveTo>
                <a:lnTo>
                  <a:pt x="64490" y="110490"/>
                </a:lnTo>
                <a:lnTo>
                  <a:pt x="74549" y="111760"/>
                </a:lnTo>
                <a:lnTo>
                  <a:pt x="137046" y="111760"/>
                </a:lnTo>
                <a:lnTo>
                  <a:pt x="147104" y="110490"/>
                </a:lnTo>
                <a:close/>
              </a:path>
              <a:path w="212089" h="381000" extrusionOk="0">
                <a:moveTo>
                  <a:pt x="167741" y="107950"/>
                </a:moveTo>
                <a:lnTo>
                  <a:pt x="43853" y="107950"/>
                </a:lnTo>
                <a:lnTo>
                  <a:pt x="44424" y="109220"/>
                </a:lnTo>
                <a:lnTo>
                  <a:pt x="167170" y="109220"/>
                </a:lnTo>
                <a:lnTo>
                  <a:pt x="167741" y="107950"/>
                </a:lnTo>
                <a:close/>
              </a:path>
              <a:path w="212089" h="381000" extrusionOk="0">
                <a:moveTo>
                  <a:pt x="177337" y="54610"/>
                </a:moveTo>
                <a:lnTo>
                  <a:pt x="135113" y="54610"/>
                </a:lnTo>
                <a:lnTo>
                  <a:pt x="149728" y="55880"/>
                </a:lnTo>
                <a:lnTo>
                  <a:pt x="164299" y="58420"/>
                </a:lnTo>
                <a:lnTo>
                  <a:pt x="164934" y="58420"/>
                </a:lnTo>
                <a:lnTo>
                  <a:pt x="165125" y="64770"/>
                </a:lnTo>
                <a:lnTo>
                  <a:pt x="165125" y="90170"/>
                </a:lnTo>
                <a:lnTo>
                  <a:pt x="164934" y="95250"/>
                </a:lnTo>
                <a:lnTo>
                  <a:pt x="164947" y="96520"/>
                </a:lnTo>
                <a:lnTo>
                  <a:pt x="164299" y="96520"/>
                </a:lnTo>
                <a:lnTo>
                  <a:pt x="135091" y="99060"/>
                </a:lnTo>
                <a:lnTo>
                  <a:pt x="105797" y="100330"/>
                </a:lnTo>
                <a:lnTo>
                  <a:pt x="178118" y="100330"/>
                </a:lnTo>
                <a:lnTo>
                  <a:pt x="177305" y="98103"/>
                </a:lnTo>
                <a:lnTo>
                  <a:pt x="177206" y="97835"/>
                </a:lnTo>
                <a:lnTo>
                  <a:pt x="177431" y="96520"/>
                </a:lnTo>
                <a:lnTo>
                  <a:pt x="177622" y="90170"/>
                </a:lnTo>
                <a:lnTo>
                  <a:pt x="177622" y="64770"/>
                </a:lnTo>
                <a:lnTo>
                  <a:pt x="177444" y="58420"/>
                </a:lnTo>
                <a:lnTo>
                  <a:pt x="177337" y="54610"/>
                </a:lnTo>
                <a:close/>
              </a:path>
              <a:path w="212089" h="381000" extrusionOk="0">
                <a:moveTo>
                  <a:pt x="107251" y="0"/>
                </a:moveTo>
                <a:lnTo>
                  <a:pt x="104343" y="0"/>
                </a:lnTo>
                <a:lnTo>
                  <a:pt x="96659" y="1270"/>
                </a:lnTo>
                <a:lnTo>
                  <a:pt x="92532" y="3810"/>
                </a:lnTo>
                <a:lnTo>
                  <a:pt x="91008" y="8890"/>
                </a:lnTo>
                <a:lnTo>
                  <a:pt x="81675" y="11430"/>
                </a:lnTo>
                <a:lnTo>
                  <a:pt x="55460" y="31750"/>
                </a:lnTo>
                <a:lnTo>
                  <a:pt x="52400" y="35560"/>
                </a:lnTo>
                <a:lnTo>
                  <a:pt x="49872" y="40640"/>
                </a:lnTo>
                <a:lnTo>
                  <a:pt x="47942" y="45720"/>
                </a:lnTo>
                <a:lnTo>
                  <a:pt x="163677" y="45720"/>
                </a:lnTo>
                <a:lnTo>
                  <a:pt x="162718" y="43180"/>
                </a:lnTo>
                <a:lnTo>
                  <a:pt x="62674" y="43180"/>
                </a:lnTo>
                <a:lnTo>
                  <a:pt x="63563" y="41910"/>
                </a:lnTo>
                <a:lnTo>
                  <a:pt x="64528" y="40640"/>
                </a:lnTo>
                <a:lnTo>
                  <a:pt x="65582" y="39370"/>
                </a:lnTo>
                <a:lnTo>
                  <a:pt x="66205" y="38100"/>
                </a:lnTo>
                <a:lnTo>
                  <a:pt x="66890" y="36830"/>
                </a:lnTo>
                <a:lnTo>
                  <a:pt x="67589" y="36830"/>
                </a:lnTo>
                <a:lnTo>
                  <a:pt x="72275" y="31750"/>
                </a:lnTo>
                <a:lnTo>
                  <a:pt x="77523" y="27940"/>
                </a:lnTo>
                <a:lnTo>
                  <a:pt x="83262" y="24130"/>
                </a:lnTo>
                <a:lnTo>
                  <a:pt x="89420" y="21590"/>
                </a:lnTo>
                <a:lnTo>
                  <a:pt x="101982" y="21590"/>
                </a:lnTo>
                <a:lnTo>
                  <a:pt x="102793" y="12700"/>
                </a:lnTo>
                <a:lnTo>
                  <a:pt x="132826" y="12700"/>
                </a:lnTo>
                <a:lnTo>
                  <a:pt x="129926" y="11430"/>
                </a:lnTo>
                <a:lnTo>
                  <a:pt x="120586" y="8890"/>
                </a:lnTo>
                <a:lnTo>
                  <a:pt x="119062" y="3810"/>
                </a:lnTo>
                <a:lnTo>
                  <a:pt x="114935" y="1270"/>
                </a:lnTo>
                <a:lnTo>
                  <a:pt x="107251" y="0"/>
                </a:lnTo>
                <a:close/>
              </a:path>
              <a:path w="212089" h="381000" extrusionOk="0">
                <a:moveTo>
                  <a:pt x="132537" y="41910"/>
                </a:moveTo>
                <a:lnTo>
                  <a:pt x="79070" y="41910"/>
                </a:lnTo>
                <a:lnTo>
                  <a:pt x="70726" y="43180"/>
                </a:lnTo>
                <a:lnTo>
                  <a:pt x="140881" y="43180"/>
                </a:lnTo>
                <a:lnTo>
                  <a:pt x="132537" y="41910"/>
                </a:lnTo>
                <a:close/>
              </a:path>
              <a:path w="212089" h="381000" extrusionOk="0">
                <a:moveTo>
                  <a:pt x="146536" y="21590"/>
                </a:moveTo>
                <a:lnTo>
                  <a:pt x="122174" y="21590"/>
                </a:lnTo>
                <a:lnTo>
                  <a:pt x="128341" y="24130"/>
                </a:lnTo>
                <a:lnTo>
                  <a:pt x="134088" y="27940"/>
                </a:lnTo>
                <a:lnTo>
                  <a:pt x="139342" y="31750"/>
                </a:lnTo>
                <a:lnTo>
                  <a:pt x="144030" y="36830"/>
                </a:lnTo>
                <a:lnTo>
                  <a:pt x="144767" y="36830"/>
                </a:lnTo>
                <a:lnTo>
                  <a:pt x="145465" y="38100"/>
                </a:lnTo>
                <a:lnTo>
                  <a:pt x="147142" y="40640"/>
                </a:lnTo>
                <a:lnTo>
                  <a:pt x="148082" y="41910"/>
                </a:lnTo>
                <a:lnTo>
                  <a:pt x="148945" y="43180"/>
                </a:lnTo>
                <a:lnTo>
                  <a:pt x="162718" y="43180"/>
                </a:lnTo>
                <a:lnTo>
                  <a:pt x="161759" y="40640"/>
                </a:lnTo>
                <a:lnTo>
                  <a:pt x="159270" y="35560"/>
                </a:lnTo>
                <a:lnTo>
                  <a:pt x="156235" y="31750"/>
                </a:lnTo>
                <a:lnTo>
                  <a:pt x="155371" y="30480"/>
                </a:lnTo>
                <a:lnTo>
                  <a:pt x="154419" y="29210"/>
                </a:lnTo>
                <a:lnTo>
                  <a:pt x="153504" y="27940"/>
                </a:lnTo>
                <a:lnTo>
                  <a:pt x="146536" y="21590"/>
                </a:lnTo>
                <a:close/>
              </a:path>
              <a:path w="212089" h="381000" extrusionOk="0">
                <a:moveTo>
                  <a:pt x="101982" y="21590"/>
                </a:moveTo>
                <a:lnTo>
                  <a:pt x="89420" y="21590"/>
                </a:lnTo>
                <a:lnTo>
                  <a:pt x="88137" y="35560"/>
                </a:lnTo>
                <a:lnTo>
                  <a:pt x="88020" y="36830"/>
                </a:lnTo>
                <a:lnTo>
                  <a:pt x="87903" y="38100"/>
                </a:lnTo>
                <a:lnTo>
                  <a:pt x="87787" y="39370"/>
                </a:lnTo>
                <a:lnTo>
                  <a:pt x="87670" y="40640"/>
                </a:lnTo>
                <a:lnTo>
                  <a:pt x="87553" y="41910"/>
                </a:lnTo>
                <a:lnTo>
                  <a:pt x="100126" y="41910"/>
                </a:lnTo>
                <a:lnTo>
                  <a:pt x="101982" y="21590"/>
                </a:lnTo>
                <a:close/>
              </a:path>
              <a:path w="212089" h="381000" extrusionOk="0">
                <a:moveTo>
                  <a:pt x="132826" y="12700"/>
                </a:moveTo>
                <a:lnTo>
                  <a:pt x="108800" y="12700"/>
                </a:lnTo>
                <a:lnTo>
                  <a:pt x="110888" y="35560"/>
                </a:lnTo>
                <a:lnTo>
                  <a:pt x="111004" y="36830"/>
                </a:lnTo>
                <a:lnTo>
                  <a:pt x="111120" y="38100"/>
                </a:lnTo>
                <a:lnTo>
                  <a:pt x="111235" y="39370"/>
                </a:lnTo>
                <a:lnTo>
                  <a:pt x="111351" y="40640"/>
                </a:lnTo>
                <a:lnTo>
                  <a:pt x="111467" y="41910"/>
                </a:lnTo>
                <a:lnTo>
                  <a:pt x="124040" y="41910"/>
                </a:lnTo>
                <a:lnTo>
                  <a:pt x="122174" y="21590"/>
                </a:lnTo>
                <a:lnTo>
                  <a:pt x="146536" y="21590"/>
                </a:lnTo>
                <a:lnTo>
                  <a:pt x="138626" y="15240"/>
                </a:lnTo>
                <a:lnTo>
                  <a:pt x="132826" y="127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7" name="Google Shape;97;p16"/>
          <p:cNvSpPr txBox="1"/>
          <p:nvPr/>
        </p:nvSpPr>
        <p:spPr>
          <a:xfrm>
            <a:off x="2425831" y="2404464"/>
            <a:ext cx="921900" cy="5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6500" rIns="0" bIns="0" anchor="t" anchorCtr="0">
            <a:spAutoFit/>
          </a:bodyPr>
          <a:lstStyle/>
          <a:p>
            <a:pPr marL="12700" marR="0" lvl="0" indent="0" algn="l" rtl="0">
              <a:lnSpc>
                <a:spcPct val="106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latin typeface="Proxima Nova"/>
                <a:ea typeface="Proxima Nova"/>
                <a:cs typeface="Proxima Nova"/>
                <a:sym typeface="Proxima Nova"/>
              </a:rPr>
              <a:t>Therapy Counseling </a:t>
            </a:r>
            <a:r>
              <a:rPr lang="en-US" sz="700">
                <a:latin typeface="Proxima Nova"/>
                <a:ea typeface="Proxima Nova"/>
                <a:cs typeface="Proxima Nova"/>
                <a:sym typeface="Proxima Nova"/>
              </a:rPr>
              <a:t>In-depth mental health support and referrals.</a:t>
            </a:r>
            <a:endParaRPr sz="1400"/>
          </a:p>
        </p:txBody>
      </p:sp>
      <p:sp>
        <p:nvSpPr>
          <p:cNvPr id="98" name="Google Shape;98;p16"/>
          <p:cNvSpPr txBox="1"/>
          <p:nvPr/>
        </p:nvSpPr>
        <p:spPr>
          <a:xfrm>
            <a:off x="592350" y="1449125"/>
            <a:ext cx="1090800" cy="510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6500" rIns="0" bIns="0" anchor="t" anchorCtr="0">
            <a:spAutoFit/>
          </a:bodyPr>
          <a:lstStyle/>
          <a:p>
            <a:pPr marL="12700" marR="0" lvl="0" indent="0" algn="l" rtl="0">
              <a:lnSpc>
                <a:spcPct val="106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dirty="0">
                <a:latin typeface="Proxima Nova"/>
                <a:ea typeface="Proxima Nova"/>
                <a:cs typeface="Proxima Nova"/>
                <a:sym typeface="Proxima Nova"/>
              </a:rPr>
              <a:t>Elevate Evenings </a:t>
            </a:r>
            <a:endParaRPr sz="800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12700" marR="0" lvl="0" indent="0" algn="l" rtl="0">
              <a:lnSpc>
                <a:spcPct val="106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Proxima Nova"/>
                <a:ea typeface="Proxima Nova"/>
                <a:cs typeface="Proxima Nova"/>
                <a:sym typeface="Proxima Nova"/>
              </a:rPr>
              <a:t>A student lead wellness community of friendship, food, &amp; flourishing.</a:t>
            </a:r>
            <a:endParaRPr sz="700" dirty="0"/>
          </a:p>
        </p:txBody>
      </p:sp>
      <p:sp>
        <p:nvSpPr>
          <p:cNvPr id="99" name="Google Shape;99;p16"/>
          <p:cNvSpPr txBox="1"/>
          <p:nvPr/>
        </p:nvSpPr>
        <p:spPr>
          <a:xfrm>
            <a:off x="1330010" y="2377481"/>
            <a:ext cx="891000" cy="6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6500" rIns="0" bIns="0" anchor="t" anchorCtr="0">
            <a:spAutoFit/>
          </a:bodyPr>
          <a:lstStyle/>
          <a:p>
            <a:pPr marL="12700" marR="0" lvl="0" indent="0" algn="l" rtl="0">
              <a:lnSpc>
                <a:spcPct val="106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dirty="0">
                <a:latin typeface="Proxima Nova"/>
                <a:ea typeface="Proxima Nova"/>
                <a:cs typeface="Proxima Nova"/>
                <a:sym typeface="Proxima Nova"/>
              </a:rPr>
              <a:t>Wellness Checkups </a:t>
            </a:r>
            <a:r>
              <a:rPr lang="en-US" sz="700" dirty="0">
                <a:latin typeface="Proxima Nova"/>
                <a:ea typeface="Proxima Nova"/>
                <a:cs typeface="Proxima Nova"/>
                <a:sym typeface="Proxima Nova"/>
              </a:rPr>
              <a:t>Personalized holistic wellness checkups &amp; referrals.</a:t>
            </a:r>
            <a:endParaRPr sz="1400" dirty="0"/>
          </a:p>
        </p:txBody>
      </p:sp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553683" y="245285"/>
            <a:ext cx="4846833" cy="2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4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Proxima Nova Extrabold"/>
                <a:ea typeface="Proxima Nova Extrabold"/>
                <a:cs typeface="Proxima Nova Extrabold"/>
                <a:sym typeface="Proxima Nova Extrabold"/>
              </a:rPr>
              <a:t>Student Wellness Programs &amp; Services</a:t>
            </a:r>
            <a:endParaRPr dirty="0"/>
          </a:p>
        </p:txBody>
      </p:sp>
      <p:sp>
        <p:nvSpPr>
          <p:cNvPr id="101" name="Google Shape;101;p16"/>
          <p:cNvSpPr txBox="1"/>
          <p:nvPr/>
        </p:nvSpPr>
        <p:spPr>
          <a:xfrm>
            <a:off x="553673" y="446100"/>
            <a:ext cx="4935204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87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rgbClr val="1E5288"/>
                </a:solidFill>
                <a:latin typeface="Proxima Nova"/>
                <a:ea typeface="Proxima Nova"/>
                <a:cs typeface="Proxima Nova"/>
                <a:sym typeface="Proxima Nova"/>
              </a:rPr>
              <a:t>College of Agriculture, Life &amp; Environmental Sciences (CALES)</a:t>
            </a:r>
            <a:endParaRPr sz="10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5400" marR="0" lvl="0" indent="0" algn="l" rtl="0">
              <a:lnSpc>
                <a:spcPct val="102899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700" dirty="0">
                <a:latin typeface="Proxima Nova"/>
                <a:ea typeface="Proxima Nova"/>
                <a:cs typeface="Proxima Nova"/>
                <a:sym typeface="Proxima Nova"/>
              </a:rPr>
              <a:t>A lot happens in life — we can help you navigate it. All services are no-cost &amp; confidential</a:t>
            </a:r>
            <a:br>
              <a:rPr lang="en-US" sz="700" dirty="0"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-US" sz="700" dirty="0">
                <a:latin typeface="Proxima Nova"/>
                <a:ea typeface="Proxima Nova"/>
                <a:cs typeface="Proxima Nova"/>
                <a:sym typeface="Proxima Nova"/>
              </a:rPr>
              <a:t>Visit </a:t>
            </a:r>
            <a:r>
              <a:rPr lang="en-US" sz="700" b="1" u="sng" dirty="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uazcales.com/wellness</a:t>
            </a:r>
            <a:r>
              <a:rPr lang="en-US" sz="700" b="1" u="none" dirty="0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-US" sz="700" u="none" dirty="0">
                <a:latin typeface="Proxima Nova"/>
                <a:ea typeface="Proxima Nova"/>
                <a:cs typeface="Proxima Nova"/>
                <a:sym typeface="Proxima Nova"/>
              </a:rPr>
              <a:t>for holistic wellness resources, including:</a:t>
            </a:r>
            <a:endParaRPr sz="700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2" name="Google Shape;102;p16"/>
          <p:cNvSpPr/>
          <p:nvPr/>
        </p:nvSpPr>
        <p:spPr>
          <a:xfrm>
            <a:off x="2145842" y="-63"/>
            <a:ext cx="1559560" cy="160020"/>
          </a:xfrm>
          <a:custGeom>
            <a:avLst/>
            <a:gdLst/>
            <a:ahLst/>
            <a:cxnLst/>
            <a:rect l="l" t="t" r="r" b="b"/>
            <a:pathLst>
              <a:path w="1559560" h="160020" extrusionOk="0">
                <a:moveTo>
                  <a:pt x="1559331" y="0"/>
                </a:moveTo>
                <a:lnTo>
                  <a:pt x="0" y="0"/>
                </a:lnTo>
                <a:lnTo>
                  <a:pt x="0" y="159956"/>
                </a:lnTo>
                <a:lnTo>
                  <a:pt x="1559331" y="159956"/>
                </a:lnTo>
                <a:lnTo>
                  <a:pt x="1559331" y="0"/>
                </a:lnTo>
                <a:close/>
              </a:path>
            </a:pathLst>
          </a:custGeom>
          <a:solidFill>
            <a:srgbClr val="001C4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3" name="Google Shape;103;p16"/>
          <p:cNvSpPr/>
          <p:nvPr/>
        </p:nvSpPr>
        <p:spPr>
          <a:xfrm>
            <a:off x="2145842" y="3131883"/>
            <a:ext cx="1559560" cy="160020"/>
          </a:xfrm>
          <a:custGeom>
            <a:avLst/>
            <a:gdLst/>
            <a:ahLst/>
            <a:cxnLst/>
            <a:rect l="l" t="t" r="r" b="b"/>
            <a:pathLst>
              <a:path w="1559560" h="160020" extrusionOk="0">
                <a:moveTo>
                  <a:pt x="1559331" y="0"/>
                </a:moveTo>
                <a:lnTo>
                  <a:pt x="0" y="0"/>
                </a:lnTo>
                <a:lnTo>
                  <a:pt x="0" y="159956"/>
                </a:lnTo>
                <a:lnTo>
                  <a:pt x="1559331" y="159956"/>
                </a:lnTo>
                <a:lnTo>
                  <a:pt x="1559331" y="0"/>
                </a:lnTo>
                <a:close/>
              </a:path>
            </a:pathLst>
          </a:custGeom>
          <a:solidFill>
            <a:srgbClr val="8B00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pic>
        <p:nvPicPr>
          <p:cNvPr id="104" name="Google Shape;104;p16" descr="Connections outlin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0032" y="999137"/>
            <a:ext cx="465961" cy="465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6" descr="Chat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29937" y="2000587"/>
            <a:ext cx="500707" cy="5007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6" descr="Group brainstorm outline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017868" y="998636"/>
            <a:ext cx="446012" cy="446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6" descr="Boardroom outline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73846" y="1996901"/>
            <a:ext cx="504393" cy="504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6"/>
          <p:cNvPicPr preferRelativeResize="0"/>
          <p:nvPr/>
        </p:nvPicPr>
        <p:blipFill rotWithShape="1">
          <a:blip r:embed="rId8"/>
          <a:srcRect/>
          <a:stretch/>
        </p:blipFill>
        <p:spPr>
          <a:xfrm>
            <a:off x="4343628" y="1118715"/>
            <a:ext cx="1145245" cy="14120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ofA Provost Theme">
  <a:themeElements>
    <a:clrScheme name="Office">
      <a:dk1>
        <a:srgbClr val="000000"/>
      </a:dk1>
      <a:lt1>
        <a:srgbClr val="FFFFFF"/>
      </a:lt1>
      <a:dk2>
        <a:srgbClr val="0C234B"/>
      </a:dk2>
      <a:lt2>
        <a:srgbClr val="AB0520"/>
      </a:lt2>
      <a:accent1>
        <a:srgbClr val="81D3EB"/>
      </a:accent1>
      <a:accent2>
        <a:srgbClr val="378DBD"/>
      </a:accent2>
      <a:accent3>
        <a:srgbClr val="1E5288"/>
      </a:accent3>
      <a:accent4>
        <a:srgbClr val="EF4056"/>
      </a:accent4>
      <a:accent5>
        <a:srgbClr val="8B0015"/>
      </a:accent5>
      <a:accent6>
        <a:srgbClr val="007D84"/>
      </a:accent6>
      <a:hlink>
        <a:srgbClr val="E2E9EB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102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UofA Provost Theme</vt:lpstr>
      <vt:lpstr>Student Wellness Programs &amp;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Wellness Programs &amp; Services</dc:title>
  <cp:lastModifiedBy>Daily, Ryan Waggoner - (rdaily7)</cp:lastModifiedBy>
  <cp:revision>5</cp:revision>
  <dcterms:modified xsi:type="dcterms:W3CDTF">2024-08-28T15:33:37Z</dcterms:modified>
</cp:coreProperties>
</file>