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9"/>
  </p:notesMasterIdLst>
  <p:sldIdLst>
    <p:sldId id="256" r:id="rId2"/>
    <p:sldId id="270" r:id="rId3"/>
    <p:sldId id="277" r:id="rId4"/>
    <p:sldId id="300" r:id="rId5"/>
    <p:sldId id="301" r:id="rId6"/>
    <p:sldId id="278" r:id="rId7"/>
    <p:sldId id="279" r:id="rId8"/>
    <p:sldId id="280" r:id="rId9"/>
    <p:sldId id="281" r:id="rId10"/>
    <p:sldId id="282" r:id="rId11"/>
    <p:sldId id="302" r:id="rId12"/>
    <p:sldId id="283" r:id="rId13"/>
    <p:sldId id="284" r:id="rId14"/>
    <p:sldId id="285" r:id="rId15"/>
    <p:sldId id="276" r:id="rId16"/>
    <p:sldId id="286" r:id="rId17"/>
    <p:sldId id="287" r:id="rId18"/>
    <p:sldId id="288" r:id="rId19"/>
    <p:sldId id="273" r:id="rId20"/>
    <p:sldId id="258" r:id="rId21"/>
    <p:sldId id="271" r:id="rId22"/>
    <p:sldId id="259" r:id="rId23"/>
    <p:sldId id="260" r:id="rId24"/>
    <p:sldId id="293" r:id="rId25"/>
    <p:sldId id="261" r:id="rId26"/>
    <p:sldId id="262" r:id="rId27"/>
    <p:sldId id="263" r:id="rId28"/>
    <p:sldId id="264" r:id="rId29"/>
    <p:sldId id="265" r:id="rId30"/>
    <p:sldId id="266" r:id="rId31"/>
    <p:sldId id="267" r:id="rId32"/>
    <p:sldId id="268" r:id="rId33"/>
    <p:sldId id="303" r:id="rId34"/>
    <p:sldId id="274" r:id="rId35"/>
    <p:sldId id="269" r:id="rId36"/>
    <p:sldId id="272" r:id="rId37"/>
    <p:sldId id="290" r:id="rId38"/>
    <p:sldId id="291" r:id="rId39"/>
    <p:sldId id="292" r:id="rId40"/>
    <p:sldId id="304" r:id="rId41"/>
    <p:sldId id="275" r:id="rId42"/>
    <p:sldId id="297" r:id="rId43"/>
    <p:sldId id="298" r:id="rId44"/>
    <p:sldId id="294" r:id="rId45"/>
    <p:sldId id="295" r:id="rId46"/>
    <p:sldId id="296" r:id="rId47"/>
    <p:sldId id="299" r:id="rId4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36"/>
    <p:restoredTop sz="94663"/>
  </p:normalViewPr>
  <p:slideViewPr>
    <p:cSldViewPr snapToGrid="0">
      <p:cViewPr varScale="1">
        <p:scale>
          <a:sx n="97" d="100"/>
          <a:sy n="97" d="100"/>
        </p:scale>
        <p:origin x="379"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slide" Target="../slides/slide35.xml"/><Relationship Id="rId13" Type="http://schemas.openxmlformats.org/officeDocument/2006/relationships/slide" Target="../slides/slide17.xml"/><Relationship Id="rId3" Type="http://schemas.openxmlformats.org/officeDocument/2006/relationships/slide" Target="../slides/slide19.xml"/><Relationship Id="rId7" Type="http://schemas.openxmlformats.org/officeDocument/2006/relationships/slide" Target="../slides/slide21.xml"/><Relationship Id="rId12" Type="http://schemas.openxmlformats.org/officeDocument/2006/relationships/slide" Target="../slides/slide16.xml"/><Relationship Id="rId2" Type="http://schemas.openxmlformats.org/officeDocument/2006/relationships/slide" Target="../slides/slide15.xml"/><Relationship Id="rId1" Type="http://schemas.openxmlformats.org/officeDocument/2006/relationships/slide" Target="../slides/slide3.xml"/><Relationship Id="rId6" Type="http://schemas.openxmlformats.org/officeDocument/2006/relationships/slide" Target="../slides/slide20.xml"/><Relationship Id="rId11" Type="http://schemas.openxmlformats.org/officeDocument/2006/relationships/slide" Target="../slides/slide43.xml"/><Relationship Id="rId5" Type="http://schemas.openxmlformats.org/officeDocument/2006/relationships/slide" Target="../slides/slide41.xml"/><Relationship Id="rId15" Type="http://schemas.openxmlformats.org/officeDocument/2006/relationships/slide" Target="../slides/slide5.xml"/><Relationship Id="rId10" Type="http://schemas.openxmlformats.org/officeDocument/2006/relationships/slide" Target="../slides/slide42.xml"/><Relationship Id="rId4" Type="http://schemas.openxmlformats.org/officeDocument/2006/relationships/slide" Target="../slides/slide34.xml"/><Relationship Id="rId9" Type="http://schemas.openxmlformats.org/officeDocument/2006/relationships/slide" Target="../slides/slide36.xml"/><Relationship Id="rId14"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3EA056-5180-8643-9A5E-EAD90A7F4E66}"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2070E79A-BEBF-FF4D-8DFB-0745115DC322}">
      <dgm:prSet phldrT="[Text]" custT="1"/>
      <dgm:spPr/>
      <dgm:t>
        <a:bodyPr/>
        <a:lstStyle/>
        <a:p>
          <a:pPr>
            <a:buNone/>
          </a:pPr>
          <a:r>
            <a:rPr lang="en-US" sz="1000" dirty="0">
              <a:solidFill>
                <a:schemeClr val="bg1"/>
              </a:solidFill>
              <a:latin typeface="Times New Roman"/>
              <a:ea typeface="Times New Roman"/>
              <a:cs typeface="Times New Roman"/>
              <a:sym typeface="Times New Roman"/>
            </a:rPr>
            <a:t>Are you trying to transition a traditional lecture or an interactive discussion section online?</a:t>
          </a:r>
          <a:endParaRPr lang="en-US" sz="1000" dirty="0">
            <a:solidFill>
              <a:schemeClr val="bg1"/>
            </a:solidFill>
          </a:endParaRPr>
        </a:p>
      </dgm:t>
    </dgm:pt>
    <dgm:pt modelId="{ED1E39DC-0B5F-DD42-93E2-B7ECEDDCA1CB}" type="parTrans" cxnId="{44192EA2-13D7-6A4B-9B45-EA55D50B4556}">
      <dgm:prSet/>
      <dgm:spPr/>
      <dgm:t>
        <a:bodyPr/>
        <a:lstStyle/>
        <a:p>
          <a:endParaRPr lang="en-US"/>
        </a:p>
      </dgm:t>
    </dgm:pt>
    <dgm:pt modelId="{CCEA0181-CCA4-AF43-8EF4-9BD76BA8F879}" type="sibTrans" cxnId="{44192EA2-13D7-6A4B-9B45-EA55D50B4556}">
      <dgm:prSet/>
      <dgm:spPr/>
      <dgm:t>
        <a:bodyPr/>
        <a:lstStyle/>
        <a:p>
          <a:endParaRPr lang="en-US"/>
        </a:p>
      </dgm:t>
    </dgm:pt>
    <dgm:pt modelId="{6FDB79D4-563C-0145-B568-63B791A35224}">
      <dgm:prSet phldrT="[Text]" custT="1"/>
      <dgm:spPr/>
      <dgm:t>
        <a:bodyPr/>
        <a:lstStyle/>
        <a:p>
          <a:pPr>
            <a:buNone/>
          </a:pPr>
          <a:r>
            <a:rPr lang="en-US" sz="1000" dirty="0">
              <a:latin typeface="Times New Roman"/>
              <a:ea typeface="Times New Roman"/>
              <a:cs typeface="Times New Roman"/>
              <a:sym typeface="Times New Roman"/>
            </a:rPr>
            <a:t>Traditional Lecture</a:t>
          </a:r>
          <a:endParaRPr lang="en-US" sz="1000" dirty="0"/>
        </a:p>
      </dgm:t>
    </dgm:pt>
    <dgm:pt modelId="{48C82D8E-EC49-CA4C-9FD5-315A5D65FB46}" type="parTrans" cxnId="{803AB19C-9D26-034D-A16D-6846562F59B7}">
      <dgm:prSet/>
      <dgm:spPr/>
      <dgm:t>
        <a:bodyPr/>
        <a:lstStyle/>
        <a:p>
          <a:endParaRPr lang="en-US"/>
        </a:p>
      </dgm:t>
    </dgm:pt>
    <dgm:pt modelId="{BB3E9EC3-16F9-9746-AD1C-704EA7A6CE9F}" type="sibTrans" cxnId="{803AB19C-9D26-034D-A16D-6846562F59B7}">
      <dgm:prSet/>
      <dgm:spPr/>
      <dgm:t>
        <a:bodyPr/>
        <a:lstStyle/>
        <a:p>
          <a:endParaRPr lang="en-US"/>
        </a:p>
      </dgm:t>
    </dgm:pt>
    <dgm:pt modelId="{481CA561-EA04-794F-AF34-4F4B7CCBFD96}">
      <dgm:prSet phldrT="[Text]" custT="1"/>
      <dgm:spPr/>
      <dgm:t>
        <a:bodyPr/>
        <a:lstStyle/>
        <a:p>
          <a:r>
            <a:rPr lang="en-US" sz="1000" dirty="0" err="1">
              <a:latin typeface="Times New Roman" panose="02020603050405020304" pitchFamily="18" charset="0"/>
              <a:cs typeface="Times New Roman" panose="02020603050405020304" pitchFamily="18" charset="0"/>
              <a:hlinkClick xmlns:r="http://schemas.openxmlformats.org/officeDocument/2006/relationships" r:id="rId1" action="ppaction://hlinksldjump"/>
            </a:rPr>
            <a:t>Panopto</a:t>
          </a:r>
          <a:endParaRPr lang="en-US" sz="1000" dirty="0">
            <a:latin typeface="Times New Roman" panose="02020603050405020304" pitchFamily="18" charset="0"/>
            <a:cs typeface="Times New Roman" panose="02020603050405020304" pitchFamily="18" charset="0"/>
          </a:endParaRPr>
        </a:p>
      </dgm:t>
    </dgm:pt>
    <dgm:pt modelId="{699A83BD-3EC8-3941-AC6B-812FCBE0DDCD}" type="parTrans" cxnId="{BDDB9CB3-9DD3-3E4D-98B8-AF4AD39E741B}">
      <dgm:prSet/>
      <dgm:spPr/>
      <dgm:t>
        <a:bodyPr/>
        <a:lstStyle/>
        <a:p>
          <a:endParaRPr lang="en-US"/>
        </a:p>
      </dgm:t>
    </dgm:pt>
    <dgm:pt modelId="{DCE7710B-836F-0F46-AE55-8C952149E96D}" type="sibTrans" cxnId="{BDDB9CB3-9DD3-3E4D-98B8-AF4AD39E741B}">
      <dgm:prSet/>
      <dgm:spPr/>
      <dgm:t>
        <a:bodyPr/>
        <a:lstStyle/>
        <a:p>
          <a:endParaRPr lang="en-US"/>
        </a:p>
      </dgm:t>
    </dgm:pt>
    <dgm:pt modelId="{8E0FFDD8-ACFD-EB4A-B297-37A5480185C7}">
      <dgm:prSet phldrT="[Text]" custT="1"/>
      <dgm:spPr/>
      <dgm:t>
        <a:bodyPr/>
        <a:lstStyle/>
        <a:p>
          <a:r>
            <a:rPr lang="en-US" sz="1000" dirty="0">
              <a:latin typeface="Times New Roman" panose="02020603050405020304" pitchFamily="18" charset="0"/>
              <a:cs typeface="Times New Roman" panose="02020603050405020304" pitchFamily="18" charset="0"/>
              <a:hlinkClick xmlns:r="http://schemas.openxmlformats.org/officeDocument/2006/relationships" r:id="rId2" action="ppaction://hlinksldjump"/>
            </a:rPr>
            <a:t>Recorded </a:t>
          </a:r>
          <a:r>
            <a:rPr lang="en-US" sz="1000" dirty="0" err="1">
              <a:latin typeface="Times New Roman" panose="02020603050405020304" pitchFamily="18" charset="0"/>
              <a:cs typeface="Times New Roman" panose="02020603050405020304" pitchFamily="18" charset="0"/>
              <a:hlinkClick xmlns:r="http://schemas.openxmlformats.org/officeDocument/2006/relationships" r:id="rId2" action="ppaction://hlinksldjump"/>
            </a:rPr>
            <a:t>powerpoint</a:t>
          </a:r>
          <a:endParaRPr lang="en-US" sz="1000" dirty="0">
            <a:latin typeface="Times New Roman" panose="02020603050405020304" pitchFamily="18" charset="0"/>
            <a:cs typeface="Times New Roman" panose="02020603050405020304" pitchFamily="18" charset="0"/>
          </a:endParaRPr>
        </a:p>
      </dgm:t>
    </dgm:pt>
    <dgm:pt modelId="{61EFA1E2-381B-8947-BEEB-CD201C07DDBE}" type="parTrans" cxnId="{4C68868E-332A-D745-BAC2-5EBD78F46DB5}">
      <dgm:prSet/>
      <dgm:spPr/>
      <dgm:t>
        <a:bodyPr/>
        <a:lstStyle/>
        <a:p>
          <a:endParaRPr lang="en-US"/>
        </a:p>
      </dgm:t>
    </dgm:pt>
    <dgm:pt modelId="{DFF8B9CF-8F16-5F48-980C-04DA69D6FBF5}" type="sibTrans" cxnId="{4C68868E-332A-D745-BAC2-5EBD78F46DB5}">
      <dgm:prSet/>
      <dgm:spPr/>
      <dgm:t>
        <a:bodyPr/>
        <a:lstStyle/>
        <a:p>
          <a:endParaRPr lang="en-US"/>
        </a:p>
      </dgm:t>
    </dgm:pt>
    <dgm:pt modelId="{B6E8C180-5C4E-9448-B5A6-E5E36A3DC38A}">
      <dgm:prSet phldrT="[Text]" custT="1"/>
      <dgm:spPr/>
      <dgm:t>
        <a:bodyPr/>
        <a:lstStyle/>
        <a:p>
          <a:pPr>
            <a:buNone/>
          </a:pPr>
          <a:r>
            <a:rPr lang="en-US" sz="1000" dirty="0">
              <a:latin typeface="Times New Roman"/>
              <a:ea typeface="Times New Roman"/>
              <a:cs typeface="Times New Roman"/>
              <a:sym typeface="Times New Roman"/>
            </a:rPr>
            <a:t>Discussion Section</a:t>
          </a:r>
          <a:endParaRPr lang="en-US" sz="1000" dirty="0"/>
        </a:p>
      </dgm:t>
    </dgm:pt>
    <dgm:pt modelId="{3237C65A-FA69-0E48-AD77-FF762A501EE6}" type="parTrans" cxnId="{76031CA1-C3A7-3641-9FE8-C7176B7E906B}">
      <dgm:prSet/>
      <dgm:spPr/>
      <dgm:t>
        <a:bodyPr/>
        <a:lstStyle/>
        <a:p>
          <a:endParaRPr lang="en-US"/>
        </a:p>
      </dgm:t>
    </dgm:pt>
    <dgm:pt modelId="{453A4851-3392-9246-81CB-6AF4C3F56BB0}" type="sibTrans" cxnId="{76031CA1-C3A7-3641-9FE8-C7176B7E906B}">
      <dgm:prSet/>
      <dgm:spPr/>
      <dgm:t>
        <a:bodyPr/>
        <a:lstStyle/>
        <a:p>
          <a:endParaRPr lang="en-US"/>
        </a:p>
      </dgm:t>
    </dgm:pt>
    <dgm:pt modelId="{236DA5AA-146D-B648-8A8D-51764B74D646}">
      <dgm:prSet phldrT="[Text]" custT="1"/>
      <dgm:spPr/>
      <dgm:t>
        <a:bodyPr/>
        <a:lstStyle/>
        <a:p>
          <a:r>
            <a:rPr lang="en-US" sz="1000" dirty="0">
              <a:latin typeface="Times New Roman" panose="02020603050405020304" pitchFamily="18" charset="0"/>
              <a:cs typeface="Times New Roman" panose="02020603050405020304" pitchFamily="18" charset="0"/>
              <a:hlinkClick xmlns:r="http://schemas.openxmlformats.org/officeDocument/2006/relationships" r:id="rId3" action="ppaction://hlinksldjump"/>
            </a:rPr>
            <a:t>Zoom</a:t>
          </a:r>
          <a:endParaRPr lang="en-US" sz="1000" dirty="0">
            <a:latin typeface="Times New Roman" panose="02020603050405020304" pitchFamily="18" charset="0"/>
            <a:cs typeface="Times New Roman" panose="02020603050405020304" pitchFamily="18" charset="0"/>
          </a:endParaRPr>
        </a:p>
      </dgm:t>
    </dgm:pt>
    <dgm:pt modelId="{AF24C8EF-0657-8340-B15C-A5AF964F1B19}" type="parTrans" cxnId="{2BD3A425-2411-B845-AEED-8F7122B412B5}">
      <dgm:prSet/>
      <dgm:spPr/>
      <dgm:t>
        <a:bodyPr/>
        <a:lstStyle/>
        <a:p>
          <a:endParaRPr lang="en-US"/>
        </a:p>
      </dgm:t>
    </dgm:pt>
    <dgm:pt modelId="{61F480DF-973D-7D48-87C9-55EEA18284CD}" type="sibTrans" cxnId="{2BD3A425-2411-B845-AEED-8F7122B412B5}">
      <dgm:prSet/>
      <dgm:spPr/>
      <dgm:t>
        <a:bodyPr/>
        <a:lstStyle/>
        <a:p>
          <a:endParaRPr lang="en-US"/>
        </a:p>
      </dgm:t>
    </dgm:pt>
    <dgm:pt modelId="{EEFB3538-50A1-8E4D-81A9-32CD5F13F6D2}">
      <dgm:prSet custT="1"/>
      <dgm:spPr/>
      <dgm:t>
        <a:bodyPr/>
        <a:lstStyle/>
        <a:p>
          <a:r>
            <a:rPr lang="en-US" sz="1000" dirty="0">
              <a:latin typeface="Times New Roman" panose="02020603050405020304" pitchFamily="18" charset="0"/>
              <a:cs typeface="Times New Roman" panose="02020603050405020304" pitchFamily="18" charset="0"/>
              <a:hlinkClick xmlns:r="http://schemas.openxmlformats.org/officeDocument/2006/relationships" r:id="rId4" action="ppaction://hlinksldjump"/>
            </a:rPr>
            <a:t>Twitch</a:t>
          </a:r>
          <a:endParaRPr lang="en-US" sz="1000" dirty="0">
            <a:latin typeface="Times New Roman" panose="02020603050405020304" pitchFamily="18" charset="0"/>
            <a:cs typeface="Times New Roman" panose="02020603050405020304" pitchFamily="18" charset="0"/>
          </a:endParaRPr>
        </a:p>
      </dgm:t>
    </dgm:pt>
    <dgm:pt modelId="{064482F8-FDDB-C74B-B79B-DC1F0B8FC992}" type="parTrans" cxnId="{2B613CB4-6A14-7148-AAE2-7EAAFA88DC30}">
      <dgm:prSet/>
      <dgm:spPr/>
      <dgm:t>
        <a:bodyPr/>
        <a:lstStyle/>
        <a:p>
          <a:endParaRPr lang="en-US"/>
        </a:p>
      </dgm:t>
    </dgm:pt>
    <dgm:pt modelId="{7E0445E5-E12D-BF4C-AFD4-E6D265429CCE}" type="sibTrans" cxnId="{2B613CB4-6A14-7148-AAE2-7EAAFA88DC30}">
      <dgm:prSet/>
      <dgm:spPr/>
      <dgm:t>
        <a:bodyPr/>
        <a:lstStyle/>
        <a:p>
          <a:endParaRPr lang="en-US"/>
        </a:p>
      </dgm:t>
    </dgm:pt>
    <dgm:pt modelId="{48FE56DB-C3D9-2B46-83AD-19B307B57ACF}">
      <dgm:prSet custT="1"/>
      <dgm:spPr/>
      <dgm:t>
        <a:bodyPr/>
        <a:lstStyle/>
        <a:p>
          <a:r>
            <a:rPr lang="en-US" sz="1000" dirty="0" err="1">
              <a:latin typeface="Times New Roman" panose="02020603050405020304" pitchFamily="18" charset="0"/>
              <a:cs typeface="Times New Roman" panose="02020603050405020304" pitchFamily="18" charset="0"/>
              <a:hlinkClick xmlns:r="http://schemas.openxmlformats.org/officeDocument/2006/relationships" r:id="rId5" action="ppaction://hlinksldjump"/>
            </a:rPr>
            <a:t>Youtube</a:t>
          </a:r>
          <a:r>
            <a:rPr lang="en-US" sz="1000" dirty="0">
              <a:latin typeface="Times New Roman" panose="02020603050405020304" pitchFamily="18" charset="0"/>
              <a:cs typeface="Times New Roman" panose="02020603050405020304" pitchFamily="18" charset="0"/>
              <a:hlinkClick xmlns:r="http://schemas.openxmlformats.org/officeDocument/2006/relationships" r:id="rId5" action="ppaction://hlinksldjump"/>
            </a:rPr>
            <a:t> live</a:t>
          </a:r>
          <a:endParaRPr lang="en-US" sz="1000" dirty="0">
            <a:latin typeface="Times New Roman" panose="02020603050405020304" pitchFamily="18" charset="0"/>
            <a:cs typeface="Times New Roman" panose="02020603050405020304" pitchFamily="18" charset="0"/>
          </a:endParaRPr>
        </a:p>
      </dgm:t>
    </dgm:pt>
    <dgm:pt modelId="{2A7BE431-41D2-3B48-ABE8-035E25359E4A}" type="parTrans" cxnId="{7BB9807B-A134-F348-BB3C-CE089952FBBA}">
      <dgm:prSet/>
      <dgm:spPr/>
      <dgm:t>
        <a:bodyPr/>
        <a:lstStyle/>
        <a:p>
          <a:endParaRPr lang="en-US"/>
        </a:p>
      </dgm:t>
    </dgm:pt>
    <dgm:pt modelId="{D7420911-85DD-8541-B3D9-6254C67C0048}" type="sibTrans" cxnId="{7BB9807B-A134-F348-BB3C-CE089952FBBA}">
      <dgm:prSet/>
      <dgm:spPr/>
      <dgm:t>
        <a:bodyPr/>
        <a:lstStyle/>
        <a:p>
          <a:endParaRPr lang="en-US"/>
        </a:p>
      </dgm:t>
    </dgm:pt>
    <dgm:pt modelId="{CD618D29-C68F-0242-9CAE-0AF36432578D}">
      <dgm:prSet custT="1"/>
      <dgm:spPr/>
      <dgm:t>
        <a:bodyPr/>
        <a:lstStyle/>
        <a:p>
          <a:r>
            <a:rPr lang="en-US" sz="1000" u="sng" dirty="0">
              <a:latin typeface="Times New Roman"/>
              <a:ea typeface="Times New Roman"/>
              <a:cs typeface="Times New Roman"/>
              <a:sym typeface="Times New Roman"/>
            </a:rPr>
            <a:t>Tools</a:t>
          </a:r>
        </a:p>
        <a:p>
          <a:pPr>
            <a:buClr>
              <a:schemeClr val="bg1"/>
            </a:buClr>
            <a:buSzPts val="1000"/>
            <a:buFontTx/>
            <a:buNone/>
          </a:pPr>
          <a:r>
            <a:rPr lang="en-US" sz="1000" u="none" dirty="0">
              <a:latin typeface="Times New Roman"/>
              <a:cs typeface="Times New Roman"/>
              <a:sym typeface="Times New Roman"/>
            </a:rPr>
            <a:t>Screen sharing </a:t>
          </a:r>
        </a:p>
        <a:p>
          <a:pPr>
            <a:buClr>
              <a:schemeClr val="bg1"/>
            </a:buClr>
            <a:buSzPts val="1000"/>
            <a:buFontTx/>
            <a:buNone/>
          </a:pPr>
          <a:r>
            <a:rPr lang="en-US" sz="1000" u="none" dirty="0">
              <a:latin typeface="Times New Roman"/>
              <a:cs typeface="Times New Roman"/>
              <a:sym typeface="Times New Roman"/>
            </a:rPr>
            <a:t>Assigning roles </a:t>
          </a:r>
        </a:p>
        <a:p>
          <a:pPr>
            <a:buClr>
              <a:schemeClr val="bg1"/>
            </a:buClr>
            <a:buSzPts val="1000"/>
            <a:buFontTx/>
            <a:buNone/>
          </a:pPr>
          <a:r>
            <a:rPr lang="en-US" sz="1000" u="none" dirty="0">
              <a:latin typeface="Times New Roman"/>
              <a:cs typeface="Times New Roman"/>
              <a:sym typeface="Times New Roman"/>
            </a:rPr>
            <a:t>Recording</a:t>
          </a:r>
        </a:p>
        <a:p>
          <a:pPr>
            <a:buClr>
              <a:schemeClr val="bg1"/>
            </a:buClr>
            <a:buSzPts val="1000"/>
            <a:buFontTx/>
            <a:buNone/>
          </a:pPr>
          <a:r>
            <a:rPr lang="en-US" sz="1000" u="none" dirty="0">
              <a:latin typeface="Times New Roman"/>
              <a:cs typeface="Times New Roman"/>
              <a:sym typeface="Times New Roman"/>
            </a:rPr>
            <a:t>Chat rooms</a:t>
          </a:r>
        </a:p>
        <a:p>
          <a:pPr>
            <a:buClr>
              <a:schemeClr val="bg1"/>
            </a:buClr>
            <a:buSzPts val="1000"/>
            <a:buFontTx/>
            <a:buNone/>
          </a:pPr>
          <a:r>
            <a:rPr lang="en-US" sz="1000" u="none" dirty="0">
              <a:latin typeface="Times New Roman"/>
              <a:cs typeface="Times New Roman"/>
              <a:sym typeface="Times New Roman"/>
            </a:rPr>
            <a:t>Creating polls</a:t>
          </a:r>
        </a:p>
        <a:p>
          <a:pPr>
            <a:buClr>
              <a:schemeClr val="bg1"/>
            </a:buClr>
            <a:buSzPts val="1000"/>
            <a:buFontTx/>
            <a:buNone/>
          </a:pPr>
          <a:r>
            <a:rPr lang="en-US" sz="1000" u="none" dirty="0">
              <a:latin typeface="Times New Roman"/>
              <a:cs typeface="Times New Roman"/>
              <a:sym typeface="Times New Roman"/>
            </a:rPr>
            <a:t>Breakout rooms </a:t>
          </a:r>
        </a:p>
        <a:p>
          <a:pPr>
            <a:buClr>
              <a:schemeClr val="bg1"/>
            </a:buClr>
            <a:buSzPts val="1000"/>
            <a:buFontTx/>
            <a:buNone/>
          </a:pPr>
          <a:r>
            <a:rPr lang="en-US" sz="1000" u="none" dirty="0">
              <a:latin typeface="Times New Roman"/>
              <a:cs typeface="Times New Roman"/>
              <a:sym typeface="Times New Roman"/>
            </a:rPr>
            <a:t>Multiple options for attending a meeting</a:t>
          </a:r>
        </a:p>
        <a:p>
          <a:pPr>
            <a:buClr>
              <a:schemeClr val="bg1"/>
            </a:buClr>
            <a:buSzPts val="1000"/>
            <a:buFontTx/>
            <a:buNone/>
          </a:pPr>
          <a:r>
            <a:rPr lang="en-US" sz="1000" u="none" dirty="0">
              <a:latin typeface="Times New Roman"/>
              <a:cs typeface="Times New Roman"/>
              <a:sym typeface="Times New Roman"/>
            </a:rPr>
            <a:t>Can stream directly to </a:t>
          </a:r>
          <a:r>
            <a:rPr lang="en-US" sz="1000" u="none" dirty="0" err="1">
              <a:latin typeface="Times New Roman"/>
              <a:cs typeface="Times New Roman"/>
              <a:sym typeface="Times New Roman"/>
            </a:rPr>
            <a:t>youtube</a:t>
          </a:r>
          <a:r>
            <a:rPr lang="en-US" sz="1000" u="none" dirty="0">
              <a:latin typeface="Times New Roman"/>
              <a:cs typeface="Times New Roman"/>
              <a:sym typeface="Times New Roman"/>
            </a:rPr>
            <a:t> live</a:t>
          </a:r>
        </a:p>
      </dgm:t>
    </dgm:pt>
    <dgm:pt modelId="{191BEDEF-ADEF-3E42-84B9-33DD68A1DF9A}" type="parTrans" cxnId="{12829556-92E7-164A-9954-08614689117E}">
      <dgm:prSet/>
      <dgm:spPr/>
      <dgm:t>
        <a:bodyPr/>
        <a:lstStyle/>
        <a:p>
          <a:endParaRPr lang="en-US"/>
        </a:p>
      </dgm:t>
    </dgm:pt>
    <dgm:pt modelId="{73501864-FE11-0F48-9015-9A3FD6052833}" type="sibTrans" cxnId="{12829556-92E7-164A-9954-08614689117E}">
      <dgm:prSet/>
      <dgm:spPr/>
      <dgm:t>
        <a:bodyPr/>
        <a:lstStyle/>
        <a:p>
          <a:endParaRPr lang="en-US"/>
        </a:p>
      </dgm:t>
    </dgm:pt>
    <dgm:pt modelId="{CB33C0FE-FBA6-B741-8888-2ABB04D1B077}">
      <dgm:prSet custT="1"/>
      <dgm:spPr/>
      <dgm:t>
        <a:bodyPr/>
        <a:lstStyle/>
        <a:p>
          <a:r>
            <a:rPr lang="en-US" sz="1000" u="sng" dirty="0">
              <a:latin typeface="Times New Roman" panose="02020603050405020304" pitchFamily="18" charset="0"/>
              <a:cs typeface="Times New Roman" panose="02020603050405020304" pitchFamily="18" charset="0"/>
            </a:rPr>
            <a:t>Tools</a:t>
          </a:r>
        </a:p>
        <a:p>
          <a:r>
            <a:rPr lang="en-US" sz="1000" dirty="0">
              <a:latin typeface="Times New Roman" panose="02020603050405020304" pitchFamily="18" charset="0"/>
              <a:cs typeface="Times New Roman" panose="02020603050405020304" pitchFamily="18" charset="0"/>
            </a:rPr>
            <a:t>Livestreaming</a:t>
          </a:r>
        </a:p>
        <a:p>
          <a:r>
            <a:rPr lang="en-US" sz="1000" dirty="0">
              <a:latin typeface="Times New Roman" panose="02020603050405020304" pitchFamily="18" charset="0"/>
              <a:cs typeface="Times New Roman" panose="02020603050405020304" pitchFamily="18" charset="0"/>
            </a:rPr>
            <a:t>Requires additional software for screensharing and integrated chat</a:t>
          </a:r>
        </a:p>
        <a:p>
          <a:r>
            <a:rPr lang="en-US" sz="1000" dirty="0">
              <a:latin typeface="Times New Roman" panose="02020603050405020304" pitchFamily="18" charset="0"/>
              <a:cs typeface="Times New Roman" panose="02020603050405020304" pitchFamily="18" charset="0"/>
            </a:rPr>
            <a:t>Squad and team streaming</a:t>
          </a:r>
        </a:p>
      </dgm:t>
    </dgm:pt>
    <dgm:pt modelId="{24336764-B90A-9046-AF79-5ACD1FBAF84A}" type="parTrans" cxnId="{7DB6F960-269B-914C-9CA7-E7C6F8D39440}">
      <dgm:prSet/>
      <dgm:spPr/>
      <dgm:t>
        <a:bodyPr/>
        <a:lstStyle/>
        <a:p>
          <a:endParaRPr lang="en-US"/>
        </a:p>
      </dgm:t>
    </dgm:pt>
    <dgm:pt modelId="{DA889B47-ACFF-5548-98E9-F0FDA22D6B3D}" type="sibTrans" cxnId="{7DB6F960-269B-914C-9CA7-E7C6F8D39440}">
      <dgm:prSet/>
      <dgm:spPr/>
      <dgm:t>
        <a:bodyPr/>
        <a:lstStyle/>
        <a:p>
          <a:endParaRPr lang="en-US"/>
        </a:p>
      </dgm:t>
    </dgm:pt>
    <dgm:pt modelId="{A7D96CD7-758E-744E-AC46-9242315B7431}">
      <dgm:prSet custT="1"/>
      <dgm:spPr/>
      <dgm:t>
        <a:bodyPr/>
        <a:lstStyle/>
        <a:p>
          <a:r>
            <a:rPr lang="en-US" sz="1000" u="sng" dirty="0">
              <a:latin typeface="Times New Roman" panose="02020603050405020304" pitchFamily="18" charset="0"/>
              <a:cs typeface="Times New Roman" panose="02020603050405020304" pitchFamily="18" charset="0"/>
            </a:rPr>
            <a:t>Tools</a:t>
          </a:r>
        </a:p>
        <a:p>
          <a:r>
            <a:rPr lang="en-US" sz="1000" dirty="0">
              <a:latin typeface="Times New Roman" panose="02020603050405020304" pitchFamily="18" charset="0"/>
              <a:cs typeface="Times New Roman" panose="02020603050405020304" pitchFamily="18" charset="0"/>
            </a:rPr>
            <a:t>Livestreaming lectures</a:t>
          </a:r>
        </a:p>
        <a:p>
          <a:r>
            <a:rPr lang="en-US" sz="1000" dirty="0">
              <a:latin typeface="Times New Roman" panose="02020603050405020304" pitchFamily="18" charset="0"/>
              <a:cs typeface="Times New Roman" panose="02020603050405020304" pitchFamily="18" charset="0"/>
            </a:rPr>
            <a:t>Automatically records and archives your livestreams</a:t>
          </a:r>
        </a:p>
        <a:p>
          <a:r>
            <a:rPr lang="en-US" sz="1000" dirty="0">
              <a:latin typeface="Times New Roman" panose="02020603050405020304" pitchFamily="18" charset="0"/>
              <a:cs typeface="Times New Roman" panose="02020603050405020304" pitchFamily="18" charset="0"/>
            </a:rPr>
            <a:t>Integrated Comment section</a:t>
          </a:r>
        </a:p>
        <a:p>
          <a:r>
            <a:rPr lang="en-US" sz="1000" dirty="0" err="1">
              <a:latin typeface="Times New Roman" panose="02020603050405020304" pitchFamily="18" charset="0"/>
              <a:cs typeface="Times New Roman" panose="02020603050405020304" pitchFamily="18" charset="0"/>
            </a:rPr>
            <a:t>Youtube</a:t>
          </a:r>
          <a:r>
            <a:rPr lang="en-US" sz="1000" dirty="0">
              <a:latin typeface="Times New Roman" panose="02020603050405020304" pitchFamily="18" charset="0"/>
              <a:cs typeface="Times New Roman" panose="02020603050405020304" pitchFamily="18" charset="0"/>
            </a:rPr>
            <a:t> Analytics</a:t>
          </a:r>
        </a:p>
      </dgm:t>
    </dgm:pt>
    <dgm:pt modelId="{F35CFD8D-81D8-3C44-8912-9C8E3232AE90}" type="parTrans" cxnId="{BF65F387-1457-174D-AB1F-AFC4CF256A10}">
      <dgm:prSet/>
      <dgm:spPr/>
      <dgm:t>
        <a:bodyPr/>
        <a:lstStyle/>
        <a:p>
          <a:endParaRPr lang="en-US"/>
        </a:p>
      </dgm:t>
    </dgm:pt>
    <dgm:pt modelId="{103B41A9-D10F-194B-960A-482AB34AD5BB}" type="sibTrans" cxnId="{BF65F387-1457-174D-AB1F-AFC4CF256A10}">
      <dgm:prSet/>
      <dgm:spPr/>
      <dgm:t>
        <a:bodyPr/>
        <a:lstStyle/>
        <a:p>
          <a:endParaRPr lang="en-US"/>
        </a:p>
      </dgm:t>
    </dgm:pt>
    <dgm:pt modelId="{64B4CA72-3491-FE43-998C-DF10BB74079F}">
      <dgm:prSet custT="1"/>
      <dgm:spPr/>
      <dgm:t>
        <a:bodyPr/>
        <a:lstStyle/>
        <a:p>
          <a:pPr>
            <a:lnSpc>
              <a:spcPct val="100000"/>
            </a:lnSpc>
          </a:pPr>
          <a:r>
            <a:rPr lang="en-US" sz="1000" u="sng" dirty="0">
              <a:latin typeface="Times New Roman" panose="02020603050405020304" pitchFamily="18" charset="0"/>
              <a:cs typeface="Times New Roman" panose="02020603050405020304" pitchFamily="18" charset="0"/>
            </a:rPr>
            <a:t>Tools</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Audio and/or video recording over a </a:t>
          </a:r>
          <a:r>
            <a:rPr lang="en-US" sz="1000" dirty="0" err="1">
              <a:latin typeface="Times New Roman" panose="02020603050405020304" pitchFamily="18" charset="0"/>
              <a:cs typeface="Times New Roman" panose="02020603050405020304" pitchFamily="18" charset="0"/>
            </a:rPr>
            <a:t>powerpoint</a:t>
          </a:r>
          <a:endParaRPr lang="en-US" sz="1000" dirty="0">
            <a:latin typeface="Times New Roman" panose="02020603050405020304" pitchFamily="18" charset="0"/>
            <a:cs typeface="Times New Roman" panose="02020603050405020304" pitchFamily="18" charset="0"/>
          </a:endParaRPr>
        </a:p>
        <a:p>
          <a:pPr>
            <a:lnSpc>
              <a:spcPct val="100000"/>
            </a:lnSpc>
          </a:pPr>
          <a:r>
            <a:rPr lang="en-US" sz="1000" dirty="0">
              <a:latin typeface="Times New Roman" panose="02020603050405020304" pitchFamily="18" charset="0"/>
              <a:cs typeface="Times New Roman" panose="02020603050405020304" pitchFamily="18" charset="0"/>
            </a:rPr>
            <a:t>Export to Video for upload on D2L</a:t>
          </a:r>
        </a:p>
      </dgm:t>
    </dgm:pt>
    <dgm:pt modelId="{60FD0003-3ECF-8843-A221-37D1600A5F49}" type="parTrans" cxnId="{6F1D7240-877E-9845-9DC5-0876ABDD0B05}">
      <dgm:prSet/>
      <dgm:spPr/>
      <dgm:t>
        <a:bodyPr/>
        <a:lstStyle/>
        <a:p>
          <a:endParaRPr lang="en-US"/>
        </a:p>
      </dgm:t>
    </dgm:pt>
    <dgm:pt modelId="{4F7E8C6B-5787-6B47-A96D-C2A292C660EF}" type="sibTrans" cxnId="{6F1D7240-877E-9845-9DC5-0876ABDD0B05}">
      <dgm:prSet/>
      <dgm:spPr/>
      <dgm:t>
        <a:bodyPr/>
        <a:lstStyle/>
        <a:p>
          <a:endParaRPr lang="en-US"/>
        </a:p>
      </dgm:t>
    </dgm:pt>
    <dgm:pt modelId="{B6C8C2BB-49BC-504D-AC2D-C96FB92A0ECF}">
      <dgm:prSet custT="1"/>
      <dgm:spPr/>
      <dgm:t>
        <a:bodyPr/>
        <a:lstStyle/>
        <a:p>
          <a:r>
            <a:rPr lang="en-US" sz="1000" u="sng" dirty="0">
              <a:latin typeface="Times New Roman" panose="02020603050405020304" pitchFamily="18" charset="0"/>
              <a:cs typeface="Times New Roman" panose="02020603050405020304" pitchFamily="18" charset="0"/>
            </a:rPr>
            <a:t>Tools</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Recording lectures</a:t>
          </a:r>
        </a:p>
        <a:p>
          <a:r>
            <a:rPr lang="en-US" sz="1000" dirty="0">
              <a:latin typeface="Times New Roman" panose="02020603050405020304" pitchFamily="18" charset="0"/>
              <a:cs typeface="Times New Roman" panose="02020603050405020304" pitchFamily="18" charset="0"/>
            </a:rPr>
            <a:t>Screensharing</a:t>
          </a:r>
        </a:p>
        <a:p>
          <a:r>
            <a:rPr lang="en-US" sz="1000" dirty="0">
              <a:latin typeface="Times New Roman" panose="02020603050405020304" pitchFamily="18" charset="0"/>
              <a:cs typeface="Times New Roman" panose="02020603050405020304" pitchFamily="18" charset="0"/>
            </a:rPr>
            <a:t>Video Editor</a:t>
          </a:r>
        </a:p>
        <a:p>
          <a:r>
            <a:rPr lang="en-US" sz="1000" dirty="0">
              <a:latin typeface="Times New Roman" panose="02020603050405020304" pitchFamily="18" charset="0"/>
              <a:cs typeface="Times New Roman" panose="02020603050405020304" pitchFamily="18" charset="0"/>
            </a:rPr>
            <a:t>Imports Captions</a:t>
          </a:r>
        </a:p>
        <a:p>
          <a:r>
            <a:rPr lang="en-US" sz="1000" dirty="0">
              <a:latin typeface="Times New Roman" panose="02020603050405020304" pitchFamily="18" charset="0"/>
              <a:cs typeface="Times New Roman" panose="02020603050405020304" pitchFamily="18" charset="0"/>
            </a:rPr>
            <a:t>Can Add Quizzes</a:t>
          </a:r>
        </a:p>
        <a:p>
          <a:r>
            <a:rPr lang="en-US" sz="1000" dirty="0">
              <a:latin typeface="Times New Roman" panose="02020603050405020304" pitchFamily="18" charset="0"/>
              <a:cs typeface="Times New Roman" panose="02020603050405020304" pitchFamily="18" charset="0"/>
            </a:rPr>
            <a:t>Integrated with D2L</a:t>
          </a:r>
        </a:p>
      </dgm:t>
    </dgm:pt>
    <dgm:pt modelId="{AF8C3968-8278-894E-BE30-CD97D3145165}" type="parTrans" cxnId="{2ABFE328-DE32-7D4E-9478-D2F2254C22FF}">
      <dgm:prSet/>
      <dgm:spPr/>
      <dgm:t>
        <a:bodyPr/>
        <a:lstStyle/>
        <a:p>
          <a:endParaRPr lang="en-US"/>
        </a:p>
      </dgm:t>
    </dgm:pt>
    <dgm:pt modelId="{237ECC61-9037-C949-974B-ABA37A351F38}" type="sibTrans" cxnId="{2ABFE328-DE32-7D4E-9478-D2F2254C22FF}">
      <dgm:prSet/>
      <dgm:spPr/>
      <dgm:t>
        <a:bodyPr/>
        <a:lstStyle/>
        <a:p>
          <a:endParaRPr lang="en-US"/>
        </a:p>
      </dgm:t>
    </dgm:pt>
    <dgm:pt modelId="{1CC2AD56-DEB1-4449-AEE8-5BFF96BA0717}">
      <dgm:prSet custT="1"/>
      <dgm:spPr/>
      <dgm:t>
        <a:bodyPr/>
        <a:lstStyle/>
        <a:p>
          <a:r>
            <a:rPr lang="en-US" sz="1000" dirty="0">
              <a:latin typeface="Times New Roman" panose="02020603050405020304" pitchFamily="18" charset="0"/>
              <a:cs typeface="Times New Roman" panose="02020603050405020304" pitchFamily="18" charset="0"/>
              <a:hlinkClick xmlns:r="http://schemas.openxmlformats.org/officeDocument/2006/relationships" r:id="rId6" action="ppaction://hlinksldjump"/>
            </a:rPr>
            <a:t>Pros</a:t>
          </a:r>
          <a:r>
            <a:rPr lang="en-US" sz="1000" dirty="0">
              <a:latin typeface="Times New Roman" panose="02020603050405020304" pitchFamily="18" charset="0"/>
              <a:cs typeface="Times New Roman" panose="02020603050405020304" pitchFamily="18" charset="0"/>
            </a:rPr>
            <a:t> and </a:t>
          </a:r>
          <a:r>
            <a:rPr lang="en-US" sz="1000" dirty="0">
              <a:latin typeface="Times New Roman" panose="02020603050405020304" pitchFamily="18" charset="0"/>
              <a:cs typeface="Times New Roman" panose="02020603050405020304" pitchFamily="18" charset="0"/>
              <a:hlinkClick xmlns:r="http://schemas.openxmlformats.org/officeDocument/2006/relationships" r:id="rId7" action="ppaction://hlinksldjump"/>
            </a:rPr>
            <a:t>Cons</a:t>
          </a:r>
          <a:r>
            <a:rPr lang="en-US" sz="1000" dirty="0">
              <a:latin typeface="Times New Roman" panose="02020603050405020304" pitchFamily="18" charset="0"/>
              <a:cs typeface="Times New Roman" panose="02020603050405020304" pitchFamily="18" charset="0"/>
            </a:rPr>
            <a:t> of Zoom</a:t>
          </a:r>
        </a:p>
      </dgm:t>
    </dgm:pt>
    <dgm:pt modelId="{212B0222-6CDB-4642-B433-E74A33F17149}" type="parTrans" cxnId="{B9D152CE-B6FB-3449-82B8-2D4A36B2E28F}">
      <dgm:prSet/>
      <dgm:spPr/>
      <dgm:t>
        <a:bodyPr/>
        <a:lstStyle/>
        <a:p>
          <a:endParaRPr lang="en-US"/>
        </a:p>
      </dgm:t>
    </dgm:pt>
    <dgm:pt modelId="{1CC327B7-4B8F-F747-8C91-F2FC324C3089}" type="sibTrans" cxnId="{B9D152CE-B6FB-3449-82B8-2D4A36B2E28F}">
      <dgm:prSet/>
      <dgm:spPr/>
      <dgm:t>
        <a:bodyPr/>
        <a:lstStyle/>
        <a:p>
          <a:endParaRPr lang="en-US"/>
        </a:p>
      </dgm:t>
    </dgm:pt>
    <dgm:pt modelId="{73AC2D4E-E67D-7B4A-98B6-72D08A1843F3}">
      <dgm:prSet custT="1"/>
      <dgm:spPr/>
      <dgm:t>
        <a:bodyPr/>
        <a:lstStyle/>
        <a:p>
          <a:r>
            <a:rPr lang="en-US" sz="1000" dirty="0">
              <a:latin typeface="Times New Roman" panose="02020603050405020304" pitchFamily="18" charset="0"/>
              <a:cs typeface="Times New Roman" panose="02020603050405020304" pitchFamily="18" charset="0"/>
              <a:hlinkClick xmlns:r="http://schemas.openxmlformats.org/officeDocument/2006/relationships" r:id="rId8" action="ppaction://hlinksldjump"/>
            </a:rPr>
            <a:t>Pros</a:t>
          </a:r>
          <a:r>
            <a:rPr lang="en-US" sz="1000" dirty="0">
              <a:latin typeface="Times New Roman" panose="02020603050405020304" pitchFamily="18" charset="0"/>
              <a:cs typeface="Times New Roman" panose="02020603050405020304" pitchFamily="18" charset="0"/>
            </a:rPr>
            <a:t> and </a:t>
          </a:r>
          <a:r>
            <a:rPr lang="en-US" sz="1000" dirty="0">
              <a:latin typeface="Times New Roman" panose="02020603050405020304" pitchFamily="18" charset="0"/>
              <a:cs typeface="Times New Roman" panose="02020603050405020304" pitchFamily="18" charset="0"/>
              <a:hlinkClick xmlns:r="http://schemas.openxmlformats.org/officeDocument/2006/relationships" r:id="rId9" action="ppaction://hlinksldjump"/>
            </a:rPr>
            <a:t>Cons</a:t>
          </a:r>
          <a:r>
            <a:rPr lang="en-US" sz="1000" dirty="0">
              <a:latin typeface="Times New Roman" panose="02020603050405020304" pitchFamily="18" charset="0"/>
              <a:cs typeface="Times New Roman" panose="02020603050405020304" pitchFamily="18" charset="0"/>
            </a:rPr>
            <a:t> of Twitch</a:t>
          </a:r>
        </a:p>
      </dgm:t>
    </dgm:pt>
    <dgm:pt modelId="{629FC7F2-467D-604D-8B95-4482A840850F}" type="parTrans" cxnId="{462CEC20-8730-EC4E-9F8A-7F13E62343AE}">
      <dgm:prSet/>
      <dgm:spPr/>
      <dgm:t>
        <a:bodyPr/>
        <a:lstStyle/>
        <a:p>
          <a:endParaRPr lang="en-US"/>
        </a:p>
      </dgm:t>
    </dgm:pt>
    <dgm:pt modelId="{031DBEBE-BC1C-C140-AD42-25FB283A3D98}" type="sibTrans" cxnId="{462CEC20-8730-EC4E-9F8A-7F13E62343AE}">
      <dgm:prSet/>
      <dgm:spPr/>
      <dgm:t>
        <a:bodyPr/>
        <a:lstStyle/>
        <a:p>
          <a:endParaRPr lang="en-US"/>
        </a:p>
      </dgm:t>
    </dgm:pt>
    <dgm:pt modelId="{A8205B7A-1375-7F44-9FCC-E15A2983E9A3}">
      <dgm:prSet custT="1"/>
      <dgm:spPr/>
      <dgm:t>
        <a:bodyPr/>
        <a:lstStyle/>
        <a:p>
          <a:r>
            <a:rPr lang="en-US" sz="1000" dirty="0">
              <a:latin typeface="Times New Roman" panose="02020603050405020304" pitchFamily="18" charset="0"/>
              <a:cs typeface="Times New Roman" panose="02020603050405020304" pitchFamily="18" charset="0"/>
              <a:hlinkClick xmlns:r="http://schemas.openxmlformats.org/officeDocument/2006/relationships" r:id="rId10" action="ppaction://hlinksldjump"/>
            </a:rPr>
            <a:t>Pros</a:t>
          </a:r>
          <a:r>
            <a:rPr lang="en-US" sz="1000" dirty="0">
              <a:latin typeface="Times New Roman" panose="02020603050405020304" pitchFamily="18" charset="0"/>
              <a:cs typeface="Times New Roman" panose="02020603050405020304" pitchFamily="18" charset="0"/>
            </a:rPr>
            <a:t> and </a:t>
          </a:r>
          <a:r>
            <a:rPr lang="en-US" sz="1000" dirty="0">
              <a:latin typeface="Times New Roman" panose="02020603050405020304" pitchFamily="18" charset="0"/>
              <a:cs typeface="Times New Roman" panose="02020603050405020304" pitchFamily="18" charset="0"/>
              <a:hlinkClick xmlns:r="http://schemas.openxmlformats.org/officeDocument/2006/relationships" r:id="rId11" action="ppaction://hlinksldjump"/>
            </a:rPr>
            <a:t>Cons</a:t>
          </a:r>
          <a:r>
            <a:rPr lang="en-US" sz="1000" dirty="0">
              <a:latin typeface="Times New Roman" panose="02020603050405020304" pitchFamily="18" charset="0"/>
              <a:cs typeface="Times New Roman" panose="02020603050405020304" pitchFamily="18" charset="0"/>
            </a:rPr>
            <a:t> of </a:t>
          </a:r>
          <a:r>
            <a:rPr lang="en-US" sz="1000" dirty="0" err="1">
              <a:latin typeface="Times New Roman" panose="02020603050405020304" pitchFamily="18" charset="0"/>
              <a:cs typeface="Times New Roman" panose="02020603050405020304" pitchFamily="18" charset="0"/>
            </a:rPr>
            <a:t>Youtube</a:t>
          </a:r>
          <a:r>
            <a:rPr lang="en-US" sz="1000" dirty="0">
              <a:latin typeface="Times New Roman" panose="02020603050405020304" pitchFamily="18" charset="0"/>
              <a:cs typeface="Times New Roman" panose="02020603050405020304" pitchFamily="18" charset="0"/>
            </a:rPr>
            <a:t> live</a:t>
          </a:r>
        </a:p>
      </dgm:t>
    </dgm:pt>
    <dgm:pt modelId="{C72DBBAC-33C0-4E4F-A280-8A54F2D46CE9}" type="parTrans" cxnId="{7DA2FC01-26F2-F546-94D4-24C8B47FB55D}">
      <dgm:prSet/>
      <dgm:spPr/>
      <dgm:t>
        <a:bodyPr/>
        <a:lstStyle/>
        <a:p>
          <a:endParaRPr lang="en-US"/>
        </a:p>
      </dgm:t>
    </dgm:pt>
    <dgm:pt modelId="{0DEE3F61-D2DC-EA4E-B8C8-3459AA30081F}" type="sibTrans" cxnId="{7DA2FC01-26F2-F546-94D4-24C8B47FB55D}">
      <dgm:prSet/>
      <dgm:spPr/>
      <dgm:t>
        <a:bodyPr/>
        <a:lstStyle/>
        <a:p>
          <a:endParaRPr lang="en-US"/>
        </a:p>
      </dgm:t>
    </dgm:pt>
    <dgm:pt modelId="{07E6AD52-F363-F643-AD49-23358B68F707}">
      <dgm:prSet custT="1"/>
      <dgm:spPr/>
      <dgm:t>
        <a:bodyPr/>
        <a:lstStyle/>
        <a:p>
          <a:r>
            <a:rPr lang="en-US" sz="1000" dirty="0">
              <a:latin typeface="Times New Roman" panose="02020603050405020304" pitchFamily="18" charset="0"/>
              <a:cs typeface="Times New Roman" panose="02020603050405020304" pitchFamily="18" charset="0"/>
              <a:hlinkClick xmlns:r="http://schemas.openxmlformats.org/officeDocument/2006/relationships" r:id="rId12" action="ppaction://hlinksldjump"/>
            </a:rPr>
            <a:t>Pros</a:t>
          </a:r>
          <a:r>
            <a:rPr lang="en-US" sz="1000" dirty="0">
              <a:latin typeface="Times New Roman" panose="02020603050405020304" pitchFamily="18" charset="0"/>
              <a:cs typeface="Times New Roman" panose="02020603050405020304" pitchFamily="18" charset="0"/>
            </a:rPr>
            <a:t> and </a:t>
          </a:r>
          <a:r>
            <a:rPr lang="en-US" sz="1000" dirty="0">
              <a:latin typeface="Times New Roman" panose="02020603050405020304" pitchFamily="18" charset="0"/>
              <a:cs typeface="Times New Roman" panose="02020603050405020304" pitchFamily="18" charset="0"/>
              <a:hlinkClick xmlns:r="http://schemas.openxmlformats.org/officeDocument/2006/relationships" r:id="rId13" action="ppaction://hlinksldjump"/>
            </a:rPr>
            <a:t>Cons</a:t>
          </a:r>
          <a:r>
            <a:rPr lang="en-US" sz="1000" dirty="0">
              <a:latin typeface="Times New Roman" panose="02020603050405020304" pitchFamily="18" charset="0"/>
              <a:cs typeface="Times New Roman" panose="02020603050405020304" pitchFamily="18" charset="0"/>
            </a:rPr>
            <a:t> of a Recorded </a:t>
          </a:r>
          <a:r>
            <a:rPr lang="en-US" sz="1000" dirty="0" err="1">
              <a:latin typeface="Times New Roman" panose="02020603050405020304" pitchFamily="18" charset="0"/>
              <a:cs typeface="Times New Roman" panose="02020603050405020304" pitchFamily="18" charset="0"/>
            </a:rPr>
            <a:t>Powerpoint</a:t>
          </a:r>
          <a:endParaRPr lang="en-US" sz="1000" dirty="0">
            <a:latin typeface="Times New Roman" panose="02020603050405020304" pitchFamily="18" charset="0"/>
            <a:cs typeface="Times New Roman" panose="02020603050405020304" pitchFamily="18" charset="0"/>
          </a:endParaRPr>
        </a:p>
      </dgm:t>
    </dgm:pt>
    <dgm:pt modelId="{3311D39B-6D72-534F-B6BB-831794272A98}" type="parTrans" cxnId="{01A339F0-8A29-114B-8B18-B589F7047E1F}">
      <dgm:prSet/>
      <dgm:spPr/>
      <dgm:t>
        <a:bodyPr/>
        <a:lstStyle/>
        <a:p>
          <a:endParaRPr lang="en-US"/>
        </a:p>
      </dgm:t>
    </dgm:pt>
    <dgm:pt modelId="{7B9C2F7F-235B-7F48-8B0C-A0CBFADE1BB5}" type="sibTrans" cxnId="{01A339F0-8A29-114B-8B18-B589F7047E1F}">
      <dgm:prSet/>
      <dgm:spPr/>
      <dgm:t>
        <a:bodyPr/>
        <a:lstStyle/>
        <a:p>
          <a:endParaRPr lang="en-US"/>
        </a:p>
      </dgm:t>
    </dgm:pt>
    <dgm:pt modelId="{2B515883-69CD-D947-AAE6-040742F9612E}">
      <dgm:prSet custT="1"/>
      <dgm:spPr/>
      <dgm:t>
        <a:bodyPr/>
        <a:lstStyle/>
        <a:p>
          <a:r>
            <a:rPr lang="en-US" sz="1000" dirty="0">
              <a:latin typeface="Times New Roman" panose="02020603050405020304" pitchFamily="18" charset="0"/>
              <a:cs typeface="Times New Roman" panose="02020603050405020304" pitchFamily="18" charset="0"/>
              <a:hlinkClick xmlns:r="http://schemas.openxmlformats.org/officeDocument/2006/relationships" r:id="rId14" action="ppaction://hlinksldjump"/>
            </a:rPr>
            <a:t>Pros</a:t>
          </a:r>
          <a:r>
            <a:rPr lang="en-US" sz="1000" dirty="0">
              <a:latin typeface="Times New Roman" panose="02020603050405020304" pitchFamily="18" charset="0"/>
              <a:cs typeface="Times New Roman" panose="02020603050405020304" pitchFamily="18" charset="0"/>
            </a:rPr>
            <a:t> and </a:t>
          </a:r>
          <a:r>
            <a:rPr lang="en-US" sz="1000" dirty="0">
              <a:latin typeface="Times New Roman" panose="02020603050405020304" pitchFamily="18" charset="0"/>
              <a:cs typeface="Times New Roman" panose="02020603050405020304" pitchFamily="18" charset="0"/>
              <a:hlinkClick xmlns:r="http://schemas.openxmlformats.org/officeDocument/2006/relationships" r:id="rId15" action="ppaction://hlinksldjump"/>
            </a:rPr>
            <a:t>Cons</a:t>
          </a:r>
          <a:r>
            <a:rPr lang="en-US" sz="1000" dirty="0">
              <a:latin typeface="Times New Roman" panose="02020603050405020304" pitchFamily="18" charset="0"/>
              <a:cs typeface="Times New Roman" panose="02020603050405020304" pitchFamily="18" charset="0"/>
            </a:rPr>
            <a:t> of </a:t>
          </a:r>
          <a:r>
            <a:rPr lang="en-US" sz="1000" dirty="0" err="1">
              <a:latin typeface="Times New Roman" panose="02020603050405020304" pitchFamily="18" charset="0"/>
              <a:cs typeface="Times New Roman" panose="02020603050405020304" pitchFamily="18" charset="0"/>
            </a:rPr>
            <a:t>Panopto</a:t>
          </a:r>
          <a:endParaRPr lang="en-US" sz="1000" dirty="0">
            <a:latin typeface="Times New Roman" panose="02020603050405020304" pitchFamily="18" charset="0"/>
            <a:cs typeface="Times New Roman" panose="02020603050405020304" pitchFamily="18" charset="0"/>
          </a:endParaRPr>
        </a:p>
      </dgm:t>
    </dgm:pt>
    <dgm:pt modelId="{0FCC0F90-89E4-DF46-93DD-DF25ACD45C98}" type="parTrans" cxnId="{9A34ACE7-8700-CB45-9241-52BE0AC32EC6}">
      <dgm:prSet/>
      <dgm:spPr/>
      <dgm:t>
        <a:bodyPr/>
        <a:lstStyle/>
        <a:p>
          <a:endParaRPr lang="en-US"/>
        </a:p>
      </dgm:t>
    </dgm:pt>
    <dgm:pt modelId="{1AAB6063-36D7-E14B-BAA1-B1999B93B684}" type="sibTrans" cxnId="{9A34ACE7-8700-CB45-9241-52BE0AC32EC6}">
      <dgm:prSet/>
      <dgm:spPr/>
      <dgm:t>
        <a:bodyPr/>
        <a:lstStyle/>
        <a:p>
          <a:endParaRPr lang="en-US"/>
        </a:p>
      </dgm:t>
    </dgm:pt>
    <dgm:pt modelId="{565AD72F-8105-0C4F-BE07-5709913B0930}" type="pres">
      <dgm:prSet presAssocID="{933EA056-5180-8643-9A5E-EAD90A7F4E66}" presName="hierChild1" presStyleCnt="0">
        <dgm:presLayoutVars>
          <dgm:orgChart val="1"/>
          <dgm:chPref val="1"/>
          <dgm:dir/>
          <dgm:animOne val="branch"/>
          <dgm:animLvl val="lvl"/>
          <dgm:resizeHandles/>
        </dgm:presLayoutVars>
      </dgm:prSet>
      <dgm:spPr/>
    </dgm:pt>
    <dgm:pt modelId="{97E6F881-F39E-9B40-A4E5-01FF8346C72D}" type="pres">
      <dgm:prSet presAssocID="{2070E79A-BEBF-FF4D-8DFB-0745115DC322}" presName="hierRoot1" presStyleCnt="0">
        <dgm:presLayoutVars>
          <dgm:hierBranch val="init"/>
        </dgm:presLayoutVars>
      </dgm:prSet>
      <dgm:spPr/>
    </dgm:pt>
    <dgm:pt modelId="{B00D9A1B-F15C-4B49-A124-F624A9C6C395}" type="pres">
      <dgm:prSet presAssocID="{2070E79A-BEBF-FF4D-8DFB-0745115DC322}" presName="rootComposite1" presStyleCnt="0"/>
      <dgm:spPr/>
    </dgm:pt>
    <dgm:pt modelId="{3112AF9E-4C74-9741-9C60-DB0A8D4B6817}" type="pres">
      <dgm:prSet presAssocID="{2070E79A-BEBF-FF4D-8DFB-0745115DC322}" presName="rootText1" presStyleLbl="node0" presStyleIdx="0" presStyleCnt="1" custScaleX="140146" custScaleY="186639" custLinFactNeighborY="21220">
        <dgm:presLayoutVars>
          <dgm:chPref val="3"/>
        </dgm:presLayoutVars>
      </dgm:prSet>
      <dgm:spPr/>
    </dgm:pt>
    <dgm:pt modelId="{35AFB2B1-E255-B94C-821F-6C73A016C80D}" type="pres">
      <dgm:prSet presAssocID="{2070E79A-BEBF-FF4D-8DFB-0745115DC322}" presName="rootConnector1" presStyleLbl="node1" presStyleIdx="0" presStyleCnt="0"/>
      <dgm:spPr/>
    </dgm:pt>
    <dgm:pt modelId="{3E986C94-AC17-BD40-9AF2-4FB1DF95AA9B}" type="pres">
      <dgm:prSet presAssocID="{2070E79A-BEBF-FF4D-8DFB-0745115DC322}" presName="hierChild2" presStyleCnt="0"/>
      <dgm:spPr/>
    </dgm:pt>
    <dgm:pt modelId="{9AB0A0D0-3EAF-EF42-8599-3208B8B2252B}" type="pres">
      <dgm:prSet presAssocID="{48C82D8E-EC49-CA4C-9FD5-315A5D65FB46}" presName="Name37" presStyleLbl="parChTrans1D2" presStyleIdx="0" presStyleCnt="2"/>
      <dgm:spPr/>
    </dgm:pt>
    <dgm:pt modelId="{12EE47AA-5789-CF49-A3C3-9A9B8397CD84}" type="pres">
      <dgm:prSet presAssocID="{6FDB79D4-563C-0145-B568-63B791A35224}" presName="hierRoot2" presStyleCnt="0">
        <dgm:presLayoutVars>
          <dgm:hierBranch val="init"/>
        </dgm:presLayoutVars>
      </dgm:prSet>
      <dgm:spPr/>
    </dgm:pt>
    <dgm:pt modelId="{59F188F4-BEAC-B148-86A7-B0845DEB7F06}" type="pres">
      <dgm:prSet presAssocID="{6FDB79D4-563C-0145-B568-63B791A35224}" presName="rootComposite" presStyleCnt="0"/>
      <dgm:spPr/>
    </dgm:pt>
    <dgm:pt modelId="{9CAC76F9-2A36-034E-887D-45ADF3EB0734}" type="pres">
      <dgm:prSet presAssocID="{6FDB79D4-563C-0145-B568-63B791A35224}" presName="rootText" presStyleLbl="node2" presStyleIdx="0" presStyleCnt="2" custLinFactX="-10551" custLinFactY="-22808" custLinFactNeighborX="-100000" custLinFactNeighborY="-100000">
        <dgm:presLayoutVars>
          <dgm:chPref val="3"/>
        </dgm:presLayoutVars>
      </dgm:prSet>
      <dgm:spPr/>
    </dgm:pt>
    <dgm:pt modelId="{9525DDE0-56DD-0546-BA48-3D8A44F3BBD8}" type="pres">
      <dgm:prSet presAssocID="{6FDB79D4-563C-0145-B568-63B791A35224}" presName="rootConnector" presStyleLbl="node2" presStyleIdx="0" presStyleCnt="2"/>
      <dgm:spPr/>
    </dgm:pt>
    <dgm:pt modelId="{74C6680E-41A7-6F4C-8ADE-6171E9022897}" type="pres">
      <dgm:prSet presAssocID="{6FDB79D4-563C-0145-B568-63B791A35224}" presName="hierChild4" presStyleCnt="0"/>
      <dgm:spPr/>
    </dgm:pt>
    <dgm:pt modelId="{45430EFD-F518-F241-9A6C-40BDD8CAC140}" type="pres">
      <dgm:prSet presAssocID="{699A83BD-3EC8-3941-AC6B-812FCBE0DDCD}" presName="Name37" presStyleLbl="parChTrans1D3" presStyleIdx="0" presStyleCnt="5"/>
      <dgm:spPr/>
    </dgm:pt>
    <dgm:pt modelId="{F5C325F6-D416-8547-9357-9577656522F8}" type="pres">
      <dgm:prSet presAssocID="{481CA561-EA04-794F-AF34-4F4B7CCBFD96}" presName="hierRoot2" presStyleCnt="0">
        <dgm:presLayoutVars>
          <dgm:hierBranch val="init"/>
        </dgm:presLayoutVars>
      </dgm:prSet>
      <dgm:spPr/>
    </dgm:pt>
    <dgm:pt modelId="{E7A4D3B3-E2EA-3B4C-B69C-343CDEEF5E13}" type="pres">
      <dgm:prSet presAssocID="{481CA561-EA04-794F-AF34-4F4B7CCBFD96}" presName="rootComposite" presStyleCnt="0"/>
      <dgm:spPr/>
    </dgm:pt>
    <dgm:pt modelId="{4BB1C146-0862-374F-97E8-EB6C43EC6CD4}" type="pres">
      <dgm:prSet presAssocID="{481CA561-EA04-794F-AF34-4F4B7CCBFD96}" presName="rootText" presStyleLbl="node3" presStyleIdx="0" presStyleCnt="5" custLinFactX="-41670" custLinFactNeighborX="-100000" custLinFactNeighborY="-89993">
        <dgm:presLayoutVars>
          <dgm:chPref val="3"/>
        </dgm:presLayoutVars>
      </dgm:prSet>
      <dgm:spPr/>
    </dgm:pt>
    <dgm:pt modelId="{896E5693-ACFC-5A4F-887A-EDF7E111444F}" type="pres">
      <dgm:prSet presAssocID="{481CA561-EA04-794F-AF34-4F4B7CCBFD96}" presName="rootConnector" presStyleLbl="node3" presStyleIdx="0" presStyleCnt="5"/>
      <dgm:spPr/>
    </dgm:pt>
    <dgm:pt modelId="{BEB5FE30-3CAE-2044-AC23-A8F582ED0161}" type="pres">
      <dgm:prSet presAssocID="{481CA561-EA04-794F-AF34-4F4B7CCBFD96}" presName="hierChild4" presStyleCnt="0"/>
      <dgm:spPr/>
    </dgm:pt>
    <dgm:pt modelId="{E5AB5E5D-BAA8-384F-B1D8-F3EB47B04B43}" type="pres">
      <dgm:prSet presAssocID="{AF8C3968-8278-894E-BE30-CD97D3145165}" presName="Name37" presStyleLbl="parChTrans1D4" presStyleIdx="0" presStyleCnt="10"/>
      <dgm:spPr/>
    </dgm:pt>
    <dgm:pt modelId="{10A20EAD-3423-0E49-AE4B-50097D0BAAC2}" type="pres">
      <dgm:prSet presAssocID="{B6C8C2BB-49BC-504D-AC2D-C96FB92A0ECF}" presName="hierRoot2" presStyleCnt="0">
        <dgm:presLayoutVars>
          <dgm:hierBranch val="init"/>
        </dgm:presLayoutVars>
      </dgm:prSet>
      <dgm:spPr/>
    </dgm:pt>
    <dgm:pt modelId="{82CBE240-5C42-0841-AEB4-6514C60AD5B6}" type="pres">
      <dgm:prSet presAssocID="{B6C8C2BB-49BC-504D-AC2D-C96FB92A0ECF}" presName="rootComposite" presStyleCnt="0"/>
      <dgm:spPr/>
    </dgm:pt>
    <dgm:pt modelId="{B24213F3-F725-5D44-ACEE-71D18630D50E}" type="pres">
      <dgm:prSet presAssocID="{B6C8C2BB-49BC-504D-AC2D-C96FB92A0ECF}" presName="rootText" presStyleLbl="node4" presStyleIdx="0" presStyleCnt="10" custScaleY="317681" custLinFactX="-41670" custLinFactNeighborX="-100000" custLinFactNeighborY="-89994">
        <dgm:presLayoutVars>
          <dgm:chPref val="3"/>
        </dgm:presLayoutVars>
      </dgm:prSet>
      <dgm:spPr/>
    </dgm:pt>
    <dgm:pt modelId="{7AC8B6DC-47B7-E840-BB9A-69594696DDBB}" type="pres">
      <dgm:prSet presAssocID="{B6C8C2BB-49BC-504D-AC2D-C96FB92A0ECF}" presName="rootConnector" presStyleLbl="node4" presStyleIdx="0" presStyleCnt="10"/>
      <dgm:spPr/>
    </dgm:pt>
    <dgm:pt modelId="{DD539375-1965-3C48-A439-1F0D3A00957A}" type="pres">
      <dgm:prSet presAssocID="{B6C8C2BB-49BC-504D-AC2D-C96FB92A0ECF}" presName="hierChild4" presStyleCnt="0"/>
      <dgm:spPr/>
    </dgm:pt>
    <dgm:pt modelId="{9D66205F-389F-6040-9DF9-CC2944A16CF1}" type="pres">
      <dgm:prSet presAssocID="{B6C8C2BB-49BC-504D-AC2D-C96FB92A0ECF}" presName="hierChild5" presStyleCnt="0"/>
      <dgm:spPr/>
    </dgm:pt>
    <dgm:pt modelId="{BFDC61B1-7F81-8848-8C4F-2FD1FC6717C1}" type="pres">
      <dgm:prSet presAssocID="{0FCC0F90-89E4-DF46-93DD-DF25ACD45C98}" presName="Name37" presStyleLbl="parChTrans1D4" presStyleIdx="1" presStyleCnt="10"/>
      <dgm:spPr/>
    </dgm:pt>
    <dgm:pt modelId="{259F8F65-A4AA-7F4F-AE00-690B551F17A6}" type="pres">
      <dgm:prSet presAssocID="{2B515883-69CD-D947-AAE6-040742F9612E}" presName="hierRoot2" presStyleCnt="0">
        <dgm:presLayoutVars>
          <dgm:hierBranch val="init"/>
        </dgm:presLayoutVars>
      </dgm:prSet>
      <dgm:spPr/>
    </dgm:pt>
    <dgm:pt modelId="{2ED0738D-3FCA-F840-B133-9BB903A84E20}" type="pres">
      <dgm:prSet presAssocID="{2B515883-69CD-D947-AAE6-040742F9612E}" presName="rootComposite" presStyleCnt="0"/>
      <dgm:spPr/>
    </dgm:pt>
    <dgm:pt modelId="{85B9A708-2064-704F-9ADF-6AC037FCF20F}" type="pres">
      <dgm:prSet presAssocID="{2B515883-69CD-D947-AAE6-040742F9612E}" presName="rootText" presStyleLbl="node4" presStyleIdx="1" presStyleCnt="10" custLinFactX="-42750" custLinFactNeighborX="-100000" custLinFactNeighborY="-49372">
        <dgm:presLayoutVars>
          <dgm:chPref val="3"/>
        </dgm:presLayoutVars>
      </dgm:prSet>
      <dgm:spPr/>
    </dgm:pt>
    <dgm:pt modelId="{E9ABB2DB-6708-E44C-9AFC-1E51FD82E298}" type="pres">
      <dgm:prSet presAssocID="{2B515883-69CD-D947-AAE6-040742F9612E}" presName="rootConnector" presStyleLbl="node4" presStyleIdx="1" presStyleCnt="10"/>
      <dgm:spPr/>
    </dgm:pt>
    <dgm:pt modelId="{BD7589E0-CFC4-2A42-8945-427B2C50C204}" type="pres">
      <dgm:prSet presAssocID="{2B515883-69CD-D947-AAE6-040742F9612E}" presName="hierChild4" presStyleCnt="0"/>
      <dgm:spPr/>
    </dgm:pt>
    <dgm:pt modelId="{89EB56BA-E1DF-CD44-B3D7-6AC9A5F73547}" type="pres">
      <dgm:prSet presAssocID="{2B515883-69CD-D947-AAE6-040742F9612E}" presName="hierChild5" presStyleCnt="0"/>
      <dgm:spPr/>
    </dgm:pt>
    <dgm:pt modelId="{703B5EF0-B01F-C140-94E3-45D2BF68B3BA}" type="pres">
      <dgm:prSet presAssocID="{481CA561-EA04-794F-AF34-4F4B7CCBFD96}" presName="hierChild5" presStyleCnt="0"/>
      <dgm:spPr/>
    </dgm:pt>
    <dgm:pt modelId="{D33980ED-5217-5743-B35B-0DAEB21AC19C}" type="pres">
      <dgm:prSet presAssocID="{61EFA1E2-381B-8947-BEEB-CD201C07DDBE}" presName="Name37" presStyleLbl="parChTrans1D3" presStyleIdx="1" presStyleCnt="5"/>
      <dgm:spPr/>
    </dgm:pt>
    <dgm:pt modelId="{54DD2C3C-AB1B-664A-8311-154C3461021E}" type="pres">
      <dgm:prSet presAssocID="{8E0FFDD8-ACFD-EB4A-B297-37A5480185C7}" presName="hierRoot2" presStyleCnt="0">
        <dgm:presLayoutVars>
          <dgm:hierBranch val="init"/>
        </dgm:presLayoutVars>
      </dgm:prSet>
      <dgm:spPr/>
    </dgm:pt>
    <dgm:pt modelId="{3424EF0E-956A-D64F-ADDE-5211EB3E8D1A}" type="pres">
      <dgm:prSet presAssocID="{8E0FFDD8-ACFD-EB4A-B297-37A5480185C7}" presName="rootComposite" presStyleCnt="0"/>
      <dgm:spPr/>
    </dgm:pt>
    <dgm:pt modelId="{19E33C5D-73D1-3B46-B88F-54A885A00595}" type="pres">
      <dgm:prSet presAssocID="{8E0FFDD8-ACFD-EB4A-B297-37A5480185C7}" presName="rootText" presStyleLbl="node3" presStyleIdx="1" presStyleCnt="5" custLinFactNeighborX="-92304" custLinFactNeighborY="-85700">
        <dgm:presLayoutVars>
          <dgm:chPref val="3"/>
        </dgm:presLayoutVars>
      </dgm:prSet>
      <dgm:spPr/>
    </dgm:pt>
    <dgm:pt modelId="{55E17B99-4B77-3249-B0DF-2B92D79D2245}" type="pres">
      <dgm:prSet presAssocID="{8E0FFDD8-ACFD-EB4A-B297-37A5480185C7}" presName="rootConnector" presStyleLbl="node3" presStyleIdx="1" presStyleCnt="5"/>
      <dgm:spPr/>
    </dgm:pt>
    <dgm:pt modelId="{080F7795-766C-FF4C-AD0C-13F4F58D8C9F}" type="pres">
      <dgm:prSet presAssocID="{8E0FFDD8-ACFD-EB4A-B297-37A5480185C7}" presName="hierChild4" presStyleCnt="0"/>
      <dgm:spPr/>
    </dgm:pt>
    <dgm:pt modelId="{BB63D39B-1340-8E4A-AE89-7C2A886F8F82}" type="pres">
      <dgm:prSet presAssocID="{60FD0003-3ECF-8843-A221-37D1600A5F49}" presName="Name37" presStyleLbl="parChTrans1D4" presStyleIdx="2" presStyleCnt="10"/>
      <dgm:spPr/>
    </dgm:pt>
    <dgm:pt modelId="{0A656F82-8803-4C41-8597-E9362B86C295}" type="pres">
      <dgm:prSet presAssocID="{64B4CA72-3491-FE43-998C-DF10BB74079F}" presName="hierRoot2" presStyleCnt="0">
        <dgm:presLayoutVars>
          <dgm:hierBranch val="init"/>
        </dgm:presLayoutVars>
      </dgm:prSet>
      <dgm:spPr/>
    </dgm:pt>
    <dgm:pt modelId="{1EC5E4AB-7EA1-FF4D-8C65-2B16E8384471}" type="pres">
      <dgm:prSet presAssocID="{64B4CA72-3491-FE43-998C-DF10BB74079F}" presName="rootComposite" presStyleCnt="0"/>
      <dgm:spPr/>
    </dgm:pt>
    <dgm:pt modelId="{FF8D583B-ED82-1B46-9798-D217DB837749}" type="pres">
      <dgm:prSet presAssocID="{64B4CA72-3491-FE43-998C-DF10BB74079F}" presName="rootText" presStyleLbl="node4" presStyleIdx="2" presStyleCnt="10" custScaleY="233009" custLinFactNeighborX="-92304" custLinFactNeighborY="-85701">
        <dgm:presLayoutVars>
          <dgm:chPref val="3"/>
        </dgm:presLayoutVars>
      </dgm:prSet>
      <dgm:spPr/>
    </dgm:pt>
    <dgm:pt modelId="{8BBB8E8F-BAB3-F64B-B8D6-06CFA6B1654B}" type="pres">
      <dgm:prSet presAssocID="{64B4CA72-3491-FE43-998C-DF10BB74079F}" presName="rootConnector" presStyleLbl="node4" presStyleIdx="2" presStyleCnt="10"/>
      <dgm:spPr/>
    </dgm:pt>
    <dgm:pt modelId="{B3060AB1-1939-3541-A3CA-E1684AC74003}" type="pres">
      <dgm:prSet presAssocID="{64B4CA72-3491-FE43-998C-DF10BB74079F}" presName="hierChild4" presStyleCnt="0"/>
      <dgm:spPr/>
    </dgm:pt>
    <dgm:pt modelId="{045E8B72-5B71-FC4A-B6F2-8B021FCFA9A9}" type="pres">
      <dgm:prSet presAssocID="{64B4CA72-3491-FE43-998C-DF10BB74079F}" presName="hierChild5" presStyleCnt="0"/>
      <dgm:spPr/>
    </dgm:pt>
    <dgm:pt modelId="{43BA87A9-84D6-1C4B-94D4-72C5B53A6A6C}" type="pres">
      <dgm:prSet presAssocID="{3311D39B-6D72-534F-B6BB-831794272A98}" presName="Name37" presStyleLbl="parChTrans1D4" presStyleIdx="3" presStyleCnt="10"/>
      <dgm:spPr/>
    </dgm:pt>
    <dgm:pt modelId="{26011A72-3EF5-0D4A-8904-D4BCB69A474D}" type="pres">
      <dgm:prSet presAssocID="{07E6AD52-F363-F643-AD49-23358B68F707}" presName="hierRoot2" presStyleCnt="0">
        <dgm:presLayoutVars>
          <dgm:hierBranch val="init"/>
        </dgm:presLayoutVars>
      </dgm:prSet>
      <dgm:spPr/>
    </dgm:pt>
    <dgm:pt modelId="{6207FDE9-60EA-2645-846F-3E7F19C19CF3}" type="pres">
      <dgm:prSet presAssocID="{07E6AD52-F363-F643-AD49-23358B68F707}" presName="rootComposite" presStyleCnt="0"/>
      <dgm:spPr/>
    </dgm:pt>
    <dgm:pt modelId="{B10D3914-FDCB-1B42-AA39-DABBA6D3E2A1}" type="pres">
      <dgm:prSet presAssocID="{07E6AD52-F363-F643-AD49-23358B68F707}" presName="rootText" presStyleLbl="node4" presStyleIdx="3" presStyleCnt="10" custLinFactNeighborX="-91231" custLinFactNeighborY="-15026">
        <dgm:presLayoutVars>
          <dgm:chPref val="3"/>
        </dgm:presLayoutVars>
      </dgm:prSet>
      <dgm:spPr/>
    </dgm:pt>
    <dgm:pt modelId="{E9C86391-E3ED-B84B-B70B-E30F7E7A5CCC}" type="pres">
      <dgm:prSet presAssocID="{07E6AD52-F363-F643-AD49-23358B68F707}" presName="rootConnector" presStyleLbl="node4" presStyleIdx="3" presStyleCnt="10"/>
      <dgm:spPr/>
    </dgm:pt>
    <dgm:pt modelId="{1F1AF2E5-6755-DA4A-A15D-2061CF0465F1}" type="pres">
      <dgm:prSet presAssocID="{07E6AD52-F363-F643-AD49-23358B68F707}" presName="hierChild4" presStyleCnt="0"/>
      <dgm:spPr/>
    </dgm:pt>
    <dgm:pt modelId="{14FDA2B1-0E4E-2644-B8F1-5ACFD3FF3C78}" type="pres">
      <dgm:prSet presAssocID="{07E6AD52-F363-F643-AD49-23358B68F707}" presName="hierChild5" presStyleCnt="0"/>
      <dgm:spPr/>
    </dgm:pt>
    <dgm:pt modelId="{84B85981-58E5-D645-B9A0-17FB54387F29}" type="pres">
      <dgm:prSet presAssocID="{8E0FFDD8-ACFD-EB4A-B297-37A5480185C7}" presName="hierChild5" presStyleCnt="0"/>
      <dgm:spPr/>
    </dgm:pt>
    <dgm:pt modelId="{D39103E5-5AD5-7C46-9B7D-2E6C5236572F}" type="pres">
      <dgm:prSet presAssocID="{6FDB79D4-563C-0145-B568-63B791A35224}" presName="hierChild5" presStyleCnt="0"/>
      <dgm:spPr/>
    </dgm:pt>
    <dgm:pt modelId="{14C47709-97F1-D341-B5F1-DA357B49FB65}" type="pres">
      <dgm:prSet presAssocID="{3237C65A-FA69-0E48-AD77-FF762A501EE6}" presName="Name37" presStyleLbl="parChTrans1D2" presStyleIdx="1" presStyleCnt="2"/>
      <dgm:spPr/>
    </dgm:pt>
    <dgm:pt modelId="{295E53C6-DACC-7142-913E-7F20B68FB257}" type="pres">
      <dgm:prSet presAssocID="{B6E8C180-5C4E-9448-B5A6-E5E36A3DC38A}" presName="hierRoot2" presStyleCnt="0">
        <dgm:presLayoutVars>
          <dgm:hierBranch val="init"/>
        </dgm:presLayoutVars>
      </dgm:prSet>
      <dgm:spPr/>
    </dgm:pt>
    <dgm:pt modelId="{7AC5CE6D-C755-7D48-B3A6-7A782F24C8A6}" type="pres">
      <dgm:prSet presAssocID="{B6E8C180-5C4E-9448-B5A6-E5E36A3DC38A}" presName="rootComposite" presStyleCnt="0"/>
      <dgm:spPr/>
    </dgm:pt>
    <dgm:pt modelId="{68EDB075-30A9-694E-82E3-93330877AC68}" type="pres">
      <dgm:prSet presAssocID="{B6E8C180-5C4E-9448-B5A6-E5E36A3DC38A}" presName="rootText" presStyleLbl="node2" presStyleIdx="1" presStyleCnt="2" custScaleX="132897" custLinFactX="5184" custLinFactY="-50714" custLinFactNeighborX="100000" custLinFactNeighborY="-100000">
        <dgm:presLayoutVars>
          <dgm:chPref val="3"/>
        </dgm:presLayoutVars>
      </dgm:prSet>
      <dgm:spPr/>
    </dgm:pt>
    <dgm:pt modelId="{0DA5EE6F-36AC-094B-ADE2-317A3EC926C6}" type="pres">
      <dgm:prSet presAssocID="{B6E8C180-5C4E-9448-B5A6-E5E36A3DC38A}" presName="rootConnector" presStyleLbl="node2" presStyleIdx="1" presStyleCnt="2"/>
      <dgm:spPr/>
    </dgm:pt>
    <dgm:pt modelId="{26AD73C1-0DCE-5144-AFF2-46112EF7E296}" type="pres">
      <dgm:prSet presAssocID="{B6E8C180-5C4E-9448-B5A6-E5E36A3DC38A}" presName="hierChild4" presStyleCnt="0"/>
      <dgm:spPr/>
    </dgm:pt>
    <dgm:pt modelId="{EBF4115E-9A0E-A24D-878F-351C405FF7E0}" type="pres">
      <dgm:prSet presAssocID="{AF24C8EF-0657-8340-B15C-A5AF964F1B19}" presName="Name37" presStyleLbl="parChTrans1D3" presStyleIdx="2" presStyleCnt="5"/>
      <dgm:spPr/>
    </dgm:pt>
    <dgm:pt modelId="{97461D57-AB76-A648-B5E0-EDC7A0DD45F6}" type="pres">
      <dgm:prSet presAssocID="{236DA5AA-146D-B648-8A8D-51764B74D646}" presName="hierRoot2" presStyleCnt="0">
        <dgm:presLayoutVars>
          <dgm:hierBranch val="init"/>
        </dgm:presLayoutVars>
      </dgm:prSet>
      <dgm:spPr/>
    </dgm:pt>
    <dgm:pt modelId="{AC229A68-760D-1248-844E-E3038F6D6400}" type="pres">
      <dgm:prSet presAssocID="{236DA5AA-146D-B648-8A8D-51764B74D646}" presName="rootComposite" presStyleCnt="0"/>
      <dgm:spPr/>
    </dgm:pt>
    <dgm:pt modelId="{3DE34D7D-6BB9-DB4B-92AA-8938F293062B}" type="pres">
      <dgm:prSet presAssocID="{236DA5AA-146D-B648-8A8D-51764B74D646}" presName="rootText" presStyleLbl="node3" presStyleIdx="2" presStyleCnt="5" custLinFactNeighborY="-87846">
        <dgm:presLayoutVars>
          <dgm:chPref val="3"/>
        </dgm:presLayoutVars>
      </dgm:prSet>
      <dgm:spPr/>
    </dgm:pt>
    <dgm:pt modelId="{EE241E96-3CE2-2646-98E8-D5E1A9D88A48}" type="pres">
      <dgm:prSet presAssocID="{236DA5AA-146D-B648-8A8D-51764B74D646}" presName="rootConnector" presStyleLbl="node3" presStyleIdx="2" presStyleCnt="5"/>
      <dgm:spPr/>
    </dgm:pt>
    <dgm:pt modelId="{04AEC324-20AF-244F-A44F-2A2BD68F31DB}" type="pres">
      <dgm:prSet presAssocID="{236DA5AA-146D-B648-8A8D-51764B74D646}" presName="hierChild4" presStyleCnt="0"/>
      <dgm:spPr/>
    </dgm:pt>
    <dgm:pt modelId="{E12829A6-86E6-994C-ABE2-31929BC081BD}" type="pres">
      <dgm:prSet presAssocID="{191BEDEF-ADEF-3E42-84B9-33DD68A1DF9A}" presName="Name37" presStyleLbl="parChTrans1D4" presStyleIdx="4" presStyleCnt="10"/>
      <dgm:spPr/>
    </dgm:pt>
    <dgm:pt modelId="{A05C344B-5A84-D44C-B334-C3A692CFAE3F}" type="pres">
      <dgm:prSet presAssocID="{CD618D29-C68F-0242-9CAE-0AF36432578D}" presName="hierRoot2" presStyleCnt="0">
        <dgm:presLayoutVars>
          <dgm:hierBranch val="init"/>
        </dgm:presLayoutVars>
      </dgm:prSet>
      <dgm:spPr/>
    </dgm:pt>
    <dgm:pt modelId="{BA74AD0E-2986-B14E-8F2C-5A1B8CF3FEAB}" type="pres">
      <dgm:prSet presAssocID="{CD618D29-C68F-0242-9CAE-0AF36432578D}" presName="rootComposite" presStyleCnt="0"/>
      <dgm:spPr/>
    </dgm:pt>
    <dgm:pt modelId="{295283F0-B0FF-FD48-BBC4-DEC5710DFB5B}" type="pres">
      <dgm:prSet presAssocID="{CD618D29-C68F-0242-9CAE-0AF36432578D}" presName="rootText" presStyleLbl="node4" presStyleIdx="4" presStyleCnt="10" custScaleX="131703" custScaleY="421779" custLinFactNeighborX="12880" custLinFactNeighborY="-52483">
        <dgm:presLayoutVars>
          <dgm:chPref val="3"/>
        </dgm:presLayoutVars>
      </dgm:prSet>
      <dgm:spPr/>
    </dgm:pt>
    <dgm:pt modelId="{43DEBB41-A1EF-6349-8BA3-F7D93ACDA057}" type="pres">
      <dgm:prSet presAssocID="{CD618D29-C68F-0242-9CAE-0AF36432578D}" presName="rootConnector" presStyleLbl="node4" presStyleIdx="4" presStyleCnt="10"/>
      <dgm:spPr/>
    </dgm:pt>
    <dgm:pt modelId="{31BB8748-2AD3-2147-821E-DFE40BE33F87}" type="pres">
      <dgm:prSet presAssocID="{CD618D29-C68F-0242-9CAE-0AF36432578D}" presName="hierChild4" presStyleCnt="0"/>
      <dgm:spPr/>
    </dgm:pt>
    <dgm:pt modelId="{5B91771C-86AF-3645-8323-031E13EDE426}" type="pres">
      <dgm:prSet presAssocID="{CD618D29-C68F-0242-9CAE-0AF36432578D}" presName="hierChild5" presStyleCnt="0"/>
      <dgm:spPr/>
    </dgm:pt>
    <dgm:pt modelId="{44A4CAE6-6036-F944-A40C-F6C28716207E}" type="pres">
      <dgm:prSet presAssocID="{212B0222-6CDB-4642-B433-E74A33F17149}" presName="Name37" presStyleLbl="parChTrans1D4" presStyleIdx="5" presStyleCnt="10"/>
      <dgm:spPr/>
    </dgm:pt>
    <dgm:pt modelId="{87CD9202-ADA4-484C-88A0-10A01C0DB990}" type="pres">
      <dgm:prSet presAssocID="{1CC2AD56-DEB1-4449-AEE8-5BFF96BA0717}" presName="hierRoot2" presStyleCnt="0">
        <dgm:presLayoutVars>
          <dgm:hierBranch val="init"/>
        </dgm:presLayoutVars>
      </dgm:prSet>
      <dgm:spPr/>
    </dgm:pt>
    <dgm:pt modelId="{DE79F46C-B492-F242-ACFF-7C5A02A50309}" type="pres">
      <dgm:prSet presAssocID="{1CC2AD56-DEB1-4449-AEE8-5BFF96BA0717}" presName="rootComposite" presStyleCnt="0"/>
      <dgm:spPr/>
    </dgm:pt>
    <dgm:pt modelId="{61FA5F94-7F21-7442-96C5-A440D3C9F943}" type="pres">
      <dgm:prSet presAssocID="{1CC2AD56-DEB1-4449-AEE8-5BFF96BA0717}" presName="rootText" presStyleLbl="node4" presStyleIdx="5" presStyleCnt="10" custLinFactNeighborY="-38901">
        <dgm:presLayoutVars>
          <dgm:chPref val="3"/>
        </dgm:presLayoutVars>
      </dgm:prSet>
      <dgm:spPr/>
    </dgm:pt>
    <dgm:pt modelId="{FBA03249-FBDF-0C48-B0C3-097F19752C5A}" type="pres">
      <dgm:prSet presAssocID="{1CC2AD56-DEB1-4449-AEE8-5BFF96BA0717}" presName="rootConnector" presStyleLbl="node4" presStyleIdx="5" presStyleCnt="10"/>
      <dgm:spPr/>
    </dgm:pt>
    <dgm:pt modelId="{2588020D-8BA4-A340-89CC-28BA5511EA99}" type="pres">
      <dgm:prSet presAssocID="{1CC2AD56-DEB1-4449-AEE8-5BFF96BA0717}" presName="hierChild4" presStyleCnt="0"/>
      <dgm:spPr/>
    </dgm:pt>
    <dgm:pt modelId="{0129834E-5A66-F046-967B-2F459C3F4973}" type="pres">
      <dgm:prSet presAssocID="{1CC2AD56-DEB1-4449-AEE8-5BFF96BA0717}" presName="hierChild5" presStyleCnt="0"/>
      <dgm:spPr/>
    </dgm:pt>
    <dgm:pt modelId="{94CCDFB9-BEDF-EF4E-9EFB-9FFBB91594C5}" type="pres">
      <dgm:prSet presAssocID="{236DA5AA-146D-B648-8A8D-51764B74D646}" presName="hierChild5" presStyleCnt="0"/>
      <dgm:spPr/>
    </dgm:pt>
    <dgm:pt modelId="{D205FB8B-80E4-1948-AFE8-7B197720D47D}" type="pres">
      <dgm:prSet presAssocID="{064482F8-FDDB-C74B-B79B-DC1F0B8FC992}" presName="Name37" presStyleLbl="parChTrans1D3" presStyleIdx="3" presStyleCnt="5"/>
      <dgm:spPr/>
    </dgm:pt>
    <dgm:pt modelId="{B0223CD7-B662-004F-B707-8608D50C8FF1}" type="pres">
      <dgm:prSet presAssocID="{EEFB3538-50A1-8E4D-81A9-32CD5F13F6D2}" presName="hierRoot2" presStyleCnt="0">
        <dgm:presLayoutVars>
          <dgm:hierBranch val="init"/>
        </dgm:presLayoutVars>
      </dgm:prSet>
      <dgm:spPr/>
    </dgm:pt>
    <dgm:pt modelId="{4F844DDF-32C3-ED4C-849B-0726273B231B}" type="pres">
      <dgm:prSet presAssocID="{EEFB3538-50A1-8E4D-81A9-32CD5F13F6D2}" presName="rootComposite" presStyleCnt="0"/>
      <dgm:spPr/>
    </dgm:pt>
    <dgm:pt modelId="{52C53429-4F26-7641-B99A-D3FBD644CB87}" type="pres">
      <dgm:prSet presAssocID="{EEFB3538-50A1-8E4D-81A9-32CD5F13F6D2}" presName="rootText" presStyleLbl="node3" presStyleIdx="3" presStyleCnt="5" custLinFactNeighborX="83718" custLinFactNeighborY="-87846">
        <dgm:presLayoutVars>
          <dgm:chPref val="3"/>
        </dgm:presLayoutVars>
      </dgm:prSet>
      <dgm:spPr/>
    </dgm:pt>
    <dgm:pt modelId="{AB47DF5D-0E35-6444-873E-FFFEE5180FCC}" type="pres">
      <dgm:prSet presAssocID="{EEFB3538-50A1-8E4D-81A9-32CD5F13F6D2}" presName="rootConnector" presStyleLbl="node3" presStyleIdx="3" presStyleCnt="5"/>
      <dgm:spPr/>
    </dgm:pt>
    <dgm:pt modelId="{AB056A61-92D4-324C-926B-5FEEEC9C0592}" type="pres">
      <dgm:prSet presAssocID="{EEFB3538-50A1-8E4D-81A9-32CD5F13F6D2}" presName="hierChild4" presStyleCnt="0"/>
      <dgm:spPr/>
    </dgm:pt>
    <dgm:pt modelId="{A097F9B9-4AA3-E944-9805-F5CA8B1C0FFE}" type="pres">
      <dgm:prSet presAssocID="{24336764-B90A-9046-AF79-5ACD1FBAF84A}" presName="Name37" presStyleLbl="parChTrans1D4" presStyleIdx="6" presStyleCnt="10"/>
      <dgm:spPr/>
    </dgm:pt>
    <dgm:pt modelId="{7C465789-F203-A44C-8188-ED8D8D181BE5}" type="pres">
      <dgm:prSet presAssocID="{CB33C0FE-FBA6-B741-8888-2ABB04D1B077}" presName="hierRoot2" presStyleCnt="0">
        <dgm:presLayoutVars>
          <dgm:hierBranch val="init"/>
        </dgm:presLayoutVars>
      </dgm:prSet>
      <dgm:spPr/>
    </dgm:pt>
    <dgm:pt modelId="{B27A9821-ED4F-F444-BDC0-F68C6C0C9BAF}" type="pres">
      <dgm:prSet presAssocID="{CB33C0FE-FBA6-B741-8888-2ABB04D1B077}" presName="rootComposite" presStyleCnt="0"/>
      <dgm:spPr/>
    </dgm:pt>
    <dgm:pt modelId="{DF40BC97-A930-E445-AE24-03020E5513CA}" type="pres">
      <dgm:prSet presAssocID="{CB33C0FE-FBA6-B741-8888-2ABB04D1B077}" presName="rootText" presStyleLbl="node4" presStyleIdx="6" presStyleCnt="10" custScaleY="297418" custLinFactNeighborX="83718" custLinFactNeighborY="-87847">
        <dgm:presLayoutVars>
          <dgm:chPref val="3"/>
        </dgm:presLayoutVars>
      </dgm:prSet>
      <dgm:spPr/>
    </dgm:pt>
    <dgm:pt modelId="{C4E0C19B-E8E5-374F-A0A2-AAC45212DDF1}" type="pres">
      <dgm:prSet presAssocID="{CB33C0FE-FBA6-B741-8888-2ABB04D1B077}" presName="rootConnector" presStyleLbl="node4" presStyleIdx="6" presStyleCnt="10"/>
      <dgm:spPr/>
    </dgm:pt>
    <dgm:pt modelId="{DFA4B7D1-0F56-F94E-8F72-58475617D986}" type="pres">
      <dgm:prSet presAssocID="{CB33C0FE-FBA6-B741-8888-2ABB04D1B077}" presName="hierChild4" presStyleCnt="0"/>
      <dgm:spPr/>
    </dgm:pt>
    <dgm:pt modelId="{D0D1F6E9-E16D-344B-BA35-EDB7EEDE9D12}" type="pres">
      <dgm:prSet presAssocID="{CB33C0FE-FBA6-B741-8888-2ABB04D1B077}" presName="hierChild5" presStyleCnt="0"/>
      <dgm:spPr/>
    </dgm:pt>
    <dgm:pt modelId="{D1F74D74-4822-DB44-A9A8-040EBFF7F251}" type="pres">
      <dgm:prSet presAssocID="{629FC7F2-467D-604D-8B95-4482A840850F}" presName="Name37" presStyleLbl="parChTrans1D4" presStyleIdx="7" presStyleCnt="10"/>
      <dgm:spPr/>
    </dgm:pt>
    <dgm:pt modelId="{014032CD-EB6E-004E-8DCE-980AA834F1B4}" type="pres">
      <dgm:prSet presAssocID="{73AC2D4E-E67D-7B4A-98B6-72D08A1843F3}" presName="hierRoot2" presStyleCnt="0">
        <dgm:presLayoutVars>
          <dgm:hierBranch val="init"/>
        </dgm:presLayoutVars>
      </dgm:prSet>
      <dgm:spPr/>
    </dgm:pt>
    <dgm:pt modelId="{92D94FC7-BB54-4447-B1CD-60092DD656EC}" type="pres">
      <dgm:prSet presAssocID="{73AC2D4E-E67D-7B4A-98B6-72D08A1843F3}" presName="rootComposite" presStyleCnt="0"/>
      <dgm:spPr/>
    </dgm:pt>
    <dgm:pt modelId="{9AE35026-19FE-C944-8863-620712A3756B}" type="pres">
      <dgm:prSet presAssocID="{73AC2D4E-E67D-7B4A-98B6-72D08A1843F3}" presName="rootText" presStyleLbl="node4" presStyleIdx="7" presStyleCnt="10" custLinFactNeighborX="83718" custLinFactNeighborY="-96598">
        <dgm:presLayoutVars>
          <dgm:chPref val="3"/>
        </dgm:presLayoutVars>
      </dgm:prSet>
      <dgm:spPr/>
    </dgm:pt>
    <dgm:pt modelId="{202380C3-4F5C-0C47-A40B-EA742FDC4023}" type="pres">
      <dgm:prSet presAssocID="{73AC2D4E-E67D-7B4A-98B6-72D08A1843F3}" presName="rootConnector" presStyleLbl="node4" presStyleIdx="7" presStyleCnt="10"/>
      <dgm:spPr/>
    </dgm:pt>
    <dgm:pt modelId="{AD23BFAE-D24E-7A4B-BF69-515F56330E7B}" type="pres">
      <dgm:prSet presAssocID="{73AC2D4E-E67D-7B4A-98B6-72D08A1843F3}" presName="hierChild4" presStyleCnt="0"/>
      <dgm:spPr/>
    </dgm:pt>
    <dgm:pt modelId="{46A8049B-A5AB-B445-9A58-326F92F2AA21}" type="pres">
      <dgm:prSet presAssocID="{73AC2D4E-E67D-7B4A-98B6-72D08A1843F3}" presName="hierChild5" presStyleCnt="0"/>
      <dgm:spPr/>
    </dgm:pt>
    <dgm:pt modelId="{C26D8851-B1F2-2A48-B958-A2E361CE4BB8}" type="pres">
      <dgm:prSet presAssocID="{EEFB3538-50A1-8E4D-81A9-32CD5F13F6D2}" presName="hierChild5" presStyleCnt="0"/>
      <dgm:spPr/>
    </dgm:pt>
    <dgm:pt modelId="{CB5203FA-15AA-5346-B66F-B3D67E32977B}" type="pres">
      <dgm:prSet presAssocID="{2A7BE431-41D2-3B48-ABE8-035E25359E4A}" presName="Name37" presStyleLbl="parChTrans1D3" presStyleIdx="4" presStyleCnt="5"/>
      <dgm:spPr/>
    </dgm:pt>
    <dgm:pt modelId="{6EBA16DE-4AA5-5D46-A555-AB1046CF01B9}" type="pres">
      <dgm:prSet presAssocID="{48FE56DB-C3D9-2B46-83AD-19B307B57ACF}" presName="hierRoot2" presStyleCnt="0">
        <dgm:presLayoutVars>
          <dgm:hierBranch val="init"/>
        </dgm:presLayoutVars>
      </dgm:prSet>
      <dgm:spPr/>
    </dgm:pt>
    <dgm:pt modelId="{E11C7B4D-F008-C44D-9C15-68C786077E4C}" type="pres">
      <dgm:prSet presAssocID="{48FE56DB-C3D9-2B46-83AD-19B307B57ACF}" presName="rootComposite" presStyleCnt="0"/>
      <dgm:spPr/>
    </dgm:pt>
    <dgm:pt modelId="{401EBE5E-D9B0-9F40-8818-12D5EB7CE255}" type="pres">
      <dgm:prSet presAssocID="{48FE56DB-C3D9-2B46-83AD-19B307B57ACF}" presName="rootText" presStyleLbl="node3" presStyleIdx="4" presStyleCnt="5" custLinFactX="41676" custLinFactNeighborX="100000" custLinFactNeighborY="-87846">
        <dgm:presLayoutVars>
          <dgm:chPref val="3"/>
        </dgm:presLayoutVars>
      </dgm:prSet>
      <dgm:spPr/>
    </dgm:pt>
    <dgm:pt modelId="{C6FB5259-22AC-B344-9A44-415F217FCB55}" type="pres">
      <dgm:prSet presAssocID="{48FE56DB-C3D9-2B46-83AD-19B307B57ACF}" presName="rootConnector" presStyleLbl="node3" presStyleIdx="4" presStyleCnt="5"/>
      <dgm:spPr/>
    </dgm:pt>
    <dgm:pt modelId="{3CACBAF6-D652-F248-B47F-B9D45557A312}" type="pres">
      <dgm:prSet presAssocID="{48FE56DB-C3D9-2B46-83AD-19B307B57ACF}" presName="hierChild4" presStyleCnt="0"/>
      <dgm:spPr/>
    </dgm:pt>
    <dgm:pt modelId="{1E95E2C2-9210-CE41-8135-1FC94ECA1300}" type="pres">
      <dgm:prSet presAssocID="{F35CFD8D-81D8-3C44-8912-9C8E3232AE90}" presName="Name37" presStyleLbl="parChTrans1D4" presStyleIdx="8" presStyleCnt="10"/>
      <dgm:spPr/>
    </dgm:pt>
    <dgm:pt modelId="{389AB53E-A186-FF4B-A946-4162CA4E1BFA}" type="pres">
      <dgm:prSet presAssocID="{A7D96CD7-758E-744E-AC46-9242315B7431}" presName="hierRoot2" presStyleCnt="0">
        <dgm:presLayoutVars>
          <dgm:hierBranch val="init"/>
        </dgm:presLayoutVars>
      </dgm:prSet>
      <dgm:spPr/>
    </dgm:pt>
    <dgm:pt modelId="{9A975A4F-C99F-AC46-8C06-7D7F1788C017}" type="pres">
      <dgm:prSet presAssocID="{A7D96CD7-758E-744E-AC46-9242315B7431}" presName="rootComposite" presStyleCnt="0"/>
      <dgm:spPr/>
    </dgm:pt>
    <dgm:pt modelId="{EEF22C80-63B6-7540-B7D8-BFEC569196D3}" type="pres">
      <dgm:prSet presAssocID="{A7D96CD7-758E-744E-AC46-9242315B7431}" presName="rootText" presStyleLbl="node4" presStyleIdx="8" presStyleCnt="10" custScaleY="368721" custLinFactX="41676" custLinFactNeighborX="100000" custLinFactNeighborY="-87847">
        <dgm:presLayoutVars>
          <dgm:chPref val="3"/>
        </dgm:presLayoutVars>
      </dgm:prSet>
      <dgm:spPr/>
    </dgm:pt>
    <dgm:pt modelId="{350683D9-142F-B040-A438-9E8DEB57A98B}" type="pres">
      <dgm:prSet presAssocID="{A7D96CD7-758E-744E-AC46-9242315B7431}" presName="rootConnector" presStyleLbl="node4" presStyleIdx="8" presStyleCnt="10"/>
      <dgm:spPr/>
    </dgm:pt>
    <dgm:pt modelId="{8507DF98-B592-3B45-8599-D287E9F4D43A}" type="pres">
      <dgm:prSet presAssocID="{A7D96CD7-758E-744E-AC46-9242315B7431}" presName="hierChild4" presStyleCnt="0"/>
      <dgm:spPr/>
    </dgm:pt>
    <dgm:pt modelId="{9C922F81-E5B2-2845-AA17-D5BB06C0DD33}" type="pres">
      <dgm:prSet presAssocID="{A7D96CD7-758E-744E-AC46-9242315B7431}" presName="hierChild5" presStyleCnt="0"/>
      <dgm:spPr/>
    </dgm:pt>
    <dgm:pt modelId="{6D6C3A1D-8EA2-5B46-8599-5F343856E239}" type="pres">
      <dgm:prSet presAssocID="{C72DBBAC-33C0-4E4F-A280-8A54F2D46CE9}" presName="Name37" presStyleLbl="parChTrans1D4" presStyleIdx="9" presStyleCnt="10"/>
      <dgm:spPr/>
    </dgm:pt>
    <dgm:pt modelId="{53C2E52D-9770-294B-AA25-6A7EF8328DB0}" type="pres">
      <dgm:prSet presAssocID="{A8205B7A-1375-7F44-9FCC-E15A2983E9A3}" presName="hierRoot2" presStyleCnt="0">
        <dgm:presLayoutVars>
          <dgm:hierBranch val="init"/>
        </dgm:presLayoutVars>
      </dgm:prSet>
      <dgm:spPr/>
    </dgm:pt>
    <dgm:pt modelId="{35B4C13E-599E-BC47-867C-A86748FAEF09}" type="pres">
      <dgm:prSet presAssocID="{A8205B7A-1375-7F44-9FCC-E15A2983E9A3}" presName="rootComposite" presStyleCnt="0"/>
      <dgm:spPr/>
    </dgm:pt>
    <dgm:pt modelId="{AC542642-18DA-3B47-948F-0820533B26E3}" type="pres">
      <dgm:prSet presAssocID="{A8205B7A-1375-7F44-9FCC-E15A2983E9A3}" presName="rootText" presStyleLbl="node4" presStyleIdx="9" presStyleCnt="10" custLinFactX="42750" custLinFactNeighborX="100000" custLinFactNeighborY="-75131">
        <dgm:presLayoutVars>
          <dgm:chPref val="3"/>
        </dgm:presLayoutVars>
      </dgm:prSet>
      <dgm:spPr/>
    </dgm:pt>
    <dgm:pt modelId="{3670967B-3A64-224D-A90B-718E7AFB143E}" type="pres">
      <dgm:prSet presAssocID="{A8205B7A-1375-7F44-9FCC-E15A2983E9A3}" presName="rootConnector" presStyleLbl="node4" presStyleIdx="9" presStyleCnt="10"/>
      <dgm:spPr/>
    </dgm:pt>
    <dgm:pt modelId="{B6796A94-0C02-A24F-B618-C158F6CD2160}" type="pres">
      <dgm:prSet presAssocID="{A8205B7A-1375-7F44-9FCC-E15A2983E9A3}" presName="hierChild4" presStyleCnt="0"/>
      <dgm:spPr/>
    </dgm:pt>
    <dgm:pt modelId="{02DC7534-C0FD-E34C-94D8-3BB9D483D9EB}" type="pres">
      <dgm:prSet presAssocID="{A8205B7A-1375-7F44-9FCC-E15A2983E9A3}" presName="hierChild5" presStyleCnt="0"/>
      <dgm:spPr/>
    </dgm:pt>
    <dgm:pt modelId="{BF5C68DA-6A8C-1E48-99A4-DB90CE0AA5CA}" type="pres">
      <dgm:prSet presAssocID="{48FE56DB-C3D9-2B46-83AD-19B307B57ACF}" presName="hierChild5" presStyleCnt="0"/>
      <dgm:spPr/>
    </dgm:pt>
    <dgm:pt modelId="{781E4ADB-15BC-894E-8590-FB1F2418BECC}" type="pres">
      <dgm:prSet presAssocID="{B6E8C180-5C4E-9448-B5A6-E5E36A3DC38A}" presName="hierChild5" presStyleCnt="0"/>
      <dgm:spPr/>
    </dgm:pt>
    <dgm:pt modelId="{97660893-D3F1-C44D-A3D0-7F0324AA5099}" type="pres">
      <dgm:prSet presAssocID="{2070E79A-BEBF-FF4D-8DFB-0745115DC322}" presName="hierChild3" presStyleCnt="0"/>
      <dgm:spPr/>
    </dgm:pt>
  </dgm:ptLst>
  <dgm:cxnLst>
    <dgm:cxn modelId="{7DA2FC01-26F2-F546-94D4-24C8B47FB55D}" srcId="{48FE56DB-C3D9-2B46-83AD-19B307B57ACF}" destId="{A8205B7A-1375-7F44-9FCC-E15A2983E9A3}" srcOrd="1" destOrd="0" parTransId="{C72DBBAC-33C0-4E4F-A280-8A54F2D46CE9}" sibTransId="{0DEE3F61-D2DC-EA4E-B8C8-3459AA30081F}"/>
    <dgm:cxn modelId="{44363206-9DED-1747-9812-5F32ACE9CE99}" type="presOf" srcId="{CB33C0FE-FBA6-B741-8888-2ABB04D1B077}" destId="{C4E0C19B-E8E5-374F-A0A2-AAC45212DDF1}" srcOrd="1" destOrd="0" presId="urn:microsoft.com/office/officeart/2005/8/layout/orgChart1"/>
    <dgm:cxn modelId="{AA55AD0D-F104-764D-8FFE-305B754671D7}" type="presOf" srcId="{236DA5AA-146D-B648-8A8D-51764B74D646}" destId="{3DE34D7D-6BB9-DB4B-92AA-8938F293062B}" srcOrd="0" destOrd="0" presId="urn:microsoft.com/office/officeart/2005/8/layout/orgChart1"/>
    <dgm:cxn modelId="{0563BD10-D181-DE44-911D-D328C8233B62}" type="presOf" srcId="{2B515883-69CD-D947-AAE6-040742F9612E}" destId="{E9ABB2DB-6708-E44C-9AFC-1E51FD82E298}" srcOrd="1" destOrd="0" presId="urn:microsoft.com/office/officeart/2005/8/layout/orgChart1"/>
    <dgm:cxn modelId="{03A60F1F-53F9-F74B-BE9A-A7BBE5D25577}" type="presOf" srcId="{AF24C8EF-0657-8340-B15C-A5AF964F1B19}" destId="{EBF4115E-9A0E-A24D-878F-351C405FF7E0}" srcOrd="0" destOrd="0" presId="urn:microsoft.com/office/officeart/2005/8/layout/orgChart1"/>
    <dgm:cxn modelId="{462CEC20-8730-EC4E-9F8A-7F13E62343AE}" srcId="{EEFB3538-50A1-8E4D-81A9-32CD5F13F6D2}" destId="{73AC2D4E-E67D-7B4A-98B6-72D08A1843F3}" srcOrd="1" destOrd="0" parTransId="{629FC7F2-467D-604D-8B95-4482A840850F}" sibTransId="{031DBEBE-BC1C-C140-AD42-25FB283A3D98}"/>
    <dgm:cxn modelId="{91DC5723-6035-9943-B5DA-563CA2FDA413}" type="presOf" srcId="{AF8C3968-8278-894E-BE30-CD97D3145165}" destId="{E5AB5E5D-BAA8-384F-B1D8-F3EB47B04B43}" srcOrd="0" destOrd="0" presId="urn:microsoft.com/office/officeart/2005/8/layout/orgChart1"/>
    <dgm:cxn modelId="{2BD3A425-2411-B845-AEED-8F7122B412B5}" srcId="{B6E8C180-5C4E-9448-B5A6-E5E36A3DC38A}" destId="{236DA5AA-146D-B648-8A8D-51764B74D646}" srcOrd="0" destOrd="0" parTransId="{AF24C8EF-0657-8340-B15C-A5AF964F1B19}" sibTransId="{61F480DF-973D-7D48-87C9-55EEA18284CD}"/>
    <dgm:cxn modelId="{2ABFE328-DE32-7D4E-9478-D2F2254C22FF}" srcId="{481CA561-EA04-794F-AF34-4F4B7CCBFD96}" destId="{B6C8C2BB-49BC-504D-AC2D-C96FB92A0ECF}" srcOrd="0" destOrd="0" parTransId="{AF8C3968-8278-894E-BE30-CD97D3145165}" sibTransId="{237ECC61-9037-C949-974B-ABA37A351F38}"/>
    <dgm:cxn modelId="{EA8DC12B-1815-4A49-BB61-E93A2FEB5698}" type="presOf" srcId="{CD618D29-C68F-0242-9CAE-0AF36432578D}" destId="{43DEBB41-A1EF-6349-8BA3-F7D93ACDA057}" srcOrd="1" destOrd="0" presId="urn:microsoft.com/office/officeart/2005/8/layout/orgChart1"/>
    <dgm:cxn modelId="{3E998E2C-39C3-8441-BF2C-622AF00598AC}" type="presOf" srcId="{07E6AD52-F363-F643-AD49-23358B68F707}" destId="{B10D3914-FDCB-1B42-AA39-DABBA6D3E2A1}" srcOrd="0" destOrd="0" presId="urn:microsoft.com/office/officeart/2005/8/layout/orgChart1"/>
    <dgm:cxn modelId="{5A4A1132-5759-064E-8D93-507E01F620BC}" type="presOf" srcId="{212B0222-6CDB-4642-B433-E74A33F17149}" destId="{44A4CAE6-6036-F944-A40C-F6C28716207E}" srcOrd="0" destOrd="0" presId="urn:microsoft.com/office/officeart/2005/8/layout/orgChart1"/>
    <dgm:cxn modelId="{14FA3934-5673-9C49-A224-842CFB1A4C03}" type="presOf" srcId="{2070E79A-BEBF-FF4D-8DFB-0745115DC322}" destId="{35AFB2B1-E255-B94C-821F-6C73A016C80D}" srcOrd="1" destOrd="0" presId="urn:microsoft.com/office/officeart/2005/8/layout/orgChart1"/>
    <dgm:cxn modelId="{D1ACA73A-DBB4-4D43-A9C2-E7DB2A3A91A7}" type="presOf" srcId="{064482F8-FDDB-C74B-B79B-DC1F0B8FC992}" destId="{D205FB8B-80E4-1948-AFE8-7B197720D47D}" srcOrd="0" destOrd="0" presId="urn:microsoft.com/office/officeart/2005/8/layout/orgChart1"/>
    <dgm:cxn modelId="{44BBD33D-8439-A546-9374-7FF1F4A8B590}" type="presOf" srcId="{07E6AD52-F363-F643-AD49-23358B68F707}" destId="{E9C86391-E3ED-B84B-B70B-E30F7E7A5CCC}" srcOrd="1" destOrd="0" presId="urn:microsoft.com/office/officeart/2005/8/layout/orgChart1"/>
    <dgm:cxn modelId="{200E103F-51E5-6B45-A224-A2D13E0C9435}" type="presOf" srcId="{24336764-B90A-9046-AF79-5ACD1FBAF84A}" destId="{A097F9B9-4AA3-E944-9805-F5CA8B1C0FFE}" srcOrd="0" destOrd="0" presId="urn:microsoft.com/office/officeart/2005/8/layout/orgChart1"/>
    <dgm:cxn modelId="{6F1D7240-877E-9845-9DC5-0876ABDD0B05}" srcId="{8E0FFDD8-ACFD-EB4A-B297-37A5480185C7}" destId="{64B4CA72-3491-FE43-998C-DF10BB74079F}" srcOrd="0" destOrd="0" parTransId="{60FD0003-3ECF-8843-A221-37D1600A5F49}" sibTransId="{4F7E8C6B-5787-6B47-A96D-C2A292C660EF}"/>
    <dgm:cxn modelId="{29C9765C-5616-7A42-B751-7BED0BF6392B}" type="presOf" srcId="{CD618D29-C68F-0242-9CAE-0AF36432578D}" destId="{295283F0-B0FF-FD48-BBC4-DEC5710DFB5B}" srcOrd="0" destOrd="0" presId="urn:microsoft.com/office/officeart/2005/8/layout/orgChart1"/>
    <dgm:cxn modelId="{7DB6F960-269B-914C-9CA7-E7C6F8D39440}" srcId="{EEFB3538-50A1-8E4D-81A9-32CD5F13F6D2}" destId="{CB33C0FE-FBA6-B741-8888-2ABB04D1B077}" srcOrd="0" destOrd="0" parTransId="{24336764-B90A-9046-AF79-5ACD1FBAF84A}" sibTransId="{DA889B47-ACFF-5548-98E9-F0FDA22D6B3D}"/>
    <dgm:cxn modelId="{F8C96441-6E73-E547-8030-081B83745C45}" type="presOf" srcId="{61EFA1E2-381B-8947-BEEB-CD201C07DDBE}" destId="{D33980ED-5217-5743-B35B-0DAEB21AC19C}" srcOrd="0" destOrd="0" presId="urn:microsoft.com/office/officeart/2005/8/layout/orgChart1"/>
    <dgm:cxn modelId="{F8F5ED61-3F7A-A442-BA33-1915B27AEDFF}" type="presOf" srcId="{64B4CA72-3491-FE43-998C-DF10BB74079F}" destId="{FF8D583B-ED82-1B46-9798-D217DB837749}" srcOrd="0" destOrd="0" presId="urn:microsoft.com/office/officeart/2005/8/layout/orgChart1"/>
    <dgm:cxn modelId="{7B8A0942-FB33-F746-957A-370C4CEF8344}" type="presOf" srcId="{1CC2AD56-DEB1-4449-AEE8-5BFF96BA0717}" destId="{FBA03249-FBDF-0C48-B0C3-097F19752C5A}" srcOrd="1" destOrd="0" presId="urn:microsoft.com/office/officeart/2005/8/layout/orgChart1"/>
    <dgm:cxn modelId="{1716E862-7EE2-9049-A253-2720DCA10B7B}" type="presOf" srcId="{2B515883-69CD-D947-AAE6-040742F9612E}" destId="{85B9A708-2064-704F-9ADF-6AC037FCF20F}" srcOrd="0" destOrd="0" presId="urn:microsoft.com/office/officeart/2005/8/layout/orgChart1"/>
    <dgm:cxn modelId="{E493A444-9E16-7240-A5B6-15749E7F4CFB}" type="presOf" srcId="{8E0FFDD8-ACFD-EB4A-B297-37A5480185C7}" destId="{55E17B99-4B77-3249-B0DF-2B92D79D2245}" srcOrd="1" destOrd="0" presId="urn:microsoft.com/office/officeart/2005/8/layout/orgChart1"/>
    <dgm:cxn modelId="{7C683345-0E6B-A24D-9004-5E417D5DCBFD}" type="presOf" srcId="{699A83BD-3EC8-3941-AC6B-812FCBE0DDCD}" destId="{45430EFD-F518-F241-9A6C-40BDD8CAC140}" srcOrd="0" destOrd="0" presId="urn:microsoft.com/office/officeart/2005/8/layout/orgChart1"/>
    <dgm:cxn modelId="{9EEB4249-66DE-504C-AB5E-90B1444276B4}" type="presOf" srcId="{2A7BE431-41D2-3B48-ABE8-035E25359E4A}" destId="{CB5203FA-15AA-5346-B66F-B3D67E32977B}" srcOrd="0" destOrd="0" presId="urn:microsoft.com/office/officeart/2005/8/layout/orgChart1"/>
    <dgm:cxn modelId="{F633C26A-150E-2044-8094-2F841CE34A9C}" type="presOf" srcId="{C72DBBAC-33C0-4E4F-A280-8A54F2D46CE9}" destId="{6D6C3A1D-8EA2-5B46-8599-5F343856E239}" srcOrd="0" destOrd="0" presId="urn:microsoft.com/office/officeart/2005/8/layout/orgChart1"/>
    <dgm:cxn modelId="{938FD871-B60C-5F42-9292-5C42125022F4}" type="presOf" srcId="{0FCC0F90-89E4-DF46-93DD-DF25ACD45C98}" destId="{BFDC61B1-7F81-8848-8C4F-2FD1FC6717C1}" srcOrd="0" destOrd="0" presId="urn:microsoft.com/office/officeart/2005/8/layout/orgChart1"/>
    <dgm:cxn modelId="{BB94DC74-F72E-7E42-9759-47115431B8CD}" type="presOf" srcId="{8E0FFDD8-ACFD-EB4A-B297-37A5480185C7}" destId="{19E33C5D-73D1-3B46-B88F-54A885A00595}" srcOrd="0" destOrd="0" presId="urn:microsoft.com/office/officeart/2005/8/layout/orgChart1"/>
    <dgm:cxn modelId="{94BBE774-5581-0B46-9952-45D4C5EB0E88}" type="presOf" srcId="{F35CFD8D-81D8-3C44-8912-9C8E3232AE90}" destId="{1E95E2C2-9210-CE41-8135-1FC94ECA1300}" srcOrd="0" destOrd="0" presId="urn:microsoft.com/office/officeart/2005/8/layout/orgChart1"/>
    <dgm:cxn modelId="{12829556-92E7-164A-9954-08614689117E}" srcId="{236DA5AA-146D-B648-8A8D-51764B74D646}" destId="{CD618D29-C68F-0242-9CAE-0AF36432578D}" srcOrd="0" destOrd="0" parTransId="{191BEDEF-ADEF-3E42-84B9-33DD68A1DF9A}" sibTransId="{73501864-FE11-0F48-9015-9A3FD6052833}"/>
    <dgm:cxn modelId="{E8ED4F58-534B-CD47-91F3-6DED7FFE26CC}" type="presOf" srcId="{48FE56DB-C3D9-2B46-83AD-19B307B57ACF}" destId="{401EBE5E-D9B0-9F40-8818-12D5EB7CE255}" srcOrd="0" destOrd="0" presId="urn:microsoft.com/office/officeart/2005/8/layout/orgChart1"/>
    <dgm:cxn modelId="{222BA259-0FB3-BB43-AF6A-C84DCDF3E20F}" type="presOf" srcId="{64B4CA72-3491-FE43-998C-DF10BB74079F}" destId="{8BBB8E8F-BAB3-F64B-B8D6-06CFA6B1654B}" srcOrd="1" destOrd="0" presId="urn:microsoft.com/office/officeart/2005/8/layout/orgChart1"/>
    <dgm:cxn modelId="{7BB9807B-A134-F348-BB3C-CE089952FBBA}" srcId="{B6E8C180-5C4E-9448-B5A6-E5E36A3DC38A}" destId="{48FE56DB-C3D9-2B46-83AD-19B307B57ACF}" srcOrd="2" destOrd="0" parTransId="{2A7BE431-41D2-3B48-ABE8-035E25359E4A}" sibTransId="{D7420911-85DD-8541-B3D9-6254C67C0048}"/>
    <dgm:cxn modelId="{661D3183-004E-B645-9239-D363CE6A75A5}" type="presOf" srcId="{3311D39B-6D72-534F-B6BB-831794272A98}" destId="{43BA87A9-84D6-1C4B-94D4-72C5B53A6A6C}" srcOrd="0" destOrd="0" presId="urn:microsoft.com/office/officeart/2005/8/layout/orgChart1"/>
    <dgm:cxn modelId="{4BDF0D84-513B-0B4E-939E-27DF4769A3B4}" type="presOf" srcId="{73AC2D4E-E67D-7B4A-98B6-72D08A1843F3}" destId="{202380C3-4F5C-0C47-A40B-EA742FDC4023}" srcOrd="1" destOrd="0" presId="urn:microsoft.com/office/officeart/2005/8/layout/orgChart1"/>
    <dgm:cxn modelId="{BF65F387-1457-174D-AB1F-AFC4CF256A10}" srcId="{48FE56DB-C3D9-2B46-83AD-19B307B57ACF}" destId="{A7D96CD7-758E-744E-AC46-9242315B7431}" srcOrd="0" destOrd="0" parTransId="{F35CFD8D-81D8-3C44-8912-9C8E3232AE90}" sibTransId="{103B41A9-D10F-194B-960A-482AB34AD5BB}"/>
    <dgm:cxn modelId="{4C68868E-332A-D745-BAC2-5EBD78F46DB5}" srcId="{6FDB79D4-563C-0145-B568-63B791A35224}" destId="{8E0FFDD8-ACFD-EB4A-B297-37A5480185C7}" srcOrd="1" destOrd="0" parTransId="{61EFA1E2-381B-8947-BEEB-CD201C07DDBE}" sibTransId="{DFF8B9CF-8F16-5F48-980C-04DA69D6FBF5}"/>
    <dgm:cxn modelId="{6D981990-567C-3E45-9D9E-B65C68E1911A}" type="presOf" srcId="{A7D96CD7-758E-744E-AC46-9242315B7431}" destId="{EEF22C80-63B6-7540-B7D8-BFEC569196D3}" srcOrd="0" destOrd="0" presId="urn:microsoft.com/office/officeart/2005/8/layout/orgChart1"/>
    <dgm:cxn modelId="{0EC78A90-0CC1-5C46-97AA-4D5720B63000}" type="presOf" srcId="{EEFB3538-50A1-8E4D-81A9-32CD5F13F6D2}" destId="{52C53429-4F26-7641-B99A-D3FBD644CB87}" srcOrd="0" destOrd="0" presId="urn:microsoft.com/office/officeart/2005/8/layout/orgChart1"/>
    <dgm:cxn modelId="{8CF83791-F02E-094C-8AC0-635A01C88C20}" type="presOf" srcId="{191BEDEF-ADEF-3E42-84B9-33DD68A1DF9A}" destId="{E12829A6-86E6-994C-ABE2-31929BC081BD}" srcOrd="0" destOrd="0" presId="urn:microsoft.com/office/officeart/2005/8/layout/orgChart1"/>
    <dgm:cxn modelId="{DB591995-C622-924F-9CC0-61985710E1F6}" type="presOf" srcId="{1CC2AD56-DEB1-4449-AEE8-5BFF96BA0717}" destId="{61FA5F94-7F21-7442-96C5-A440D3C9F943}" srcOrd="0" destOrd="0" presId="urn:microsoft.com/office/officeart/2005/8/layout/orgChart1"/>
    <dgm:cxn modelId="{E152A799-F1A8-FC4E-92C4-150B7738F93C}" type="presOf" srcId="{6FDB79D4-563C-0145-B568-63B791A35224}" destId="{9525DDE0-56DD-0546-BA48-3D8A44F3BBD8}" srcOrd="1" destOrd="0" presId="urn:microsoft.com/office/officeart/2005/8/layout/orgChart1"/>
    <dgm:cxn modelId="{803AB19C-9D26-034D-A16D-6846562F59B7}" srcId="{2070E79A-BEBF-FF4D-8DFB-0745115DC322}" destId="{6FDB79D4-563C-0145-B568-63B791A35224}" srcOrd="0" destOrd="0" parTransId="{48C82D8E-EC49-CA4C-9FD5-315A5D65FB46}" sibTransId="{BB3E9EC3-16F9-9746-AD1C-704EA7A6CE9F}"/>
    <dgm:cxn modelId="{76031CA1-C3A7-3641-9FE8-C7176B7E906B}" srcId="{2070E79A-BEBF-FF4D-8DFB-0745115DC322}" destId="{B6E8C180-5C4E-9448-B5A6-E5E36A3DC38A}" srcOrd="1" destOrd="0" parTransId="{3237C65A-FA69-0E48-AD77-FF762A501EE6}" sibTransId="{453A4851-3392-9246-81CB-6AF4C3F56BB0}"/>
    <dgm:cxn modelId="{44192EA2-13D7-6A4B-9B45-EA55D50B4556}" srcId="{933EA056-5180-8643-9A5E-EAD90A7F4E66}" destId="{2070E79A-BEBF-FF4D-8DFB-0745115DC322}" srcOrd="0" destOrd="0" parTransId="{ED1E39DC-0B5F-DD42-93E2-B7ECEDDCA1CB}" sibTransId="{CCEA0181-CCA4-AF43-8EF4-9BD76BA8F879}"/>
    <dgm:cxn modelId="{C002C2A2-91DC-5C4A-A80C-0D697F3A8626}" type="presOf" srcId="{236DA5AA-146D-B648-8A8D-51764B74D646}" destId="{EE241E96-3CE2-2646-98E8-D5E1A9D88A48}" srcOrd="1" destOrd="0" presId="urn:microsoft.com/office/officeart/2005/8/layout/orgChart1"/>
    <dgm:cxn modelId="{5ED90BA7-0E5F-4446-93B6-CB92563C55B4}" type="presOf" srcId="{48FE56DB-C3D9-2B46-83AD-19B307B57ACF}" destId="{C6FB5259-22AC-B344-9A44-415F217FCB55}" srcOrd="1" destOrd="0" presId="urn:microsoft.com/office/officeart/2005/8/layout/orgChart1"/>
    <dgm:cxn modelId="{2634D4A9-AC45-6A45-8DDF-87EB9567142F}" type="presOf" srcId="{2070E79A-BEBF-FF4D-8DFB-0745115DC322}" destId="{3112AF9E-4C74-9741-9C60-DB0A8D4B6817}" srcOrd="0" destOrd="0" presId="urn:microsoft.com/office/officeart/2005/8/layout/orgChart1"/>
    <dgm:cxn modelId="{B1CB30AC-9AB3-5C4A-9A9E-E15C9DB77D48}" type="presOf" srcId="{CB33C0FE-FBA6-B741-8888-2ABB04D1B077}" destId="{DF40BC97-A930-E445-AE24-03020E5513CA}" srcOrd="0" destOrd="0" presId="urn:microsoft.com/office/officeart/2005/8/layout/orgChart1"/>
    <dgm:cxn modelId="{5F2962AE-7FDD-174A-9A87-21CAFE923DDC}" type="presOf" srcId="{6FDB79D4-563C-0145-B568-63B791A35224}" destId="{9CAC76F9-2A36-034E-887D-45ADF3EB0734}" srcOrd="0" destOrd="0" presId="urn:microsoft.com/office/officeart/2005/8/layout/orgChart1"/>
    <dgm:cxn modelId="{BDDB9CB3-9DD3-3E4D-98B8-AF4AD39E741B}" srcId="{6FDB79D4-563C-0145-B568-63B791A35224}" destId="{481CA561-EA04-794F-AF34-4F4B7CCBFD96}" srcOrd="0" destOrd="0" parTransId="{699A83BD-3EC8-3941-AC6B-812FCBE0DDCD}" sibTransId="{DCE7710B-836F-0F46-AE55-8C952149E96D}"/>
    <dgm:cxn modelId="{2B613CB4-6A14-7148-AAE2-7EAAFA88DC30}" srcId="{B6E8C180-5C4E-9448-B5A6-E5E36A3DC38A}" destId="{EEFB3538-50A1-8E4D-81A9-32CD5F13F6D2}" srcOrd="1" destOrd="0" parTransId="{064482F8-FDDB-C74B-B79B-DC1F0B8FC992}" sibTransId="{7E0445E5-E12D-BF4C-AFD4-E6D265429CCE}"/>
    <dgm:cxn modelId="{65BEF2B7-EF04-C04E-A7FB-619B6759717A}" type="presOf" srcId="{73AC2D4E-E67D-7B4A-98B6-72D08A1843F3}" destId="{9AE35026-19FE-C944-8863-620712A3756B}" srcOrd="0" destOrd="0" presId="urn:microsoft.com/office/officeart/2005/8/layout/orgChart1"/>
    <dgm:cxn modelId="{6C5B2EB9-945F-4547-B8CA-8CC8194E8015}" type="presOf" srcId="{3237C65A-FA69-0E48-AD77-FF762A501EE6}" destId="{14C47709-97F1-D341-B5F1-DA357B49FB65}" srcOrd="0" destOrd="0" presId="urn:microsoft.com/office/officeart/2005/8/layout/orgChart1"/>
    <dgm:cxn modelId="{79A467C0-4EFF-4B45-9639-FCB0B1167DF5}" type="presOf" srcId="{481CA561-EA04-794F-AF34-4F4B7CCBFD96}" destId="{896E5693-ACFC-5A4F-887A-EDF7E111444F}" srcOrd="1" destOrd="0" presId="urn:microsoft.com/office/officeart/2005/8/layout/orgChart1"/>
    <dgm:cxn modelId="{60B2E3CD-A58D-B04E-AB4A-FF086C2BB2B7}" type="presOf" srcId="{481CA561-EA04-794F-AF34-4F4B7CCBFD96}" destId="{4BB1C146-0862-374F-97E8-EB6C43EC6CD4}" srcOrd="0" destOrd="0" presId="urn:microsoft.com/office/officeart/2005/8/layout/orgChart1"/>
    <dgm:cxn modelId="{B9D152CE-B6FB-3449-82B8-2D4A36B2E28F}" srcId="{236DA5AA-146D-B648-8A8D-51764B74D646}" destId="{1CC2AD56-DEB1-4449-AEE8-5BFF96BA0717}" srcOrd="1" destOrd="0" parTransId="{212B0222-6CDB-4642-B433-E74A33F17149}" sibTransId="{1CC327B7-4B8F-F747-8C91-F2FC324C3089}"/>
    <dgm:cxn modelId="{72A6EACE-A11B-FE48-BAC2-1FA74A68F8B5}" type="presOf" srcId="{933EA056-5180-8643-9A5E-EAD90A7F4E66}" destId="{565AD72F-8105-0C4F-BE07-5709913B0930}" srcOrd="0" destOrd="0" presId="urn:microsoft.com/office/officeart/2005/8/layout/orgChart1"/>
    <dgm:cxn modelId="{D70F3FD6-8B57-3942-859D-4BC6E968C0B4}" type="presOf" srcId="{A8205B7A-1375-7F44-9FCC-E15A2983E9A3}" destId="{3670967B-3A64-224D-A90B-718E7AFB143E}" srcOrd="1" destOrd="0" presId="urn:microsoft.com/office/officeart/2005/8/layout/orgChart1"/>
    <dgm:cxn modelId="{C53C5FE0-37B8-6F4E-B2A3-CC9D98A909AF}" type="presOf" srcId="{EEFB3538-50A1-8E4D-81A9-32CD5F13F6D2}" destId="{AB47DF5D-0E35-6444-873E-FFFEE5180FCC}" srcOrd="1" destOrd="0" presId="urn:microsoft.com/office/officeart/2005/8/layout/orgChart1"/>
    <dgm:cxn modelId="{6C8500E3-8D58-1147-B76C-14332A37A81D}" type="presOf" srcId="{60FD0003-3ECF-8843-A221-37D1600A5F49}" destId="{BB63D39B-1340-8E4A-AE89-7C2A886F8F82}" srcOrd="0" destOrd="0" presId="urn:microsoft.com/office/officeart/2005/8/layout/orgChart1"/>
    <dgm:cxn modelId="{2E1047E4-3BBD-5E4A-9B3A-EA64CF29CF51}" type="presOf" srcId="{629FC7F2-467D-604D-8B95-4482A840850F}" destId="{D1F74D74-4822-DB44-A9A8-040EBFF7F251}" srcOrd="0" destOrd="0" presId="urn:microsoft.com/office/officeart/2005/8/layout/orgChart1"/>
    <dgm:cxn modelId="{9A34ACE7-8700-CB45-9241-52BE0AC32EC6}" srcId="{481CA561-EA04-794F-AF34-4F4B7CCBFD96}" destId="{2B515883-69CD-D947-AAE6-040742F9612E}" srcOrd="1" destOrd="0" parTransId="{0FCC0F90-89E4-DF46-93DD-DF25ACD45C98}" sibTransId="{1AAB6063-36D7-E14B-BAA1-B1999B93B684}"/>
    <dgm:cxn modelId="{C67DDDEA-F40F-CC4D-AEAE-8935BC052FC3}" type="presOf" srcId="{B6C8C2BB-49BC-504D-AC2D-C96FB92A0ECF}" destId="{7AC8B6DC-47B7-E840-BB9A-69594696DDBB}" srcOrd="1" destOrd="0" presId="urn:microsoft.com/office/officeart/2005/8/layout/orgChart1"/>
    <dgm:cxn modelId="{324B47EB-A8E5-A945-8CF7-BA45EA41D40B}" type="presOf" srcId="{A7D96CD7-758E-744E-AC46-9242315B7431}" destId="{350683D9-142F-B040-A438-9E8DEB57A98B}" srcOrd="1" destOrd="0" presId="urn:microsoft.com/office/officeart/2005/8/layout/orgChart1"/>
    <dgm:cxn modelId="{4B86EBEF-AB50-F94D-8FF8-D82FC1A88B08}" type="presOf" srcId="{B6E8C180-5C4E-9448-B5A6-E5E36A3DC38A}" destId="{0DA5EE6F-36AC-094B-ADE2-317A3EC926C6}" srcOrd="1" destOrd="0" presId="urn:microsoft.com/office/officeart/2005/8/layout/orgChart1"/>
    <dgm:cxn modelId="{01A339F0-8A29-114B-8B18-B589F7047E1F}" srcId="{8E0FFDD8-ACFD-EB4A-B297-37A5480185C7}" destId="{07E6AD52-F363-F643-AD49-23358B68F707}" srcOrd="1" destOrd="0" parTransId="{3311D39B-6D72-534F-B6BB-831794272A98}" sibTransId="{7B9C2F7F-235B-7F48-8B0C-A0CBFADE1BB5}"/>
    <dgm:cxn modelId="{46A032F1-DF30-4548-8BE4-539D1C45086D}" type="presOf" srcId="{B6C8C2BB-49BC-504D-AC2D-C96FB92A0ECF}" destId="{B24213F3-F725-5D44-ACEE-71D18630D50E}" srcOrd="0" destOrd="0" presId="urn:microsoft.com/office/officeart/2005/8/layout/orgChart1"/>
    <dgm:cxn modelId="{15F143F1-0446-784B-A670-E54AD91CF725}" type="presOf" srcId="{B6E8C180-5C4E-9448-B5A6-E5E36A3DC38A}" destId="{68EDB075-30A9-694E-82E3-93330877AC68}" srcOrd="0" destOrd="0" presId="urn:microsoft.com/office/officeart/2005/8/layout/orgChart1"/>
    <dgm:cxn modelId="{8CE7E6F3-FF9B-4145-B6F1-887CE1B5A966}" type="presOf" srcId="{48C82D8E-EC49-CA4C-9FD5-315A5D65FB46}" destId="{9AB0A0D0-3EAF-EF42-8599-3208B8B2252B}" srcOrd="0" destOrd="0" presId="urn:microsoft.com/office/officeart/2005/8/layout/orgChart1"/>
    <dgm:cxn modelId="{469FADFD-30A9-7444-8233-20D30D34C30E}" type="presOf" srcId="{A8205B7A-1375-7F44-9FCC-E15A2983E9A3}" destId="{AC542642-18DA-3B47-948F-0820533B26E3}" srcOrd="0" destOrd="0" presId="urn:microsoft.com/office/officeart/2005/8/layout/orgChart1"/>
    <dgm:cxn modelId="{087E9705-FA75-2845-9F15-C39420ACDD0E}" type="presParOf" srcId="{565AD72F-8105-0C4F-BE07-5709913B0930}" destId="{97E6F881-F39E-9B40-A4E5-01FF8346C72D}" srcOrd="0" destOrd="0" presId="urn:microsoft.com/office/officeart/2005/8/layout/orgChart1"/>
    <dgm:cxn modelId="{DA1F7933-3F6C-9B4C-8003-ABAA98B7EC0A}" type="presParOf" srcId="{97E6F881-F39E-9B40-A4E5-01FF8346C72D}" destId="{B00D9A1B-F15C-4B49-A124-F624A9C6C395}" srcOrd="0" destOrd="0" presId="urn:microsoft.com/office/officeart/2005/8/layout/orgChart1"/>
    <dgm:cxn modelId="{B4F1998E-D288-9B43-8B1E-8B84117A08A6}" type="presParOf" srcId="{B00D9A1B-F15C-4B49-A124-F624A9C6C395}" destId="{3112AF9E-4C74-9741-9C60-DB0A8D4B6817}" srcOrd="0" destOrd="0" presId="urn:microsoft.com/office/officeart/2005/8/layout/orgChart1"/>
    <dgm:cxn modelId="{9F007068-1B2C-2E49-A242-1D6F46D5B767}" type="presParOf" srcId="{B00D9A1B-F15C-4B49-A124-F624A9C6C395}" destId="{35AFB2B1-E255-B94C-821F-6C73A016C80D}" srcOrd="1" destOrd="0" presId="urn:microsoft.com/office/officeart/2005/8/layout/orgChart1"/>
    <dgm:cxn modelId="{57BD5D57-DC10-CB40-B11E-A7F426D0CE51}" type="presParOf" srcId="{97E6F881-F39E-9B40-A4E5-01FF8346C72D}" destId="{3E986C94-AC17-BD40-9AF2-4FB1DF95AA9B}" srcOrd="1" destOrd="0" presId="urn:microsoft.com/office/officeart/2005/8/layout/orgChart1"/>
    <dgm:cxn modelId="{76E1E8AB-0DB7-C744-877C-64B57E1A0B1C}" type="presParOf" srcId="{3E986C94-AC17-BD40-9AF2-4FB1DF95AA9B}" destId="{9AB0A0D0-3EAF-EF42-8599-3208B8B2252B}" srcOrd="0" destOrd="0" presId="urn:microsoft.com/office/officeart/2005/8/layout/orgChart1"/>
    <dgm:cxn modelId="{D0A334D7-8187-3043-968E-2CBC24221284}" type="presParOf" srcId="{3E986C94-AC17-BD40-9AF2-4FB1DF95AA9B}" destId="{12EE47AA-5789-CF49-A3C3-9A9B8397CD84}" srcOrd="1" destOrd="0" presId="urn:microsoft.com/office/officeart/2005/8/layout/orgChart1"/>
    <dgm:cxn modelId="{EFC1C694-C43C-6B4A-ADA3-3F22BDBE5713}" type="presParOf" srcId="{12EE47AA-5789-CF49-A3C3-9A9B8397CD84}" destId="{59F188F4-BEAC-B148-86A7-B0845DEB7F06}" srcOrd="0" destOrd="0" presId="urn:microsoft.com/office/officeart/2005/8/layout/orgChart1"/>
    <dgm:cxn modelId="{1D292A40-0384-D143-80C4-CD2749420A7C}" type="presParOf" srcId="{59F188F4-BEAC-B148-86A7-B0845DEB7F06}" destId="{9CAC76F9-2A36-034E-887D-45ADF3EB0734}" srcOrd="0" destOrd="0" presId="urn:microsoft.com/office/officeart/2005/8/layout/orgChart1"/>
    <dgm:cxn modelId="{E21CF9BA-2433-8445-81D8-90F8E3ACFFAF}" type="presParOf" srcId="{59F188F4-BEAC-B148-86A7-B0845DEB7F06}" destId="{9525DDE0-56DD-0546-BA48-3D8A44F3BBD8}" srcOrd="1" destOrd="0" presId="urn:microsoft.com/office/officeart/2005/8/layout/orgChart1"/>
    <dgm:cxn modelId="{7F305E1E-A97B-DC4A-99DC-31859F20AA2E}" type="presParOf" srcId="{12EE47AA-5789-CF49-A3C3-9A9B8397CD84}" destId="{74C6680E-41A7-6F4C-8ADE-6171E9022897}" srcOrd="1" destOrd="0" presId="urn:microsoft.com/office/officeart/2005/8/layout/orgChart1"/>
    <dgm:cxn modelId="{8DFB95C4-2985-1D4E-AD5C-E20631E79C21}" type="presParOf" srcId="{74C6680E-41A7-6F4C-8ADE-6171E9022897}" destId="{45430EFD-F518-F241-9A6C-40BDD8CAC140}" srcOrd="0" destOrd="0" presId="urn:microsoft.com/office/officeart/2005/8/layout/orgChart1"/>
    <dgm:cxn modelId="{CD8442DB-8E43-E847-A384-F11C30E090F6}" type="presParOf" srcId="{74C6680E-41A7-6F4C-8ADE-6171E9022897}" destId="{F5C325F6-D416-8547-9357-9577656522F8}" srcOrd="1" destOrd="0" presId="urn:microsoft.com/office/officeart/2005/8/layout/orgChart1"/>
    <dgm:cxn modelId="{DD2BC11E-761E-9348-8FC9-4F7993042F68}" type="presParOf" srcId="{F5C325F6-D416-8547-9357-9577656522F8}" destId="{E7A4D3B3-E2EA-3B4C-B69C-343CDEEF5E13}" srcOrd="0" destOrd="0" presId="urn:microsoft.com/office/officeart/2005/8/layout/orgChart1"/>
    <dgm:cxn modelId="{A347E82A-224E-D243-9964-A7450F60FA81}" type="presParOf" srcId="{E7A4D3B3-E2EA-3B4C-B69C-343CDEEF5E13}" destId="{4BB1C146-0862-374F-97E8-EB6C43EC6CD4}" srcOrd="0" destOrd="0" presId="urn:microsoft.com/office/officeart/2005/8/layout/orgChart1"/>
    <dgm:cxn modelId="{9E48933C-D853-B44C-A1C9-7C203A30362E}" type="presParOf" srcId="{E7A4D3B3-E2EA-3B4C-B69C-343CDEEF5E13}" destId="{896E5693-ACFC-5A4F-887A-EDF7E111444F}" srcOrd="1" destOrd="0" presId="urn:microsoft.com/office/officeart/2005/8/layout/orgChart1"/>
    <dgm:cxn modelId="{894658CB-51C9-8A41-9670-F42C0E9BA711}" type="presParOf" srcId="{F5C325F6-D416-8547-9357-9577656522F8}" destId="{BEB5FE30-3CAE-2044-AC23-A8F582ED0161}" srcOrd="1" destOrd="0" presId="urn:microsoft.com/office/officeart/2005/8/layout/orgChart1"/>
    <dgm:cxn modelId="{3C689C55-B6A9-D145-8021-857AF1873899}" type="presParOf" srcId="{BEB5FE30-3CAE-2044-AC23-A8F582ED0161}" destId="{E5AB5E5D-BAA8-384F-B1D8-F3EB47B04B43}" srcOrd="0" destOrd="0" presId="urn:microsoft.com/office/officeart/2005/8/layout/orgChart1"/>
    <dgm:cxn modelId="{DAF1EE3E-EFD9-AF4C-8D08-F1505AD6505E}" type="presParOf" srcId="{BEB5FE30-3CAE-2044-AC23-A8F582ED0161}" destId="{10A20EAD-3423-0E49-AE4B-50097D0BAAC2}" srcOrd="1" destOrd="0" presId="urn:microsoft.com/office/officeart/2005/8/layout/orgChart1"/>
    <dgm:cxn modelId="{8484338B-5305-2F45-AE24-5BDC915BA84F}" type="presParOf" srcId="{10A20EAD-3423-0E49-AE4B-50097D0BAAC2}" destId="{82CBE240-5C42-0841-AEB4-6514C60AD5B6}" srcOrd="0" destOrd="0" presId="urn:microsoft.com/office/officeart/2005/8/layout/orgChart1"/>
    <dgm:cxn modelId="{A9280414-8042-004D-A05C-A79A5174091C}" type="presParOf" srcId="{82CBE240-5C42-0841-AEB4-6514C60AD5B6}" destId="{B24213F3-F725-5D44-ACEE-71D18630D50E}" srcOrd="0" destOrd="0" presId="urn:microsoft.com/office/officeart/2005/8/layout/orgChart1"/>
    <dgm:cxn modelId="{914B5C40-9E1C-B047-B302-131599793410}" type="presParOf" srcId="{82CBE240-5C42-0841-AEB4-6514C60AD5B6}" destId="{7AC8B6DC-47B7-E840-BB9A-69594696DDBB}" srcOrd="1" destOrd="0" presId="urn:microsoft.com/office/officeart/2005/8/layout/orgChart1"/>
    <dgm:cxn modelId="{BFFBA6C8-A8D2-FC44-928D-B29F41E5A111}" type="presParOf" srcId="{10A20EAD-3423-0E49-AE4B-50097D0BAAC2}" destId="{DD539375-1965-3C48-A439-1F0D3A00957A}" srcOrd="1" destOrd="0" presId="urn:microsoft.com/office/officeart/2005/8/layout/orgChart1"/>
    <dgm:cxn modelId="{76760EBD-FE37-1147-B30C-2F15245A785A}" type="presParOf" srcId="{10A20EAD-3423-0E49-AE4B-50097D0BAAC2}" destId="{9D66205F-389F-6040-9DF9-CC2944A16CF1}" srcOrd="2" destOrd="0" presId="urn:microsoft.com/office/officeart/2005/8/layout/orgChart1"/>
    <dgm:cxn modelId="{7B896C26-AA68-D147-99F1-EA3B1CB7B386}" type="presParOf" srcId="{BEB5FE30-3CAE-2044-AC23-A8F582ED0161}" destId="{BFDC61B1-7F81-8848-8C4F-2FD1FC6717C1}" srcOrd="2" destOrd="0" presId="urn:microsoft.com/office/officeart/2005/8/layout/orgChart1"/>
    <dgm:cxn modelId="{5DFE6934-D9CA-B545-9E7A-CA16187FFEE2}" type="presParOf" srcId="{BEB5FE30-3CAE-2044-AC23-A8F582ED0161}" destId="{259F8F65-A4AA-7F4F-AE00-690B551F17A6}" srcOrd="3" destOrd="0" presId="urn:microsoft.com/office/officeart/2005/8/layout/orgChart1"/>
    <dgm:cxn modelId="{DD18F1B8-884B-244E-90CA-66BFC927CBAE}" type="presParOf" srcId="{259F8F65-A4AA-7F4F-AE00-690B551F17A6}" destId="{2ED0738D-3FCA-F840-B133-9BB903A84E20}" srcOrd="0" destOrd="0" presId="urn:microsoft.com/office/officeart/2005/8/layout/orgChart1"/>
    <dgm:cxn modelId="{0C4E6C7F-2052-3C4E-A70E-50B2BD4B46B1}" type="presParOf" srcId="{2ED0738D-3FCA-F840-B133-9BB903A84E20}" destId="{85B9A708-2064-704F-9ADF-6AC037FCF20F}" srcOrd="0" destOrd="0" presId="urn:microsoft.com/office/officeart/2005/8/layout/orgChart1"/>
    <dgm:cxn modelId="{178F7C3D-6E87-DF47-8C2A-AA928DCB625E}" type="presParOf" srcId="{2ED0738D-3FCA-F840-B133-9BB903A84E20}" destId="{E9ABB2DB-6708-E44C-9AFC-1E51FD82E298}" srcOrd="1" destOrd="0" presId="urn:microsoft.com/office/officeart/2005/8/layout/orgChart1"/>
    <dgm:cxn modelId="{819F8DB1-6FE3-8246-8C35-7269C74106FE}" type="presParOf" srcId="{259F8F65-A4AA-7F4F-AE00-690B551F17A6}" destId="{BD7589E0-CFC4-2A42-8945-427B2C50C204}" srcOrd="1" destOrd="0" presId="urn:microsoft.com/office/officeart/2005/8/layout/orgChart1"/>
    <dgm:cxn modelId="{592CC121-E1C8-D740-AB63-2B4F6685E0B1}" type="presParOf" srcId="{259F8F65-A4AA-7F4F-AE00-690B551F17A6}" destId="{89EB56BA-E1DF-CD44-B3D7-6AC9A5F73547}" srcOrd="2" destOrd="0" presId="urn:microsoft.com/office/officeart/2005/8/layout/orgChart1"/>
    <dgm:cxn modelId="{250FDFAE-42C0-5241-A366-65F23C95DF8F}" type="presParOf" srcId="{F5C325F6-D416-8547-9357-9577656522F8}" destId="{703B5EF0-B01F-C140-94E3-45D2BF68B3BA}" srcOrd="2" destOrd="0" presId="urn:microsoft.com/office/officeart/2005/8/layout/orgChart1"/>
    <dgm:cxn modelId="{5693C9C7-E9DF-7341-8D67-567538979E80}" type="presParOf" srcId="{74C6680E-41A7-6F4C-8ADE-6171E9022897}" destId="{D33980ED-5217-5743-B35B-0DAEB21AC19C}" srcOrd="2" destOrd="0" presId="urn:microsoft.com/office/officeart/2005/8/layout/orgChart1"/>
    <dgm:cxn modelId="{B95087D9-4F0D-D34F-80A6-55737FD8A600}" type="presParOf" srcId="{74C6680E-41A7-6F4C-8ADE-6171E9022897}" destId="{54DD2C3C-AB1B-664A-8311-154C3461021E}" srcOrd="3" destOrd="0" presId="urn:microsoft.com/office/officeart/2005/8/layout/orgChart1"/>
    <dgm:cxn modelId="{17BA90E2-BF41-FD40-A588-D26E353F4DB8}" type="presParOf" srcId="{54DD2C3C-AB1B-664A-8311-154C3461021E}" destId="{3424EF0E-956A-D64F-ADDE-5211EB3E8D1A}" srcOrd="0" destOrd="0" presId="urn:microsoft.com/office/officeart/2005/8/layout/orgChart1"/>
    <dgm:cxn modelId="{E20C3817-024A-9644-8841-C3DA4C91930D}" type="presParOf" srcId="{3424EF0E-956A-D64F-ADDE-5211EB3E8D1A}" destId="{19E33C5D-73D1-3B46-B88F-54A885A00595}" srcOrd="0" destOrd="0" presId="urn:microsoft.com/office/officeart/2005/8/layout/orgChart1"/>
    <dgm:cxn modelId="{16DE306A-B614-1643-A6DA-D6B936B7FF62}" type="presParOf" srcId="{3424EF0E-956A-D64F-ADDE-5211EB3E8D1A}" destId="{55E17B99-4B77-3249-B0DF-2B92D79D2245}" srcOrd="1" destOrd="0" presId="urn:microsoft.com/office/officeart/2005/8/layout/orgChart1"/>
    <dgm:cxn modelId="{157A2F1F-D856-8C4A-9CB2-73D80F4DA6C7}" type="presParOf" srcId="{54DD2C3C-AB1B-664A-8311-154C3461021E}" destId="{080F7795-766C-FF4C-AD0C-13F4F58D8C9F}" srcOrd="1" destOrd="0" presId="urn:microsoft.com/office/officeart/2005/8/layout/orgChart1"/>
    <dgm:cxn modelId="{7F045159-FF1F-D34F-9106-D56DB27632DA}" type="presParOf" srcId="{080F7795-766C-FF4C-AD0C-13F4F58D8C9F}" destId="{BB63D39B-1340-8E4A-AE89-7C2A886F8F82}" srcOrd="0" destOrd="0" presId="urn:microsoft.com/office/officeart/2005/8/layout/orgChart1"/>
    <dgm:cxn modelId="{1ACBE234-4A0F-7244-9D66-EAC3E6D0BA8D}" type="presParOf" srcId="{080F7795-766C-FF4C-AD0C-13F4F58D8C9F}" destId="{0A656F82-8803-4C41-8597-E9362B86C295}" srcOrd="1" destOrd="0" presId="urn:microsoft.com/office/officeart/2005/8/layout/orgChart1"/>
    <dgm:cxn modelId="{603B4BE2-6272-F740-981C-A2C21052CF8D}" type="presParOf" srcId="{0A656F82-8803-4C41-8597-E9362B86C295}" destId="{1EC5E4AB-7EA1-FF4D-8C65-2B16E8384471}" srcOrd="0" destOrd="0" presId="urn:microsoft.com/office/officeart/2005/8/layout/orgChart1"/>
    <dgm:cxn modelId="{88360E59-EA9C-0848-9A87-19787544C114}" type="presParOf" srcId="{1EC5E4AB-7EA1-FF4D-8C65-2B16E8384471}" destId="{FF8D583B-ED82-1B46-9798-D217DB837749}" srcOrd="0" destOrd="0" presId="urn:microsoft.com/office/officeart/2005/8/layout/orgChart1"/>
    <dgm:cxn modelId="{E384FA3A-E5DE-4940-881E-5A3A0D2B7977}" type="presParOf" srcId="{1EC5E4AB-7EA1-FF4D-8C65-2B16E8384471}" destId="{8BBB8E8F-BAB3-F64B-B8D6-06CFA6B1654B}" srcOrd="1" destOrd="0" presId="urn:microsoft.com/office/officeart/2005/8/layout/orgChart1"/>
    <dgm:cxn modelId="{D8151E01-10CF-6C47-ACEF-26403FAFD8C7}" type="presParOf" srcId="{0A656F82-8803-4C41-8597-E9362B86C295}" destId="{B3060AB1-1939-3541-A3CA-E1684AC74003}" srcOrd="1" destOrd="0" presId="urn:microsoft.com/office/officeart/2005/8/layout/orgChart1"/>
    <dgm:cxn modelId="{682312AF-68FF-B94E-8343-D092AED7F14D}" type="presParOf" srcId="{0A656F82-8803-4C41-8597-E9362B86C295}" destId="{045E8B72-5B71-FC4A-B6F2-8B021FCFA9A9}" srcOrd="2" destOrd="0" presId="urn:microsoft.com/office/officeart/2005/8/layout/orgChart1"/>
    <dgm:cxn modelId="{F37669F1-FA26-0A46-92F5-D7CDD58C1DEC}" type="presParOf" srcId="{080F7795-766C-FF4C-AD0C-13F4F58D8C9F}" destId="{43BA87A9-84D6-1C4B-94D4-72C5B53A6A6C}" srcOrd="2" destOrd="0" presId="urn:microsoft.com/office/officeart/2005/8/layout/orgChart1"/>
    <dgm:cxn modelId="{AF8F6E57-117C-E14F-A4EC-30BE0144B97F}" type="presParOf" srcId="{080F7795-766C-FF4C-AD0C-13F4F58D8C9F}" destId="{26011A72-3EF5-0D4A-8904-D4BCB69A474D}" srcOrd="3" destOrd="0" presId="urn:microsoft.com/office/officeart/2005/8/layout/orgChart1"/>
    <dgm:cxn modelId="{0E7EE3D8-03B5-DF40-BA16-DA780CD373AD}" type="presParOf" srcId="{26011A72-3EF5-0D4A-8904-D4BCB69A474D}" destId="{6207FDE9-60EA-2645-846F-3E7F19C19CF3}" srcOrd="0" destOrd="0" presId="urn:microsoft.com/office/officeart/2005/8/layout/orgChart1"/>
    <dgm:cxn modelId="{13D2BBC3-0E0D-0249-8F8B-D12CB35EBCA5}" type="presParOf" srcId="{6207FDE9-60EA-2645-846F-3E7F19C19CF3}" destId="{B10D3914-FDCB-1B42-AA39-DABBA6D3E2A1}" srcOrd="0" destOrd="0" presId="urn:microsoft.com/office/officeart/2005/8/layout/orgChart1"/>
    <dgm:cxn modelId="{6E323B78-B1A2-DE4D-B4BB-7165BC860407}" type="presParOf" srcId="{6207FDE9-60EA-2645-846F-3E7F19C19CF3}" destId="{E9C86391-E3ED-B84B-B70B-E30F7E7A5CCC}" srcOrd="1" destOrd="0" presId="urn:microsoft.com/office/officeart/2005/8/layout/orgChart1"/>
    <dgm:cxn modelId="{326F814A-55A0-A945-8AD8-83EE1FAC0446}" type="presParOf" srcId="{26011A72-3EF5-0D4A-8904-D4BCB69A474D}" destId="{1F1AF2E5-6755-DA4A-A15D-2061CF0465F1}" srcOrd="1" destOrd="0" presId="urn:microsoft.com/office/officeart/2005/8/layout/orgChart1"/>
    <dgm:cxn modelId="{A3A62902-767E-8F4A-B258-DA91FCF4CE90}" type="presParOf" srcId="{26011A72-3EF5-0D4A-8904-D4BCB69A474D}" destId="{14FDA2B1-0E4E-2644-B8F1-5ACFD3FF3C78}" srcOrd="2" destOrd="0" presId="urn:microsoft.com/office/officeart/2005/8/layout/orgChart1"/>
    <dgm:cxn modelId="{EE49EED2-E6AA-2548-8E6F-B12A4CD3E084}" type="presParOf" srcId="{54DD2C3C-AB1B-664A-8311-154C3461021E}" destId="{84B85981-58E5-D645-B9A0-17FB54387F29}" srcOrd="2" destOrd="0" presId="urn:microsoft.com/office/officeart/2005/8/layout/orgChart1"/>
    <dgm:cxn modelId="{FD922218-C98C-724D-99D5-B760A3948355}" type="presParOf" srcId="{12EE47AA-5789-CF49-A3C3-9A9B8397CD84}" destId="{D39103E5-5AD5-7C46-9B7D-2E6C5236572F}" srcOrd="2" destOrd="0" presId="urn:microsoft.com/office/officeart/2005/8/layout/orgChart1"/>
    <dgm:cxn modelId="{990608B0-5F1D-DD40-977B-ED1FC0E6C82F}" type="presParOf" srcId="{3E986C94-AC17-BD40-9AF2-4FB1DF95AA9B}" destId="{14C47709-97F1-D341-B5F1-DA357B49FB65}" srcOrd="2" destOrd="0" presId="urn:microsoft.com/office/officeart/2005/8/layout/orgChart1"/>
    <dgm:cxn modelId="{1A09DAF8-FCD6-A34B-9D61-302351FB6E03}" type="presParOf" srcId="{3E986C94-AC17-BD40-9AF2-4FB1DF95AA9B}" destId="{295E53C6-DACC-7142-913E-7F20B68FB257}" srcOrd="3" destOrd="0" presId="urn:microsoft.com/office/officeart/2005/8/layout/orgChart1"/>
    <dgm:cxn modelId="{F38CDA69-5D44-D948-8A08-7370DEE4AE9C}" type="presParOf" srcId="{295E53C6-DACC-7142-913E-7F20B68FB257}" destId="{7AC5CE6D-C755-7D48-B3A6-7A782F24C8A6}" srcOrd="0" destOrd="0" presId="urn:microsoft.com/office/officeart/2005/8/layout/orgChart1"/>
    <dgm:cxn modelId="{8ABB71E6-E0FC-A549-B62D-7AFB9C0FC2AD}" type="presParOf" srcId="{7AC5CE6D-C755-7D48-B3A6-7A782F24C8A6}" destId="{68EDB075-30A9-694E-82E3-93330877AC68}" srcOrd="0" destOrd="0" presId="urn:microsoft.com/office/officeart/2005/8/layout/orgChart1"/>
    <dgm:cxn modelId="{340714E8-AB7B-434F-B659-9088610CA310}" type="presParOf" srcId="{7AC5CE6D-C755-7D48-B3A6-7A782F24C8A6}" destId="{0DA5EE6F-36AC-094B-ADE2-317A3EC926C6}" srcOrd="1" destOrd="0" presId="urn:microsoft.com/office/officeart/2005/8/layout/orgChart1"/>
    <dgm:cxn modelId="{29534E62-3CFE-1B46-8332-48259B100770}" type="presParOf" srcId="{295E53C6-DACC-7142-913E-7F20B68FB257}" destId="{26AD73C1-0DCE-5144-AFF2-46112EF7E296}" srcOrd="1" destOrd="0" presId="urn:microsoft.com/office/officeart/2005/8/layout/orgChart1"/>
    <dgm:cxn modelId="{74A62418-F6DF-424A-89B1-AF0380A9EDEA}" type="presParOf" srcId="{26AD73C1-0DCE-5144-AFF2-46112EF7E296}" destId="{EBF4115E-9A0E-A24D-878F-351C405FF7E0}" srcOrd="0" destOrd="0" presId="urn:microsoft.com/office/officeart/2005/8/layout/orgChart1"/>
    <dgm:cxn modelId="{901D2059-3555-3045-927F-5B41501E330D}" type="presParOf" srcId="{26AD73C1-0DCE-5144-AFF2-46112EF7E296}" destId="{97461D57-AB76-A648-B5E0-EDC7A0DD45F6}" srcOrd="1" destOrd="0" presId="urn:microsoft.com/office/officeart/2005/8/layout/orgChart1"/>
    <dgm:cxn modelId="{AED8A21F-CF4F-C54C-97FA-1B938B4A8296}" type="presParOf" srcId="{97461D57-AB76-A648-B5E0-EDC7A0DD45F6}" destId="{AC229A68-760D-1248-844E-E3038F6D6400}" srcOrd="0" destOrd="0" presId="urn:microsoft.com/office/officeart/2005/8/layout/orgChart1"/>
    <dgm:cxn modelId="{43360DDF-C38A-1F4C-8F18-F198B9212650}" type="presParOf" srcId="{AC229A68-760D-1248-844E-E3038F6D6400}" destId="{3DE34D7D-6BB9-DB4B-92AA-8938F293062B}" srcOrd="0" destOrd="0" presId="urn:microsoft.com/office/officeart/2005/8/layout/orgChart1"/>
    <dgm:cxn modelId="{B89F8667-D417-4240-B5EC-8561D212DEFA}" type="presParOf" srcId="{AC229A68-760D-1248-844E-E3038F6D6400}" destId="{EE241E96-3CE2-2646-98E8-D5E1A9D88A48}" srcOrd="1" destOrd="0" presId="urn:microsoft.com/office/officeart/2005/8/layout/orgChart1"/>
    <dgm:cxn modelId="{15BD2136-F67B-E84A-B5F7-7BF97D0792A5}" type="presParOf" srcId="{97461D57-AB76-A648-B5E0-EDC7A0DD45F6}" destId="{04AEC324-20AF-244F-A44F-2A2BD68F31DB}" srcOrd="1" destOrd="0" presId="urn:microsoft.com/office/officeart/2005/8/layout/orgChart1"/>
    <dgm:cxn modelId="{225564EA-75DC-6047-9BE8-2323AAE4B4A8}" type="presParOf" srcId="{04AEC324-20AF-244F-A44F-2A2BD68F31DB}" destId="{E12829A6-86E6-994C-ABE2-31929BC081BD}" srcOrd="0" destOrd="0" presId="urn:microsoft.com/office/officeart/2005/8/layout/orgChart1"/>
    <dgm:cxn modelId="{25F2629E-D555-AD4D-8F54-675E94F32C50}" type="presParOf" srcId="{04AEC324-20AF-244F-A44F-2A2BD68F31DB}" destId="{A05C344B-5A84-D44C-B334-C3A692CFAE3F}" srcOrd="1" destOrd="0" presId="urn:microsoft.com/office/officeart/2005/8/layout/orgChart1"/>
    <dgm:cxn modelId="{3F7C3A70-F0A0-384D-A6F9-4DED0F94ED2A}" type="presParOf" srcId="{A05C344B-5A84-D44C-B334-C3A692CFAE3F}" destId="{BA74AD0E-2986-B14E-8F2C-5A1B8CF3FEAB}" srcOrd="0" destOrd="0" presId="urn:microsoft.com/office/officeart/2005/8/layout/orgChart1"/>
    <dgm:cxn modelId="{57BD7868-26A1-264C-93D6-B812FEA9F7DE}" type="presParOf" srcId="{BA74AD0E-2986-B14E-8F2C-5A1B8CF3FEAB}" destId="{295283F0-B0FF-FD48-BBC4-DEC5710DFB5B}" srcOrd="0" destOrd="0" presId="urn:microsoft.com/office/officeart/2005/8/layout/orgChart1"/>
    <dgm:cxn modelId="{525F646A-28BD-1642-9F0C-A71BF64D2FC2}" type="presParOf" srcId="{BA74AD0E-2986-B14E-8F2C-5A1B8CF3FEAB}" destId="{43DEBB41-A1EF-6349-8BA3-F7D93ACDA057}" srcOrd="1" destOrd="0" presId="urn:microsoft.com/office/officeart/2005/8/layout/orgChart1"/>
    <dgm:cxn modelId="{A5A67288-0AF1-C040-BF53-62C5F39C1C22}" type="presParOf" srcId="{A05C344B-5A84-D44C-B334-C3A692CFAE3F}" destId="{31BB8748-2AD3-2147-821E-DFE40BE33F87}" srcOrd="1" destOrd="0" presId="urn:microsoft.com/office/officeart/2005/8/layout/orgChart1"/>
    <dgm:cxn modelId="{5A62F0FD-1BE0-314B-B5DC-9B3322B31D22}" type="presParOf" srcId="{A05C344B-5A84-D44C-B334-C3A692CFAE3F}" destId="{5B91771C-86AF-3645-8323-031E13EDE426}" srcOrd="2" destOrd="0" presId="urn:microsoft.com/office/officeart/2005/8/layout/orgChart1"/>
    <dgm:cxn modelId="{B5DC5121-A28E-A54C-A332-95B10EA1DBBA}" type="presParOf" srcId="{04AEC324-20AF-244F-A44F-2A2BD68F31DB}" destId="{44A4CAE6-6036-F944-A40C-F6C28716207E}" srcOrd="2" destOrd="0" presId="urn:microsoft.com/office/officeart/2005/8/layout/orgChart1"/>
    <dgm:cxn modelId="{EEFB5CAC-A0DC-BF45-86D3-2622223461DE}" type="presParOf" srcId="{04AEC324-20AF-244F-A44F-2A2BD68F31DB}" destId="{87CD9202-ADA4-484C-88A0-10A01C0DB990}" srcOrd="3" destOrd="0" presId="urn:microsoft.com/office/officeart/2005/8/layout/orgChart1"/>
    <dgm:cxn modelId="{8E77448A-5C3E-7745-957C-3A31C2D0E973}" type="presParOf" srcId="{87CD9202-ADA4-484C-88A0-10A01C0DB990}" destId="{DE79F46C-B492-F242-ACFF-7C5A02A50309}" srcOrd="0" destOrd="0" presId="urn:microsoft.com/office/officeart/2005/8/layout/orgChart1"/>
    <dgm:cxn modelId="{12292704-262A-194F-8322-8ABE5B542515}" type="presParOf" srcId="{DE79F46C-B492-F242-ACFF-7C5A02A50309}" destId="{61FA5F94-7F21-7442-96C5-A440D3C9F943}" srcOrd="0" destOrd="0" presId="urn:microsoft.com/office/officeart/2005/8/layout/orgChart1"/>
    <dgm:cxn modelId="{5CFE1DD1-C1CA-CB47-9647-B6BCA0B2178E}" type="presParOf" srcId="{DE79F46C-B492-F242-ACFF-7C5A02A50309}" destId="{FBA03249-FBDF-0C48-B0C3-097F19752C5A}" srcOrd="1" destOrd="0" presId="urn:microsoft.com/office/officeart/2005/8/layout/orgChart1"/>
    <dgm:cxn modelId="{7D9F0E5D-654D-0F47-8845-4766D9BE958D}" type="presParOf" srcId="{87CD9202-ADA4-484C-88A0-10A01C0DB990}" destId="{2588020D-8BA4-A340-89CC-28BA5511EA99}" srcOrd="1" destOrd="0" presId="urn:microsoft.com/office/officeart/2005/8/layout/orgChart1"/>
    <dgm:cxn modelId="{DDC83531-CEA6-284E-8DAF-F9B79E1ACCF9}" type="presParOf" srcId="{87CD9202-ADA4-484C-88A0-10A01C0DB990}" destId="{0129834E-5A66-F046-967B-2F459C3F4973}" srcOrd="2" destOrd="0" presId="urn:microsoft.com/office/officeart/2005/8/layout/orgChart1"/>
    <dgm:cxn modelId="{500E03E5-9AB1-5841-8D97-F73E9D2D58F7}" type="presParOf" srcId="{97461D57-AB76-A648-B5E0-EDC7A0DD45F6}" destId="{94CCDFB9-BEDF-EF4E-9EFB-9FFBB91594C5}" srcOrd="2" destOrd="0" presId="urn:microsoft.com/office/officeart/2005/8/layout/orgChart1"/>
    <dgm:cxn modelId="{632A7B88-C776-BE48-816F-D77953EC7BFC}" type="presParOf" srcId="{26AD73C1-0DCE-5144-AFF2-46112EF7E296}" destId="{D205FB8B-80E4-1948-AFE8-7B197720D47D}" srcOrd="2" destOrd="0" presId="urn:microsoft.com/office/officeart/2005/8/layout/orgChart1"/>
    <dgm:cxn modelId="{2824BBA9-C6B9-1549-95A7-53439F8A77E3}" type="presParOf" srcId="{26AD73C1-0DCE-5144-AFF2-46112EF7E296}" destId="{B0223CD7-B662-004F-B707-8608D50C8FF1}" srcOrd="3" destOrd="0" presId="urn:microsoft.com/office/officeart/2005/8/layout/orgChart1"/>
    <dgm:cxn modelId="{2EB39928-D442-5645-B117-0C8D88B59001}" type="presParOf" srcId="{B0223CD7-B662-004F-B707-8608D50C8FF1}" destId="{4F844DDF-32C3-ED4C-849B-0726273B231B}" srcOrd="0" destOrd="0" presId="urn:microsoft.com/office/officeart/2005/8/layout/orgChart1"/>
    <dgm:cxn modelId="{DC130C77-874C-3E45-BD4F-1E33B1F6B25E}" type="presParOf" srcId="{4F844DDF-32C3-ED4C-849B-0726273B231B}" destId="{52C53429-4F26-7641-B99A-D3FBD644CB87}" srcOrd="0" destOrd="0" presId="urn:microsoft.com/office/officeart/2005/8/layout/orgChart1"/>
    <dgm:cxn modelId="{D9FAA3E5-9FA7-EF45-BFB2-ACDD375C7A11}" type="presParOf" srcId="{4F844DDF-32C3-ED4C-849B-0726273B231B}" destId="{AB47DF5D-0E35-6444-873E-FFFEE5180FCC}" srcOrd="1" destOrd="0" presId="urn:microsoft.com/office/officeart/2005/8/layout/orgChart1"/>
    <dgm:cxn modelId="{23E04F8A-F390-1443-A4D9-B3FE9D84F2A5}" type="presParOf" srcId="{B0223CD7-B662-004F-B707-8608D50C8FF1}" destId="{AB056A61-92D4-324C-926B-5FEEEC9C0592}" srcOrd="1" destOrd="0" presId="urn:microsoft.com/office/officeart/2005/8/layout/orgChart1"/>
    <dgm:cxn modelId="{42869A06-014E-1741-BA1D-B860A058F337}" type="presParOf" srcId="{AB056A61-92D4-324C-926B-5FEEEC9C0592}" destId="{A097F9B9-4AA3-E944-9805-F5CA8B1C0FFE}" srcOrd="0" destOrd="0" presId="urn:microsoft.com/office/officeart/2005/8/layout/orgChart1"/>
    <dgm:cxn modelId="{E0CAB102-704B-B647-9D70-50FC7E868811}" type="presParOf" srcId="{AB056A61-92D4-324C-926B-5FEEEC9C0592}" destId="{7C465789-F203-A44C-8188-ED8D8D181BE5}" srcOrd="1" destOrd="0" presId="urn:microsoft.com/office/officeart/2005/8/layout/orgChart1"/>
    <dgm:cxn modelId="{B3680649-186C-7A4B-9598-0B688CA0D4F2}" type="presParOf" srcId="{7C465789-F203-A44C-8188-ED8D8D181BE5}" destId="{B27A9821-ED4F-F444-BDC0-F68C6C0C9BAF}" srcOrd="0" destOrd="0" presId="urn:microsoft.com/office/officeart/2005/8/layout/orgChart1"/>
    <dgm:cxn modelId="{DF94C66F-8133-4B40-9BE8-82F1097B7386}" type="presParOf" srcId="{B27A9821-ED4F-F444-BDC0-F68C6C0C9BAF}" destId="{DF40BC97-A930-E445-AE24-03020E5513CA}" srcOrd="0" destOrd="0" presId="urn:microsoft.com/office/officeart/2005/8/layout/orgChart1"/>
    <dgm:cxn modelId="{4CE09922-8120-0B40-8EB6-15383D83D83A}" type="presParOf" srcId="{B27A9821-ED4F-F444-BDC0-F68C6C0C9BAF}" destId="{C4E0C19B-E8E5-374F-A0A2-AAC45212DDF1}" srcOrd="1" destOrd="0" presId="urn:microsoft.com/office/officeart/2005/8/layout/orgChart1"/>
    <dgm:cxn modelId="{FC2599B9-8B35-E446-93ED-DE1D8B875A6D}" type="presParOf" srcId="{7C465789-F203-A44C-8188-ED8D8D181BE5}" destId="{DFA4B7D1-0F56-F94E-8F72-58475617D986}" srcOrd="1" destOrd="0" presId="urn:microsoft.com/office/officeart/2005/8/layout/orgChart1"/>
    <dgm:cxn modelId="{893AF1FE-9F83-794D-9FB2-04FAFDB25364}" type="presParOf" srcId="{7C465789-F203-A44C-8188-ED8D8D181BE5}" destId="{D0D1F6E9-E16D-344B-BA35-EDB7EEDE9D12}" srcOrd="2" destOrd="0" presId="urn:microsoft.com/office/officeart/2005/8/layout/orgChart1"/>
    <dgm:cxn modelId="{A175534D-0FFC-B044-BB79-96E81424FD60}" type="presParOf" srcId="{AB056A61-92D4-324C-926B-5FEEEC9C0592}" destId="{D1F74D74-4822-DB44-A9A8-040EBFF7F251}" srcOrd="2" destOrd="0" presId="urn:microsoft.com/office/officeart/2005/8/layout/orgChart1"/>
    <dgm:cxn modelId="{1A1E7A70-BADA-504D-9833-BF08EBAAD752}" type="presParOf" srcId="{AB056A61-92D4-324C-926B-5FEEEC9C0592}" destId="{014032CD-EB6E-004E-8DCE-980AA834F1B4}" srcOrd="3" destOrd="0" presId="urn:microsoft.com/office/officeart/2005/8/layout/orgChart1"/>
    <dgm:cxn modelId="{7776CE6F-9D42-7C4E-B669-E5C8F7C0EBB4}" type="presParOf" srcId="{014032CD-EB6E-004E-8DCE-980AA834F1B4}" destId="{92D94FC7-BB54-4447-B1CD-60092DD656EC}" srcOrd="0" destOrd="0" presId="urn:microsoft.com/office/officeart/2005/8/layout/orgChart1"/>
    <dgm:cxn modelId="{2AD72772-7F1E-C046-9EA0-234B46E6D523}" type="presParOf" srcId="{92D94FC7-BB54-4447-B1CD-60092DD656EC}" destId="{9AE35026-19FE-C944-8863-620712A3756B}" srcOrd="0" destOrd="0" presId="urn:microsoft.com/office/officeart/2005/8/layout/orgChart1"/>
    <dgm:cxn modelId="{B8F39201-E8A9-6941-B9B2-4D1892B0E7E8}" type="presParOf" srcId="{92D94FC7-BB54-4447-B1CD-60092DD656EC}" destId="{202380C3-4F5C-0C47-A40B-EA742FDC4023}" srcOrd="1" destOrd="0" presId="urn:microsoft.com/office/officeart/2005/8/layout/orgChart1"/>
    <dgm:cxn modelId="{98ECA288-2761-5449-B663-12CF74288E73}" type="presParOf" srcId="{014032CD-EB6E-004E-8DCE-980AA834F1B4}" destId="{AD23BFAE-D24E-7A4B-BF69-515F56330E7B}" srcOrd="1" destOrd="0" presId="urn:microsoft.com/office/officeart/2005/8/layout/orgChart1"/>
    <dgm:cxn modelId="{62B166B9-B29D-464A-BCEA-4ED599C46816}" type="presParOf" srcId="{014032CD-EB6E-004E-8DCE-980AA834F1B4}" destId="{46A8049B-A5AB-B445-9A58-326F92F2AA21}" srcOrd="2" destOrd="0" presId="urn:microsoft.com/office/officeart/2005/8/layout/orgChart1"/>
    <dgm:cxn modelId="{96F70FE4-0E7A-E045-859B-03606E7D7AAC}" type="presParOf" srcId="{B0223CD7-B662-004F-B707-8608D50C8FF1}" destId="{C26D8851-B1F2-2A48-B958-A2E361CE4BB8}" srcOrd="2" destOrd="0" presId="urn:microsoft.com/office/officeart/2005/8/layout/orgChart1"/>
    <dgm:cxn modelId="{60272AC4-6DD1-EB43-A0EF-F5CF61633023}" type="presParOf" srcId="{26AD73C1-0DCE-5144-AFF2-46112EF7E296}" destId="{CB5203FA-15AA-5346-B66F-B3D67E32977B}" srcOrd="4" destOrd="0" presId="urn:microsoft.com/office/officeart/2005/8/layout/orgChart1"/>
    <dgm:cxn modelId="{DB834472-B68B-6540-8806-924FDACDD574}" type="presParOf" srcId="{26AD73C1-0DCE-5144-AFF2-46112EF7E296}" destId="{6EBA16DE-4AA5-5D46-A555-AB1046CF01B9}" srcOrd="5" destOrd="0" presId="urn:microsoft.com/office/officeart/2005/8/layout/orgChart1"/>
    <dgm:cxn modelId="{18DFF84C-15EB-444C-84EB-7A280B38ADB8}" type="presParOf" srcId="{6EBA16DE-4AA5-5D46-A555-AB1046CF01B9}" destId="{E11C7B4D-F008-C44D-9C15-68C786077E4C}" srcOrd="0" destOrd="0" presId="urn:microsoft.com/office/officeart/2005/8/layout/orgChart1"/>
    <dgm:cxn modelId="{F683B793-575E-2841-B894-C5E6A287788B}" type="presParOf" srcId="{E11C7B4D-F008-C44D-9C15-68C786077E4C}" destId="{401EBE5E-D9B0-9F40-8818-12D5EB7CE255}" srcOrd="0" destOrd="0" presId="urn:microsoft.com/office/officeart/2005/8/layout/orgChart1"/>
    <dgm:cxn modelId="{DCD412A8-B32F-6C47-8866-A6155D1BF873}" type="presParOf" srcId="{E11C7B4D-F008-C44D-9C15-68C786077E4C}" destId="{C6FB5259-22AC-B344-9A44-415F217FCB55}" srcOrd="1" destOrd="0" presId="urn:microsoft.com/office/officeart/2005/8/layout/orgChart1"/>
    <dgm:cxn modelId="{B55F00A4-01BE-D643-B41D-D9C1F5F07ADF}" type="presParOf" srcId="{6EBA16DE-4AA5-5D46-A555-AB1046CF01B9}" destId="{3CACBAF6-D652-F248-B47F-B9D45557A312}" srcOrd="1" destOrd="0" presId="urn:microsoft.com/office/officeart/2005/8/layout/orgChart1"/>
    <dgm:cxn modelId="{45110D7B-38E3-0745-AB6B-D108D0321DC9}" type="presParOf" srcId="{3CACBAF6-D652-F248-B47F-B9D45557A312}" destId="{1E95E2C2-9210-CE41-8135-1FC94ECA1300}" srcOrd="0" destOrd="0" presId="urn:microsoft.com/office/officeart/2005/8/layout/orgChart1"/>
    <dgm:cxn modelId="{20A33E7C-20AB-EB48-B063-85F0EC9E46DD}" type="presParOf" srcId="{3CACBAF6-D652-F248-B47F-B9D45557A312}" destId="{389AB53E-A186-FF4B-A946-4162CA4E1BFA}" srcOrd="1" destOrd="0" presId="urn:microsoft.com/office/officeart/2005/8/layout/orgChart1"/>
    <dgm:cxn modelId="{98F82FAD-A6CA-6049-8FF7-8F0D4EBAE694}" type="presParOf" srcId="{389AB53E-A186-FF4B-A946-4162CA4E1BFA}" destId="{9A975A4F-C99F-AC46-8C06-7D7F1788C017}" srcOrd="0" destOrd="0" presId="urn:microsoft.com/office/officeart/2005/8/layout/orgChart1"/>
    <dgm:cxn modelId="{10C9133E-E65D-0C42-8CFF-555793C8848B}" type="presParOf" srcId="{9A975A4F-C99F-AC46-8C06-7D7F1788C017}" destId="{EEF22C80-63B6-7540-B7D8-BFEC569196D3}" srcOrd="0" destOrd="0" presId="urn:microsoft.com/office/officeart/2005/8/layout/orgChart1"/>
    <dgm:cxn modelId="{B3DCFFA4-AF55-7E4D-AA17-7573F9D6F476}" type="presParOf" srcId="{9A975A4F-C99F-AC46-8C06-7D7F1788C017}" destId="{350683D9-142F-B040-A438-9E8DEB57A98B}" srcOrd="1" destOrd="0" presId="urn:microsoft.com/office/officeart/2005/8/layout/orgChart1"/>
    <dgm:cxn modelId="{21E72F72-F82B-744C-AE10-457501119367}" type="presParOf" srcId="{389AB53E-A186-FF4B-A946-4162CA4E1BFA}" destId="{8507DF98-B592-3B45-8599-D287E9F4D43A}" srcOrd="1" destOrd="0" presId="urn:microsoft.com/office/officeart/2005/8/layout/orgChart1"/>
    <dgm:cxn modelId="{EBD743BF-7BF2-E34E-8482-550DAFD074D4}" type="presParOf" srcId="{389AB53E-A186-FF4B-A946-4162CA4E1BFA}" destId="{9C922F81-E5B2-2845-AA17-D5BB06C0DD33}" srcOrd="2" destOrd="0" presId="urn:microsoft.com/office/officeart/2005/8/layout/orgChart1"/>
    <dgm:cxn modelId="{BD28E24A-E171-6C4D-A030-B7A514FC6566}" type="presParOf" srcId="{3CACBAF6-D652-F248-B47F-B9D45557A312}" destId="{6D6C3A1D-8EA2-5B46-8599-5F343856E239}" srcOrd="2" destOrd="0" presId="urn:microsoft.com/office/officeart/2005/8/layout/orgChart1"/>
    <dgm:cxn modelId="{8D69C7CC-18E3-624F-99F9-F2EB61A13595}" type="presParOf" srcId="{3CACBAF6-D652-F248-B47F-B9D45557A312}" destId="{53C2E52D-9770-294B-AA25-6A7EF8328DB0}" srcOrd="3" destOrd="0" presId="urn:microsoft.com/office/officeart/2005/8/layout/orgChart1"/>
    <dgm:cxn modelId="{02EAA80E-9542-EE40-B78D-DBFF67CD1B05}" type="presParOf" srcId="{53C2E52D-9770-294B-AA25-6A7EF8328DB0}" destId="{35B4C13E-599E-BC47-867C-A86748FAEF09}" srcOrd="0" destOrd="0" presId="urn:microsoft.com/office/officeart/2005/8/layout/orgChart1"/>
    <dgm:cxn modelId="{D73E5D8B-7AA1-2241-B015-3518AEF956DD}" type="presParOf" srcId="{35B4C13E-599E-BC47-867C-A86748FAEF09}" destId="{AC542642-18DA-3B47-948F-0820533B26E3}" srcOrd="0" destOrd="0" presId="urn:microsoft.com/office/officeart/2005/8/layout/orgChart1"/>
    <dgm:cxn modelId="{03ACF8B7-F82D-964A-909A-64AEE16D4332}" type="presParOf" srcId="{35B4C13E-599E-BC47-867C-A86748FAEF09}" destId="{3670967B-3A64-224D-A90B-718E7AFB143E}" srcOrd="1" destOrd="0" presId="urn:microsoft.com/office/officeart/2005/8/layout/orgChart1"/>
    <dgm:cxn modelId="{CEA6F7B1-77A5-4743-8639-5009158984FE}" type="presParOf" srcId="{53C2E52D-9770-294B-AA25-6A7EF8328DB0}" destId="{B6796A94-0C02-A24F-B618-C158F6CD2160}" srcOrd="1" destOrd="0" presId="urn:microsoft.com/office/officeart/2005/8/layout/orgChart1"/>
    <dgm:cxn modelId="{E2F34685-1DE9-004C-9DEA-F3CE5594A327}" type="presParOf" srcId="{53C2E52D-9770-294B-AA25-6A7EF8328DB0}" destId="{02DC7534-C0FD-E34C-94D8-3BB9D483D9EB}" srcOrd="2" destOrd="0" presId="urn:microsoft.com/office/officeart/2005/8/layout/orgChart1"/>
    <dgm:cxn modelId="{D52EE581-0D8B-1145-B777-D10B5178778C}" type="presParOf" srcId="{6EBA16DE-4AA5-5D46-A555-AB1046CF01B9}" destId="{BF5C68DA-6A8C-1E48-99A4-DB90CE0AA5CA}" srcOrd="2" destOrd="0" presId="urn:microsoft.com/office/officeart/2005/8/layout/orgChart1"/>
    <dgm:cxn modelId="{FC9F7AC0-52B4-8140-B46E-4DDCB4752DEE}" type="presParOf" srcId="{295E53C6-DACC-7142-913E-7F20B68FB257}" destId="{781E4ADB-15BC-894E-8590-FB1F2418BECC}" srcOrd="2" destOrd="0" presId="urn:microsoft.com/office/officeart/2005/8/layout/orgChart1"/>
    <dgm:cxn modelId="{B484A386-0056-604F-9517-2205683F7637}" type="presParOf" srcId="{97E6F881-F39E-9B40-A4E5-01FF8346C72D}" destId="{97660893-D3F1-C44D-A3D0-7F0324AA509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6C3A1D-8EA2-5B46-8599-5F343856E239}">
      <dsp:nvSpPr>
        <dsp:cNvPr id="0" name=""/>
        <dsp:cNvSpPr/>
      </dsp:nvSpPr>
      <dsp:spPr>
        <a:xfrm>
          <a:off x="7883892" y="1830135"/>
          <a:ext cx="153403" cy="2459558"/>
        </a:xfrm>
        <a:custGeom>
          <a:avLst/>
          <a:gdLst/>
          <a:ahLst/>
          <a:cxnLst/>
          <a:rect l="0" t="0" r="0" b="0"/>
          <a:pathLst>
            <a:path>
              <a:moveTo>
                <a:pt x="0" y="0"/>
              </a:moveTo>
              <a:lnTo>
                <a:pt x="0" y="2459558"/>
              </a:lnTo>
              <a:lnTo>
                <a:pt x="153403" y="24595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95E2C2-9210-CE41-8135-1FC94ECA1300}">
      <dsp:nvSpPr>
        <dsp:cNvPr id="0" name=""/>
        <dsp:cNvSpPr/>
      </dsp:nvSpPr>
      <dsp:spPr>
        <a:xfrm>
          <a:off x="7883892" y="1830135"/>
          <a:ext cx="143154" cy="1080142"/>
        </a:xfrm>
        <a:custGeom>
          <a:avLst/>
          <a:gdLst/>
          <a:ahLst/>
          <a:cxnLst/>
          <a:rect l="0" t="0" r="0" b="0"/>
          <a:pathLst>
            <a:path>
              <a:moveTo>
                <a:pt x="0" y="0"/>
              </a:moveTo>
              <a:lnTo>
                <a:pt x="0" y="1080142"/>
              </a:lnTo>
              <a:lnTo>
                <a:pt x="143154" y="10801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203FA-15AA-5346-B66F-B3D67E32977B}">
      <dsp:nvSpPr>
        <dsp:cNvPr id="0" name=""/>
        <dsp:cNvSpPr/>
      </dsp:nvSpPr>
      <dsp:spPr>
        <a:xfrm>
          <a:off x="6611315" y="852546"/>
          <a:ext cx="1654321" cy="500409"/>
        </a:xfrm>
        <a:custGeom>
          <a:avLst/>
          <a:gdLst/>
          <a:ahLst/>
          <a:cxnLst/>
          <a:rect l="0" t="0" r="0" b="0"/>
          <a:pathLst>
            <a:path>
              <a:moveTo>
                <a:pt x="0" y="0"/>
              </a:moveTo>
              <a:lnTo>
                <a:pt x="0" y="400201"/>
              </a:lnTo>
              <a:lnTo>
                <a:pt x="1654321" y="400201"/>
              </a:lnTo>
              <a:lnTo>
                <a:pt x="1654321" y="5004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F74D74-4822-DB44-A9A8-040EBFF7F251}">
      <dsp:nvSpPr>
        <dsp:cNvPr id="0" name=""/>
        <dsp:cNvSpPr/>
      </dsp:nvSpPr>
      <dsp:spPr>
        <a:xfrm>
          <a:off x="6175988" y="1830135"/>
          <a:ext cx="143154" cy="2016878"/>
        </a:xfrm>
        <a:custGeom>
          <a:avLst/>
          <a:gdLst/>
          <a:ahLst/>
          <a:cxnLst/>
          <a:rect l="0" t="0" r="0" b="0"/>
          <a:pathLst>
            <a:path>
              <a:moveTo>
                <a:pt x="0" y="0"/>
              </a:moveTo>
              <a:lnTo>
                <a:pt x="0" y="2016878"/>
              </a:lnTo>
              <a:lnTo>
                <a:pt x="143154" y="201687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97F9B9-4AA3-E944-9805-F5CA8B1C0FFE}">
      <dsp:nvSpPr>
        <dsp:cNvPr id="0" name=""/>
        <dsp:cNvSpPr/>
      </dsp:nvSpPr>
      <dsp:spPr>
        <a:xfrm>
          <a:off x="6175988" y="1830135"/>
          <a:ext cx="143154" cy="910020"/>
        </a:xfrm>
        <a:custGeom>
          <a:avLst/>
          <a:gdLst/>
          <a:ahLst/>
          <a:cxnLst/>
          <a:rect l="0" t="0" r="0" b="0"/>
          <a:pathLst>
            <a:path>
              <a:moveTo>
                <a:pt x="0" y="0"/>
              </a:moveTo>
              <a:lnTo>
                <a:pt x="0" y="910020"/>
              </a:lnTo>
              <a:lnTo>
                <a:pt x="143154" y="9100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05FB8B-80E4-1948-AFE8-7B197720D47D}">
      <dsp:nvSpPr>
        <dsp:cNvPr id="0" name=""/>
        <dsp:cNvSpPr/>
      </dsp:nvSpPr>
      <dsp:spPr>
        <a:xfrm>
          <a:off x="6512012" y="852546"/>
          <a:ext cx="91440" cy="500409"/>
        </a:xfrm>
        <a:custGeom>
          <a:avLst/>
          <a:gdLst/>
          <a:ahLst/>
          <a:cxnLst/>
          <a:rect l="0" t="0" r="0" b="0"/>
          <a:pathLst>
            <a:path>
              <a:moveTo>
                <a:pt x="99302" y="0"/>
              </a:moveTo>
              <a:lnTo>
                <a:pt x="99302" y="400201"/>
              </a:lnTo>
              <a:lnTo>
                <a:pt x="45720" y="400201"/>
              </a:lnTo>
              <a:lnTo>
                <a:pt x="45720" y="5004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4CAE6-6036-F944-A40C-F6C28716207E}">
      <dsp:nvSpPr>
        <dsp:cNvPr id="0" name=""/>
        <dsp:cNvSpPr/>
      </dsp:nvSpPr>
      <dsp:spPr>
        <a:xfrm>
          <a:off x="3919680" y="1830135"/>
          <a:ext cx="143154" cy="2885623"/>
        </a:xfrm>
        <a:custGeom>
          <a:avLst/>
          <a:gdLst/>
          <a:ahLst/>
          <a:cxnLst/>
          <a:rect l="0" t="0" r="0" b="0"/>
          <a:pathLst>
            <a:path>
              <a:moveTo>
                <a:pt x="0" y="0"/>
              </a:moveTo>
              <a:lnTo>
                <a:pt x="0" y="2885623"/>
              </a:lnTo>
              <a:lnTo>
                <a:pt x="143154" y="28856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2829A6-86E6-994C-ABE2-31929BC081BD}">
      <dsp:nvSpPr>
        <dsp:cNvPr id="0" name=""/>
        <dsp:cNvSpPr/>
      </dsp:nvSpPr>
      <dsp:spPr>
        <a:xfrm>
          <a:off x="3919680" y="1830135"/>
          <a:ext cx="266075" cy="1375483"/>
        </a:xfrm>
        <a:custGeom>
          <a:avLst/>
          <a:gdLst/>
          <a:ahLst/>
          <a:cxnLst/>
          <a:rect l="0" t="0" r="0" b="0"/>
          <a:pathLst>
            <a:path>
              <a:moveTo>
                <a:pt x="0" y="0"/>
              </a:moveTo>
              <a:lnTo>
                <a:pt x="0" y="1375483"/>
              </a:lnTo>
              <a:lnTo>
                <a:pt x="266075" y="13754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F4115E-9A0E-A24D-878F-351C405FF7E0}">
      <dsp:nvSpPr>
        <dsp:cNvPr id="0" name=""/>
        <dsp:cNvSpPr/>
      </dsp:nvSpPr>
      <dsp:spPr>
        <a:xfrm>
          <a:off x="4301424" y="852546"/>
          <a:ext cx="2309890" cy="500409"/>
        </a:xfrm>
        <a:custGeom>
          <a:avLst/>
          <a:gdLst/>
          <a:ahLst/>
          <a:cxnLst/>
          <a:rect l="0" t="0" r="0" b="0"/>
          <a:pathLst>
            <a:path>
              <a:moveTo>
                <a:pt x="2309890" y="0"/>
              </a:moveTo>
              <a:lnTo>
                <a:pt x="2309890" y="400201"/>
              </a:lnTo>
              <a:lnTo>
                <a:pt x="0" y="400201"/>
              </a:lnTo>
              <a:lnTo>
                <a:pt x="0" y="5004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C47709-97F1-D341-B5F1-DA357B49FB65}">
      <dsp:nvSpPr>
        <dsp:cNvPr id="0" name=""/>
        <dsp:cNvSpPr/>
      </dsp:nvSpPr>
      <dsp:spPr>
        <a:xfrm>
          <a:off x="4166859" y="375365"/>
          <a:ext cx="2444455" cy="620019"/>
        </a:xfrm>
        <a:custGeom>
          <a:avLst/>
          <a:gdLst/>
          <a:ahLst/>
          <a:cxnLst/>
          <a:rect l="0" t="0" r="0" b="0"/>
          <a:pathLst>
            <a:path>
              <a:moveTo>
                <a:pt x="0" y="620019"/>
              </a:moveTo>
              <a:lnTo>
                <a:pt x="244445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BA87A9-84D6-1C4B-94D4-72C5B53A6A6C}">
      <dsp:nvSpPr>
        <dsp:cNvPr id="0" name=""/>
        <dsp:cNvSpPr/>
      </dsp:nvSpPr>
      <dsp:spPr>
        <a:xfrm>
          <a:off x="1883991" y="1840375"/>
          <a:ext cx="153394" cy="2088536"/>
        </a:xfrm>
        <a:custGeom>
          <a:avLst/>
          <a:gdLst/>
          <a:ahLst/>
          <a:cxnLst/>
          <a:rect l="0" t="0" r="0" b="0"/>
          <a:pathLst>
            <a:path>
              <a:moveTo>
                <a:pt x="0" y="0"/>
              </a:moveTo>
              <a:lnTo>
                <a:pt x="0" y="2088536"/>
              </a:lnTo>
              <a:lnTo>
                <a:pt x="153394" y="20885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63D39B-1340-8E4A-AE89-7C2A886F8F82}">
      <dsp:nvSpPr>
        <dsp:cNvPr id="0" name=""/>
        <dsp:cNvSpPr/>
      </dsp:nvSpPr>
      <dsp:spPr>
        <a:xfrm>
          <a:off x="1883991" y="1840375"/>
          <a:ext cx="143154" cy="756347"/>
        </a:xfrm>
        <a:custGeom>
          <a:avLst/>
          <a:gdLst/>
          <a:ahLst/>
          <a:cxnLst/>
          <a:rect l="0" t="0" r="0" b="0"/>
          <a:pathLst>
            <a:path>
              <a:moveTo>
                <a:pt x="0" y="0"/>
              </a:moveTo>
              <a:lnTo>
                <a:pt x="0" y="756347"/>
              </a:lnTo>
              <a:lnTo>
                <a:pt x="143154" y="7563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3980ED-5217-5743-B35B-0DAEB21AC19C}">
      <dsp:nvSpPr>
        <dsp:cNvPr id="0" name=""/>
        <dsp:cNvSpPr/>
      </dsp:nvSpPr>
      <dsp:spPr>
        <a:xfrm>
          <a:off x="1514205" y="985708"/>
          <a:ext cx="751530" cy="377487"/>
        </a:xfrm>
        <a:custGeom>
          <a:avLst/>
          <a:gdLst/>
          <a:ahLst/>
          <a:cxnLst/>
          <a:rect l="0" t="0" r="0" b="0"/>
          <a:pathLst>
            <a:path>
              <a:moveTo>
                <a:pt x="0" y="0"/>
              </a:moveTo>
              <a:lnTo>
                <a:pt x="0" y="277279"/>
              </a:lnTo>
              <a:lnTo>
                <a:pt x="751530" y="277279"/>
              </a:lnTo>
              <a:lnTo>
                <a:pt x="751530" y="37748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DC61B1-7F81-8848-8C4F-2FD1FC6717C1}">
      <dsp:nvSpPr>
        <dsp:cNvPr id="0" name=""/>
        <dsp:cNvSpPr/>
      </dsp:nvSpPr>
      <dsp:spPr>
        <a:xfrm>
          <a:off x="258086" y="1819890"/>
          <a:ext cx="132846" cy="2349167"/>
        </a:xfrm>
        <a:custGeom>
          <a:avLst/>
          <a:gdLst/>
          <a:ahLst/>
          <a:cxnLst/>
          <a:rect l="0" t="0" r="0" b="0"/>
          <a:pathLst>
            <a:path>
              <a:moveTo>
                <a:pt x="0" y="0"/>
              </a:moveTo>
              <a:lnTo>
                <a:pt x="0" y="2349167"/>
              </a:lnTo>
              <a:lnTo>
                <a:pt x="132846" y="23491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AB5E5D-BAA8-384F-B1D8-F3EB47B04B43}">
      <dsp:nvSpPr>
        <dsp:cNvPr id="0" name=""/>
        <dsp:cNvSpPr/>
      </dsp:nvSpPr>
      <dsp:spPr>
        <a:xfrm>
          <a:off x="258086" y="1819890"/>
          <a:ext cx="143154" cy="958366"/>
        </a:xfrm>
        <a:custGeom>
          <a:avLst/>
          <a:gdLst/>
          <a:ahLst/>
          <a:cxnLst/>
          <a:rect l="0" t="0" r="0" b="0"/>
          <a:pathLst>
            <a:path>
              <a:moveTo>
                <a:pt x="0" y="0"/>
              </a:moveTo>
              <a:lnTo>
                <a:pt x="0" y="958366"/>
              </a:lnTo>
              <a:lnTo>
                <a:pt x="143154" y="95836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30EFD-F518-F241-9A6C-40BDD8CAC140}">
      <dsp:nvSpPr>
        <dsp:cNvPr id="0" name=""/>
        <dsp:cNvSpPr/>
      </dsp:nvSpPr>
      <dsp:spPr>
        <a:xfrm>
          <a:off x="639830" y="985708"/>
          <a:ext cx="874375" cy="357002"/>
        </a:xfrm>
        <a:custGeom>
          <a:avLst/>
          <a:gdLst/>
          <a:ahLst/>
          <a:cxnLst/>
          <a:rect l="0" t="0" r="0" b="0"/>
          <a:pathLst>
            <a:path>
              <a:moveTo>
                <a:pt x="874375" y="0"/>
              </a:moveTo>
              <a:lnTo>
                <a:pt x="874375" y="256794"/>
              </a:lnTo>
              <a:lnTo>
                <a:pt x="0" y="256794"/>
              </a:lnTo>
              <a:lnTo>
                <a:pt x="0" y="3570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B0A0D0-3EAF-EF42-8599-3208B8B2252B}">
      <dsp:nvSpPr>
        <dsp:cNvPr id="0" name=""/>
        <dsp:cNvSpPr/>
      </dsp:nvSpPr>
      <dsp:spPr>
        <a:xfrm>
          <a:off x="1514205" y="508527"/>
          <a:ext cx="2652654" cy="486857"/>
        </a:xfrm>
        <a:custGeom>
          <a:avLst/>
          <a:gdLst/>
          <a:ahLst/>
          <a:cxnLst/>
          <a:rect l="0" t="0" r="0" b="0"/>
          <a:pathLst>
            <a:path>
              <a:moveTo>
                <a:pt x="2652654" y="486857"/>
              </a:moveTo>
              <a:lnTo>
                <a:pt x="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12AF9E-4C74-9741-9C60-DB0A8D4B6817}">
      <dsp:nvSpPr>
        <dsp:cNvPr id="0" name=""/>
        <dsp:cNvSpPr/>
      </dsp:nvSpPr>
      <dsp:spPr>
        <a:xfrm>
          <a:off x="3498110" y="104780"/>
          <a:ext cx="1337497" cy="8906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bg1"/>
              </a:solidFill>
              <a:latin typeface="Times New Roman"/>
              <a:ea typeface="Times New Roman"/>
              <a:cs typeface="Times New Roman"/>
              <a:sym typeface="Times New Roman"/>
            </a:rPr>
            <a:t>Are you trying to transition a traditional lecture or an interactive discussion section online?</a:t>
          </a:r>
          <a:endParaRPr lang="en-US" sz="1000" kern="1200" dirty="0">
            <a:solidFill>
              <a:schemeClr val="bg1"/>
            </a:solidFill>
          </a:endParaRPr>
        </a:p>
      </dsp:txBody>
      <dsp:txXfrm>
        <a:off x="3498110" y="104780"/>
        <a:ext cx="1337497" cy="890604"/>
      </dsp:txXfrm>
    </dsp:sp>
    <dsp:sp modelId="{9CAC76F9-2A36-034E-887D-45ADF3EB0734}">
      <dsp:nvSpPr>
        <dsp:cNvPr id="0" name=""/>
        <dsp:cNvSpPr/>
      </dsp:nvSpPr>
      <dsp:spPr>
        <a:xfrm>
          <a:off x="1037025" y="508527"/>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a:ea typeface="Times New Roman"/>
              <a:cs typeface="Times New Roman"/>
              <a:sym typeface="Times New Roman"/>
            </a:rPr>
            <a:t>Traditional Lecture</a:t>
          </a:r>
          <a:endParaRPr lang="en-US" sz="1000" kern="1200" dirty="0"/>
        </a:p>
      </dsp:txBody>
      <dsp:txXfrm>
        <a:off x="1037025" y="508527"/>
        <a:ext cx="954360" cy="477180"/>
      </dsp:txXfrm>
    </dsp:sp>
    <dsp:sp modelId="{4BB1C146-0862-374F-97E8-EB6C43EC6CD4}">
      <dsp:nvSpPr>
        <dsp:cNvPr id="0" name=""/>
        <dsp:cNvSpPr/>
      </dsp:nvSpPr>
      <dsp:spPr>
        <a:xfrm>
          <a:off x="162649" y="1342710"/>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err="1">
              <a:latin typeface="Times New Roman" panose="02020603050405020304" pitchFamily="18" charset="0"/>
              <a:cs typeface="Times New Roman" panose="02020603050405020304" pitchFamily="18" charset="0"/>
              <a:hlinkClick xmlns:r="http://schemas.openxmlformats.org/officeDocument/2006/relationships" r:id="" action="ppaction://hlinksldjump"/>
            </a:rPr>
            <a:t>Panopto</a:t>
          </a:r>
          <a:endParaRPr lang="en-US" sz="1000" kern="1200" dirty="0">
            <a:latin typeface="Times New Roman" panose="02020603050405020304" pitchFamily="18" charset="0"/>
            <a:cs typeface="Times New Roman" panose="02020603050405020304" pitchFamily="18" charset="0"/>
          </a:endParaRPr>
        </a:p>
      </dsp:txBody>
      <dsp:txXfrm>
        <a:off x="162649" y="1342710"/>
        <a:ext cx="954360" cy="477180"/>
      </dsp:txXfrm>
    </dsp:sp>
    <dsp:sp modelId="{B24213F3-F725-5D44-ACEE-71D18630D50E}">
      <dsp:nvSpPr>
        <dsp:cNvPr id="0" name=""/>
        <dsp:cNvSpPr/>
      </dsp:nvSpPr>
      <dsp:spPr>
        <a:xfrm>
          <a:off x="401240" y="2020301"/>
          <a:ext cx="954360" cy="151591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u="sng" kern="1200" dirty="0">
              <a:latin typeface="Times New Roman" panose="02020603050405020304" pitchFamily="18" charset="0"/>
              <a:cs typeface="Times New Roman" panose="02020603050405020304" pitchFamily="18" charset="0"/>
            </a:rPr>
            <a:t>Tools</a:t>
          </a:r>
          <a:br>
            <a:rPr lang="en-US" sz="1000" kern="1200" dirty="0">
              <a:latin typeface="Times New Roman" panose="02020603050405020304" pitchFamily="18" charset="0"/>
              <a:cs typeface="Times New Roman" panose="02020603050405020304" pitchFamily="18" charset="0"/>
            </a:rPr>
          </a:br>
          <a:r>
            <a:rPr lang="en-US" sz="1000" kern="1200" dirty="0">
              <a:latin typeface="Times New Roman" panose="02020603050405020304" pitchFamily="18" charset="0"/>
              <a:cs typeface="Times New Roman" panose="02020603050405020304" pitchFamily="18" charset="0"/>
            </a:rPr>
            <a:t>Recording lectures</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Screensharing</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Video Editor</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Imports Captions</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Can Add Quizzes</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Integrated with D2L</a:t>
          </a:r>
        </a:p>
      </dsp:txBody>
      <dsp:txXfrm>
        <a:off x="401240" y="2020301"/>
        <a:ext cx="954360" cy="1515910"/>
      </dsp:txXfrm>
    </dsp:sp>
    <dsp:sp modelId="{85B9A708-2064-704F-9ADF-6AC037FCF20F}">
      <dsp:nvSpPr>
        <dsp:cNvPr id="0" name=""/>
        <dsp:cNvSpPr/>
      </dsp:nvSpPr>
      <dsp:spPr>
        <a:xfrm>
          <a:off x="390932" y="3930468"/>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Pros</a:t>
          </a:r>
          <a:r>
            <a:rPr lang="en-US" sz="1000" kern="1200" dirty="0">
              <a:latin typeface="Times New Roman" panose="02020603050405020304" pitchFamily="18" charset="0"/>
              <a:cs typeface="Times New Roman" panose="02020603050405020304" pitchFamily="18" charset="0"/>
            </a:rPr>
            <a:t> and </a:t>
          </a: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Cons</a:t>
          </a:r>
          <a:r>
            <a:rPr lang="en-US" sz="1000" kern="1200" dirty="0">
              <a:latin typeface="Times New Roman" panose="02020603050405020304" pitchFamily="18" charset="0"/>
              <a:cs typeface="Times New Roman" panose="02020603050405020304" pitchFamily="18" charset="0"/>
            </a:rPr>
            <a:t> of </a:t>
          </a:r>
          <a:r>
            <a:rPr lang="en-US" sz="1000" kern="1200" dirty="0" err="1">
              <a:latin typeface="Times New Roman" panose="02020603050405020304" pitchFamily="18" charset="0"/>
              <a:cs typeface="Times New Roman" panose="02020603050405020304" pitchFamily="18" charset="0"/>
            </a:rPr>
            <a:t>Panopto</a:t>
          </a:r>
          <a:endParaRPr lang="en-US" sz="1000" kern="1200" dirty="0">
            <a:latin typeface="Times New Roman" panose="02020603050405020304" pitchFamily="18" charset="0"/>
            <a:cs typeface="Times New Roman" panose="02020603050405020304" pitchFamily="18" charset="0"/>
          </a:endParaRPr>
        </a:p>
      </dsp:txBody>
      <dsp:txXfrm>
        <a:off x="390932" y="3930468"/>
        <a:ext cx="954360" cy="477180"/>
      </dsp:txXfrm>
    </dsp:sp>
    <dsp:sp modelId="{19E33C5D-73D1-3B46-B88F-54A885A00595}">
      <dsp:nvSpPr>
        <dsp:cNvPr id="0" name=""/>
        <dsp:cNvSpPr/>
      </dsp:nvSpPr>
      <dsp:spPr>
        <a:xfrm>
          <a:off x="1788555" y="1363195"/>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Recorded </a:t>
          </a:r>
          <a:r>
            <a:rPr lang="en-US" sz="1000" kern="1200" dirty="0" err="1">
              <a:latin typeface="Times New Roman" panose="02020603050405020304" pitchFamily="18" charset="0"/>
              <a:cs typeface="Times New Roman" panose="02020603050405020304" pitchFamily="18" charset="0"/>
              <a:hlinkClick xmlns:r="http://schemas.openxmlformats.org/officeDocument/2006/relationships" r:id="" action="ppaction://hlinksldjump"/>
            </a:rPr>
            <a:t>powerpoint</a:t>
          </a:r>
          <a:endParaRPr lang="en-US" sz="1000" kern="1200" dirty="0">
            <a:latin typeface="Times New Roman" panose="02020603050405020304" pitchFamily="18" charset="0"/>
            <a:cs typeface="Times New Roman" panose="02020603050405020304" pitchFamily="18" charset="0"/>
          </a:endParaRPr>
        </a:p>
      </dsp:txBody>
      <dsp:txXfrm>
        <a:off x="1788555" y="1363195"/>
        <a:ext cx="954360" cy="477180"/>
      </dsp:txXfrm>
    </dsp:sp>
    <dsp:sp modelId="{FF8D583B-ED82-1B46-9798-D217DB837749}">
      <dsp:nvSpPr>
        <dsp:cNvPr id="0" name=""/>
        <dsp:cNvSpPr/>
      </dsp:nvSpPr>
      <dsp:spPr>
        <a:xfrm>
          <a:off x="2027145" y="2040786"/>
          <a:ext cx="954360" cy="11118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100000"/>
            </a:lnSpc>
            <a:spcBef>
              <a:spcPct val="0"/>
            </a:spcBef>
            <a:spcAft>
              <a:spcPct val="35000"/>
            </a:spcAft>
            <a:buNone/>
          </a:pPr>
          <a:r>
            <a:rPr lang="en-US" sz="1000" u="sng" kern="1200" dirty="0">
              <a:latin typeface="Times New Roman" panose="02020603050405020304" pitchFamily="18" charset="0"/>
              <a:cs typeface="Times New Roman" panose="02020603050405020304" pitchFamily="18" charset="0"/>
            </a:rPr>
            <a:t>Tools</a:t>
          </a:r>
          <a:br>
            <a:rPr lang="en-US" sz="1000" kern="1200" dirty="0">
              <a:latin typeface="Times New Roman" panose="02020603050405020304" pitchFamily="18" charset="0"/>
              <a:cs typeface="Times New Roman" panose="02020603050405020304" pitchFamily="18" charset="0"/>
            </a:rPr>
          </a:br>
          <a:r>
            <a:rPr lang="en-US" sz="1000" kern="1200" dirty="0">
              <a:latin typeface="Times New Roman" panose="02020603050405020304" pitchFamily="18" charset="0"/>
              <a:cs typeface="Times New Roman" panose="02020603050405020304" pitchFamily="18" charset="0"/>
            </a:rPr>
            <a:t>Audio and/or video recording over a </a:t>
          </a:r>
          <a:r>
            <a:rPr lang="en-US" sz="1000" kern="1200" dirty="0" err="1">
              <a:latin typeface="Times New Roman" panose="02020603050405020304" pitchFamily="18" charset="0"/>
              <a:cs typeface="Times New Roman" panose="02020603050405020304" pitchFamily="18" charset="0"/>
            </a:rPr>
            <a:t>powerpoint</a:t>
          </a:r>
          <a:endParaRPr lang="en-US" sz="1000" kern="1200" dirty="0">
            <a:latin typeface="Times New Roman" panose="02020603050405020304" pitchFamily="18" charset="0"/>
            <a:cs typeface="Times New Roman" panose="02020603050405020304" pitchFamily="18" charset="0"/>
          </a:endParaRPr>
        </a:p>
        <a:p>
          <a:pPr marL="0" lvl="0" indent="0" algn="ctr" defTabSz="444500">
            <a:lnSpc>
              <a:spcPct val="10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Export to Video for upload on D2L</a:t>
          </a:r>
        </a:p>
      </dsp:txBody>
      <dsp:txXfrm>
        <a:off x="2027145" y="2040786"/>
        <a:ext cx="954360" cy="1111872"/>
      </dsp:txXfrm>
    </dsp:sp>
    <dsp:sp modelId="{B10D3914-FDCB-1B42-AA39-DABBA6D3E2A1}">
      <dsp:nvSpPr>
        <dsp:cNvPr id="0" name=""/>
        <dsp:cNvSpPr/>
      </dsp:nvSpPr>
      <dsp:spPr>
        <a:xfrm>
          <a:off x="2037385" y="3690322"/>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Pros</a:t>
          </a:r>
          <a:r>
            <a:rPr lang="en-US" sz="1000" kern="1200" dirty="0">
              <a:latin typeface="Times New Roman" panose="02020603050405020304" pitchFamily="18" charset="0"/>
              <a:cs typeface="Times New Roman" panose="02020603050405020304" pitchFamily="18" charset="0"/>
            </a:rPr>
            <a:t> and </a:t>
          </a: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Cons</a:t>
          </a:r>
          <a:r>
            <a:rPr lang="en-US" sz="1000" kern="1200" dirty="0">
              <a:latin typeface="Times New Roman" panose="02020603050405020304" pitchFamily="18" charset="0"/>
              <a:cs typeface="Times New Roman" panose="02020603050405020304" pitchFamily="18" charset="0"/>
            </a:rPr>
            <a:t> of a Recorded </a:t>
          </a:r>
          <a:r>
            <a:rPr lang="en-US" sz="1000" kern="1200" dirty="0" err="1">
              <a:latin typeface="Times New Roman" panose="02020603050405020304" pitchFamily="18" charset="0"/>
              <a:cs typeface="Times New Roman" panose="02020603050405020304" pitchFamily="18" charset="0"/>
            </a:rPr>
            <a:t>Powerpoint</a:t>
          </a:r>
          <a:endParaRPr lang="en-US" sz="1000" kern="1200" dirty="0">
            <a:latin typeface="Times New Roman" panose="02020603050405020304" pitchFamily="18" charset="0"/>
            <a:cs typeface="Times New Roman" panose="02020603050405020304" pitchFamily="18" charset="0"/>
          </a:endParaRPr>
        </a:p>
      </dsp:txBody>
      <dsp:txXfrm>
        <a:off x="2037385" y="3690322"/>
        <a:ext cx="954360" cy="477180"/>
      </dsp:txXfrm>
    </dsp:sp>
    <dsp:sp modelId="{68EDB075-30A9-694E-82E3-93330877AC68}">
      <dsp:nvSpPr>
        <dsp:cNvPr id="0" name=""/>
        <dsp:cNvSpPr/>
      </dsp:nvSpPr>
      <dsp:spPr>
        <a:xfrm>
          <a:off x="5977157" y="375365"/>
          <a:ext cx="1268316"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a:ea typeface="Times New Roman"/>
              <a:cs typeface="Times New Roman"/>
              <a:sym typeface="Times New Roman"/>
            </a:rPr>
            <a:t>Discussion Section</a:t>
          </a:r>
          <a:endParaRPr lang="en-US" sz="1000" kern="1200" dirty="0"/>
        </a:p>
      </dsp:txBody>
      <dsp:txXfrm>
        <a:off x="5977157" y="375365"/>
        <a:ext cx="1268316" cy="477180"/>
      </dsp:txXfrm>
    </dsp:sp>
    <dsp:sp modelId="{3DE34D7D-6BB9-DB4B-92AA-8938F293062B}">
      <dsp:nvSpPr>
        <dsp:cNvPr id="0" name=""/>
        <dsp:cNvSpPr/>
      </dsp:nvSpPr>
      <dsp:spPr>
        <a:xfrm>
          <a:off x="3824244" y="1352955"/>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Zoom</a:t>
          </a:r>
          <a:endParaRPr lang="en-US" sz="1000" kern="1200" dirty="0">
            <a:latin typeface="Times New Roman" panose="02020603050405020304" pitchFamily="18" charset="0"/>
            <a:cs typeface="Times New Roman" panose="02020603050405020304" pitchFamily="18" charset="0"/>
          </a:endParaRPr>
        </a:p>
      </dsp:txBody>
      <dsp:txXfrm>
        <a:off x="3824244" y="1352955"/>
        <a:ext cx="954360" cy="477180"/>
      </dsp:txXfrm>
    </dsp:sp>
    <dsp:sp modelId="{295283F0-B0FF-FD48-BBC4-DEC5710DFB5B}">
      <dsp:nvSpPr>
        <dsp:cNvPr id="0" name=""/>
        <dsp:cNvSpPr/>
      </dsp:nvSpPr>
      <dsp:spPr>
        <a:xfrm>
          <a:off x="4185756" y="2199296"/>
          <a:ext cx="1256921" cy="20126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u="sng" kern="1200" dirty="0">
              <a:latin typeface="Times New Roman"/>
              <a:ea typeface="Times New Roman"/>
              <a:cs typeface="Times New Roman"/>
              <a:sym typeface="Times New Roman"/>
            </a:rPr>
            <a:t>Tools</a:t>
          </a:r>
        </a:p>
        <a:p>
          <a:pPr marL="0" lvl="0" indent="0" algn="ctr" defTabSz="444500">
            <a:lnSpc>
              <a:spcPct val="90000"/>
            </a:lnSpc>
            <a:spcBef>
              <a:spcPct val="0"/>
            </a:spcBef>
            <a:spcAft>
              <a:spcPct val="35000"/>
            </a:spcAft>
            <a:buClr>
              <a:schemeClr val="bg1"/>
            </a:buClr>
            <a:buSzPts val="1000"/>
            <a:buFontTx/>
            <a:buNone/>
          </a:pPr>
          <a:r>
            <a:rPr lang="en-US" sz="1000" u="none" kern="1200" dirty="0">
              <a:latin typeface="Times New Roman"/>
              <a:cs typeface="Times New Roman"/>
              <a:sym typeface="Times New Roman"/>
            </a:rPr>
            <a:t>Screen sharing </a:t>
          </a:r>
        </a:p>
        <a:p>
          <a:pPr marL="0" lvl="0" indent="0" algn="ctr" defTabSz="444500">
            <a:lnSpc>
              <a:spcPct val="90000"/>
            </a:lnSpc>
            <a:spcBef>
              <a:spcPct val="0"/>
            </a:spcBef>
            <a:spcAft>
              <a:spcPct val="35000"/>
            </a:spcAft>
            <a:buClr>
              <a:schemeClr val="bg1"/>
            </a:buClr>
            <a:buSzPts val="1000"/>
            <a:buFontTx/>
            <a:buNone/>
          </a:pPr>
          <a:r>
            <a:rPr lang="en-US" sz="1000" u="none" kern="1200" dirty="0">
              <a:latin typeface="Times New Roman"/>
              <a:cs typeface="Times New Roman"/>
              <a:sym typeface="Times New Roman"/>
            </a:rPr>
            <a:t>Assigning roles </a:t>
          </a:r>
        </a:p>
        <a:p>
          <a:pPr marL="0" lvl="0" indent="0" algn="ctr" defTabSz="444500">
            <a:lnSpc>
              <a:spcPct val="90000"/>
            </a:lnSpc>
            <a:spcBef>
              <a:spcPct val="0"/>
            </a:spcBef>
            <a:spcAft>
              <a:spcPct val="35000"/>
            </a:spcAft>
            <a:buClr>
              <a:schemeClr val="bg1"/>
            </a:buClr>
            <a:buSzPts val="1000"/>
            <a:buFontTx/>
            <a:buNone/>
          </a:pPr>
          <a:r>
            <a:rPr lang="en-US" sz="1000" u="none" kern="1200" dirty="0">
              <a:latin typeface="Times New Roman"/>
              <a:cs typeface="Times New Roman"/>
              <a:sym typeface="Times New Roman"/>
            </a:rPr>
            <a:t>Recording</a:t>
          </a:r>
        </a:p>
        <a:p>
          <a:pPr marL="0" lvl="0" indent="0" algn="ctr" defTabSz="444500">
            <a:lnSpc>
              <a:spcPct val="90000"/>
            </a:lnSpc>
            <a:spcBef>
              <a:spcPct val="0"/>
            </a:spcBef>
            <a:spcAft>
              <a:spcPct val="35000"/>
            </a:spcAft>
            <a:buClr>
              <a:schemeClr val="bg1"/>
            </a:buClr>
            <a:buSzPts val="1000"/>
            <a:buFontTx/>
            <a:buNone/>
          </a:pPr>
          <a:r>
            <a:rPr lang="en-US" sz="1000" u="none" kern="1200" dirty="0">
              <a:latin typeface="Times New Roman"/>
              <a:cs typeface="Times New Roman"/>
              <a:sym typeface="Times New Roman"/>
            </a:rPr>
            <a:t>Chat rooms</a:t>
          </a:r>
        </a:p>
        <a:p>
          <a:pPr marL="0" lvl="0" indent="0" algn="ctr" defTabSz="444500">
            <a:lnSpc>
              <a:spcPct val="90000"/>
            </a:lnSpc>
            <a:spcBef>
              <a:spcPct val="0"/>
            </a:spcBef>
            <a:spcAft>
              <a:spcPct val="35000"/>
            </a:spcAft>
            <a:buClr>
              <a:schemeClr val="bg1"/>
            </a:buClr>
            <a:buSzPts val="1000"/>
            <a:buFontTx/>
            <a:buNone/>
          </a:pPr>
          <a:r>
            <a:rPr lang="en-US" sz="1000" u="none" kern="1200" dirty="0">
              <a:latin typeface="Times New Roman"/>
              <a:cs typeface="Times New Roman"/>
              <a:sym typeface="Times New Roman"/>
            </a:rPr>
            <a:t>Creating polls</a:t>
          </a:r>
        </a:p>
        <a:p>
          <a:pPr marL="0" lvl="0" indent="0" algn="ctr" defTabSz="444500">
            <a:lnSpc>
              <a:spcPct val="90000"/>
            </a:lnSpc>
            <a:spcBef>
              <a:spcPct val="0"/>
            </a:spcBef>
            <a:spcAft>
              <a:spcPct val="35000"/>
            </a:spcAft>
            <a:buClr>
              <a:schemeClr val="bg1"/>
            </a:buClr>
            <a:buSzPts val="1000"/>
            <a:buFontTx/>
            <a:buNone/>
          </a:pPr>
          <a:r>
            <a:rPr lang="en-US" sz="1000" u="none" kern="1200" dirty="0">
              <a:latin typeface="Times New Roman"/>
              <a:cs typeface="Times New Roman"/>
              <a:sym typeface="Times New Roman"/>
            </a:rPr>
            <a:t>Breakout rooms </a:t>
          </a:r>
        </a:p>
        <a:p>
          <a:pPr marL="0" lvl="0" indent="0" algn="ctr" defTabSz="444500">
            <a:lnSpc>
              <a:spcPct val="90000"/>
            </a:lnSpc>
            <a:spcBef>
              <a:spcPct val="0"/>
            </a:spcBef>
            <a:spcAft>
              <a:spcPct val="35000"/>
            </a:spcAft>
            <a:buClr>
              <a:schemeClr val="bg1"/>
            </a:buClr>
            <a:buSzPts val="1000"/>
            <a:buFontTx/>
            <a:buNone/>
          </a:pPr>
          <a:r>
            <a:rPr lang="en-US" sz="1000" u="none" kern="1200" dirty="0">
              <a:latin typeface="Times New Roman"/>
              <a:cs typeface="Times New Roman"/>
              <a:sym typeface="Times New Roman"/>
            </a:rPr>
            <a:t>Multiple options for attending a meeting</a:t>
          </a:r>
        </a:p>
        <a:p>
          <a:pPr marL="0" lvl="0" indent="0" algn="ctr" defTabSz="444500">
            <a:lnSpc>
              <a:spcPct val="90000"/>
            </a:lnSpc>
            <a:spcBef>
              <a:spcPct val="0"/>
            </a:spcBef>
            <a:spcAft>
              <a:spcPct val="35000"/>
            </a:spcAft>
            <a:buClr>
              <a:schemeClr val="bg1"/>
            </a:buClr>
            <a:buSzPts val="1000"/>
            <a:buFontTx/>
            <a:buNone/>
          </a:pPr>
          <a:r>
            <a:rPr lang="en-US" sz="1000" u="none" kern="1200" dirty="0">
              <a:latin typeface="Times New Roman"/>
              <a:cs typeface="Times New Roman"/>
              <a:sym typeface="Times New Roman"/>
            </a:rPr>
            <a:t>Can stream directly to </a:t>
          </a:r>
          <a:r>
            <a:rPr lang="en-US" sz="1000" u="none" kern="1200" dirty="0" err="1">
              <a:latin typeface="Times New Roman"/>
              <a:cs typeface="Times New Roman"/>
              <a:sym typeface="Times New Roman"/>
            </a:rPr>
            <a:t>youtube</a:t>
          </a:r>
          <a:r>
            <a:rPr lang="en-US" sz="1000" u="none" kern="1200" dirty="0">
              <a:latin typeface="Times New Roman"/>
              <a:cs typeface="Times New Roman"/>
              <a:sym typeface="Times New Roman"/>
            </a:rPr>
            <a:t> live</a:t>
          </a:r>
        </a:p>
      </dsp:txBody>
      <dsp:txXfrm>
        <a:off x="4185756" y="2199296"/>
        <a:ext cx="1256921" cy="2012645"/>
      </dsp:txXfrm>
    </dsp:sp>
    <dsp:sp modelId="{61FA5F94-7F21-7442-96C5-A440D3C9F943}">
      <dsp:nvSpPr>
        <dsp:cNvPr id="0" name=""/>
        <dsp:cNvSpPr/>
      </dsp:nvSpPr>
      <dsp:spPr>
        <a:xfrm>
          <a:off x="4062834" y="4477168"/>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Pros</a:t>
          </a:r>
          <a:r>
            <a:rPr lang="en-US" sz="1000" kern="1200" dirty="0">
              <a:latin typeface="Times New Roman" panose="02020603050405020304" pitchFamily="18" charset="0"/>
              <a:cs typeface="Times New Roman" panose="02020603050405020304" pitchFamily="18" charset="0"/>
            </a:rPr>
            <a:t> and </a:t>
          </a: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Cons</a:t>
          </a:r>
          <a:r>
            <a:rPr lang="en-US" sz="1000" kern="1200" dirty="0">
              <a:latin typeface="Times New Roman" panose="02020603050405020304" pitchFamily="18" charset="0"/>
              <a:cs typeface="Times New Roman" panose="02020603050405020304" pitchFamily="18" charset="0"/>
            </a:rPr>
            <a:t> of Zoom</a:t>
          </a:r>
        </a:p>
      </dsp:txBody>
      <dsp:txXfrm>
        <a:off x="4062834" y="4477168"/>
        <a:ext cx="954360" cy="477180"/>
      </dsp:txXfrm>
    </dsp:sp>
    <dsp:sp modelId="{52C53429-4F26-7641-B99A-D3FBD644CB87}">
      <dsp:nvSpPr>
        <dsp:cNvPr id="0" name=""/>
        <dsp:cNvSpPr/>
      </dsp:nvSpPr>
      <dsp:spPr>
        <a:xfrm>
          <a:off x="6080552" y="1352955"/>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Twitch</a:t>
          </a:r>
          <a:endParaRPr lang="en-US" sz="1000" kern="1200" dirty="0">
            <a:latin typeface="Times New Roman" panose="02020603050405020304" pitchFamily="18" charset="0"/>
            <a:cs typeface="Times New Roman" panose="02020603050405020304" pitchFamily="18" charset="0"/>
          </a:endParaRPr>
        </a:p>
      </dsp:txBody>
      <dsp:txXfrm>
        <a:off x="6080552" y="1352955"/>
        <a:ext cx="954360" cy="477180"/>
      </dsp:txXfrm>
    </dsp:sp>
    <dsp:sp modelId="{DF40BC97-A930-E445-AE24-03020E5513CA}">
      <dsp:nvSpPr>
        <dsp:cNvPr id="0" name=""/>
        <dsp:cNvSpPr/>
      </dsp:nvSpPr>
      <dsp:spPr>
        <a:xfrm>
          <a:off x="6319142" y="2030546"/>
          <a:ext cx="954360" cy="14192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u="sng" kern="1200" dirty="0">
              <a:latin typeface="Times New Roman" panose="02020603050405020304" pitchFamily="18" charset="0"/>
              <a:cs typeface="Times New Roman" panose="02020603050405020304" pitchFamily="18" charset="0"/>
            </a:rPr>
            <a:t>Tools</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Livestreaming</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Requires additional software for screensharing and integrated chat</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Squad and team streaming</a:t>
          </a:r>
        </a:p>
      </dsp:txBody>
      <dsp:txXfrm>
        <a:off x="6319142" y="2030546"/>
        <a:ext cx="954360" cy="1419219"/>
      </dsp:txXfrm>
    </dsp:sp>
    <dsp:sp modelId="{9AE35026-19FE-C944-8863-620712A3756B}">
      <dsp:nvSpPr>
        <dsp:cNvPr id="0" name=""/>
        <dsp:cNvSpPr/>
      </dsp:nvSpPr>
      <dsp:spPr>
        <a:xfrm>
          <a:off x="6319142" y="3608423"/>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Pros</a:t>
          </a:r>
          <a:r>
            <a:rPr lang="en-US" sz="1000" kern="1200" dirty="0">
              <a:latin typeface="Times New Roman" panose="02020603050405020304" pitchFamily="18" charset="0"/>
              <a:cs typeface="Times New Roman" panose="02020603050405020304" pitchFamily="18" charset="0"/>
            </a:rPr>
            <a:t> and </a:t>
          </a: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Cons</a:t>
          </a:r>
          <a:r>
            <a:rPr lang="en-US" sz="1000" kern="1200" dirty="0">
              <a:latin typeface="Times New Roman" panose="02020603050405020304" pitchFamily="18" charset="0"/>
              <a:cs typeface="Times New Roman" panose="02020603050405020304" pitchFamily="18" charset="0"/>
            </a:rPr>
            <a:t> of Twitch</a:t>
          </a:r>
        </a:p>
      </dsp:txBody>
      <dsp:txXfrm>
        <a:off x="6319142" y="3608423"/>
        <a:ext cx="954360" cy="477180"/>
      </dsp:txXfrm>
    </dsp:sp>
    <dsp:sp modelId="{401EBE5E-D9B0-9F40-8818-12D5EB7CE255}">
      <dsp:nvSpPr>
        <dsp:cNvPr id="0" name=""/>
        <dsp:cNvSpPr/>
      </dsp:nvSpPr>
      <dsp:spPr>
        <a:xfrm>
          <a:off x="7788456" y="1352955"/>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err="1">
              <a:latin typeface="Times New Roman" panose="02020603050405020304" pitchFamily="18" charset="0"/>
              <a:cs typeface="Times New Roman" panose="02020603050405020304" pitchFamily="18" charset="0"/>
              <a:hlinkClick xmlns:r="http://schemas.openxmlformats.org/officeDocument/2006/relationships" r:id="" action="ppaction://hlinksldjump"/>
            </a:rPr>
            <a:t>Youtube</a:t>
          </a: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 live</a:t>
          </a:r>
          <a:endParaRPr lang="en-US" sz="1000" kern="1200" dirty="0">
            <a:latin typeface="Times New Roman" panose="02020603050405020304" pitchFamily="18" charset="0"/>
            <a:cs typeface="Times New Roman" panose="02020603050405020304" pitchFamily="18" charset="0"/>
          </a:endParaRPr>
        </a:p>
      </dsp:txBody>
      <dsp:txXfrm>
        <a:off x="7788456" y="1352955"/>
        <a:ext cx="954360" cy="477180"/>
      </dsp:txXfrm>
    </dsp:sp>
    <dsp:sp modelId="{EEF22C80-63B6-7540-B7D8-BFEC569196D3}">
      <dsp:nvSpPr>
        <dsp:cNvPr id="0" name=""/>
        <dsp:cNvSpPr/>
      </dsp:nvSpPr>
      <dsp:spPr>
        <a:xfrm>
          <a:off x="8027046" y="2030546"/>
          <a:ext cx="954360" cy="17594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u="sng" kern="1200" dirty="0">
              <a:latin typeface="Times New Roman" panose="02020603050405020304" pitchFamily="18" charset="0"/>
              <a:cs typeface="Times New Roman" panose="02020603050405020304" pitchFamily="18" charset="0"/>
            </a:rPr>
            <a:t>Tools</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Livestreaming lectures</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Automatically records and archives your livestreams</a:t>
          </a:r>
        </a:p>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Integrated Comment section</a:t>
          </a:r>
        </a:p>
        <a:p>
          <a:pPr marL="0" lvl="0" indent="0" algn="ctr" defTabSz="444500">
            <a:lnSpc>
              <a:spcPct val="90000"/>
            </a:lnSpc>
            <a:spcBef>
              <a:spcPct val="0"/>
            </a:spcBef>
            <a:spcAft>
              <a:spcPct val="35000"/>
            </a:spcAft>
            <a:buNone/>
          </a:pPr>
          <a:r>
            <a:rPr lang="en-US" sz="1000" kern="1200" dirty="0" err="1">
              <a:latin typeface="Times New Roman" panose="02020603050405020304" pitchFamily="18" charset="0"/>
              <a:cs typeface="Times New Roman" panose="02020603050405020304" pitchFamily="18" charset="0"/>
            </a:rPr>
            <a:t>Youtube</a:t>
          </a:r>
          <a:r>
            <a:rPr lang="en-US" sz="1000" kern="1200" dirty="0">
              <a:latin typeface="Times New Roman" panose="02020603050405020304" pitchFamily="18" charset="0"/>
              <a:cs typeface="Times New Roman" panose="02020603050405020304" pitchFamily="18" charset="0"/>
            </a:rPr>
            <a:t> Analytics</a:t>
          </a:r>
        </a:p>
      </dsp:txBody>
      <dsp:txXfrm>
        <a:off x="8027046" y="2030546"/>
        <a:ext cx="954360" cy="1759463"/>
      </dsp:txXfrm>
    </dsp:sp>
    <dsp:sp modelId="{AC542642-18DA-3B47-948F-0820533B26E3}">
      <dsp:nvSpPr>
        <dsp:cNvPr id="0" name=""/>
        <dsp:cNvSpPr/>
      </dsp:nvSpPr>
      <dsp:spPr>
        <a:xfrm>
          <a:off x="8037296" y="4051103"/>
          <a:ext cx="954360" cy="4771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Pros</a:t>
          </a:r>
          <a:r>
            <a:rPr lang="en-US" sz="1000" kern="1200" dirty="0">
              <a:latin typeface="Times New Roman" panose="02020603050405020304" pitchFamily="18" charset="0"/>
              <a:cs typeface="Times New Roman" panose="02020603050405020304" pitchFamily="18" charset="0"/>
            </a:rPr>
            <a:t> and </a:t>
          </a:r>
          <a:r>
            <a:rPr lang="en-US" sz="1000" kern="1200" dirty="0">
              <a:latin typeface="Times New Roman" panose="02020603050405020304" pitchFamily="18" charset="0"/>
              <a:cs typeface="Times New Roman" panose="02020603050405020304" pitchFamily="18" charset="0"/>
              <a:hlinkClick xmlns:r="http://schemas.openxmlformats.org/officeDocument/2006/relationships" r:id="" action="ppaction://hlinksldjump"/>
            </a:rPr>
            <a:t>Cons</a:t>
          </a:r>
          <a:r>
            <a:rPr lang="en-US" sz="1000" kern="1200" dirty="0">
              <a:latin typeface="Times New Roman" panose="02020603050405020304" pitchFamily="18" charset="0"/>
              <a:cs typeface="Times New Roman" panose="02020603050405020304" pitchFamily="18" charset="0"/>
            </a:rPr>
            <a:t> of </a:t>
          </a:r>
          <a:r>
            <a:rPr lang="en-US" sz="1000" kern="1200" dirty="0" err="1">
              <a:latin typeface="Times New Roman" panose="02020603050405020304" pitchFamily="18" charset="0"/>
              <a:cs typeface="Times New Roman" panose="02020603050405020304" pitchFamily="18" charset="0"/>
            </a:rPr>
            <a:t>Youtube</a:t>
          </a:r>
          <a:r>
            <a:rPr lang="en-US" sz="1000" kern="1200" dirty="0">
              <a:latin typeface="Times New Roman" panose="02020603050405020304" pitchFamily="18" charset="0"/>
              <a:cs typeface="Times New Roman" panose="02020603050405020304" pitchFamily="18" charset="0"/>
            </a:rPr>
            <a:t> live</a:t>
          </a:r>
        </a:p>
      </dsp:txBody>
      <dsp:txXfrm>
        <a:off x="8037296" y="4051103"/>
        <a:ext cx="954360" cy="47718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81706d2d49_0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81706d2d49_0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81706d2d49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81706d2d49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1706d2d49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81706d2d49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81706d2d49_0_4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81706d2d49_0_4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81706d2d49_0_5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81706d2d49_0_5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1706d2d49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1706d2d49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81706d2d49_0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81706d2d49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81706d2d49_0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81706d2d49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81706d2d49_0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81706d2d49_0_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81706d2d49_0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81706d2d49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81706d2d49_0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81706d2d49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81706d2d49_0_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81706d2d49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81706d2d49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81706d2d49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support.panopto.com/s/article/ASR-Generated-Captions" TargetMode="External"/><Relationship Id="rId2" Type="http://schemas.openxmlformats.org/officeDocument/2006/relationships/hyperlink" Target="https://support.panopto.com/s/article/Edit-a-Video" TargetMode="External"/><Relationship Id="rId1" Type="http://schemas.openxmlformats.org/officeDocument/2006/relationships/slideLayout" Target="../slideLayouts/slideLayout3.xml"/><Relationship Id="rId5" Type="http://schemas.openxmlformats.org/officeDocument/2006/relationships/hyperlink" Target="https://support.panopto.com/s/topic/0TO39000000EoviGAC/edit" TargetMode="External"/><Relationship Id="rId4" Type="http://schemas.openxmlformats.org/officeDocument/2006/relationships/hyperlink" Target="https://support.panopto.com/s/article/Embed-a-YouTube-Video-into-a-Panopto-Sess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upport.panopto.com/s/article/How-to-Add-a-Quiz-to-a-Video" TargetMode="External"/><Relationship Id="rId2" Type="http://schemas.openxmlformats.org/officeDocument/2006/relationships/hyperlink" Target="https://help.d2l.arizona.edu/content/instructors-panopto"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help.d2l.arizona.edu/content/instructors-panopto"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panopto.com/blog/how-to-upload-a-panopto-video-to-youtube/"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support.office.com/en-us/article/record-a-slide-show-with-narration-and-slide-timings-0b9502c6-5f6c-40ae-b1e7-e47d8741161c"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slide" Target="slide23.xml"/><Relationship Id="rId7" Type="http://schemas.openxmlformats.org/officeDocument/2006/relationships/slide" Target="slide28.xml"/><Relationship Id="rId2" Type="http://schemas.openxmlformats.org/officeDocument/2006/relationships/slide" Target="slide22.xml"/><Relationship Id="rId1" Type="http://schemas.openxmlformats.org/officeDocument/2006/relationships/slideLayout" Target="../slideLayouts/slideLayout3.xml"/><Relationship Id="rId6" Type="http://schemas.openxmlformats.org/officeDocument/2006/relationships/slide" Target="slide27.xml"/><Relationship Id="rId5" Type="http://schemas.openxmlformats.org/officeDocument/2006/relationships/slide" Target="slide26.xml"/><Relationship Id="rId4" Type="http://schemas.openxmlformats.org/officeDocument/2006/relationships/slide" Target="slide25.xml"/><Relationship Id="rId9" Type="http://schemas.openxmlformats.org/officeDocument/2006/relationships/slide" Target="slide3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arizona.zoom.us/rec/play/vJR5d-j5q283HNGcsgSDV_5wW9Tpe_qs0CVM_PIEmknkVnAAYVGlZuMaZ7NAORKJB_fFeWJ9L4d5ilrn?continueMode=tru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help.d2l.arizona.edu/node/232" TargetMode="External"/><Relationship Id="rId7" Type="http://schemas.openxmlformats.org/officeDocument/2006/relationships/hyperlink" Target="https://facultyaffairs.arizona.edu/teaching-continuity-webinar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help.d2l.arizona.edu/node/277" TargetMode="External"/><Relationship Id="rId5" Type="http://schemas.openxmlformats.org/officeDocument/2006/relationships/hyperlink" Target="https://help.d2l.arizona.edu/node/237" TargetMode="External"/><Relationship Id="rId4" Type="http://schemas.openxmlformats.org/officeDocument/2006/relationships/hyperlink" Target="https://help.d2l.arizona.edu/node/276"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support.zoom.us/hc/en-us/articles/201362153-How-Do-I-Share-My-Screen-"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support.zoom.us/hc/en-us/articles/201362603-What-Are-the-Host-Control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s://support.zoom.us/hc/en-us/articles/206330935-Enabling-and-Adding-a-Co-Host"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support.zoom.us/hc/en-us/articles/203741855-Cloud-Recordin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support.zoom.us/hc/en-us/articles/201362473-Local-Recording"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support.zoom.us/hc/en-us/articles/203650445-In-Meeting-Chat"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support.zoom.us/hc/en-us/articles/213756303-Polling-for-Meeting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 Target="slide9.xml"/><Relationship Id="rId7" Type="http://schemas.openxmlformats.org/officeDocument/2006/relationships/slide" Target="slide14.xml"/><Relationship Id="rId2" Type="http://schemas.openxmlformats.org/officeDocument/2006/relationships/slide" Target="slide8.xml"/><Relationship Id="rId1" Type="http://schemas.openxmlformats.org/officeDocument/2006/relationships/slideLayout" Target="../slideLayouts/slideLayout3.xml"/><Relationship Id="rId6" Type="http://schemas.openxmlformats.org/officeDocument/2006/relationships/slide" Target="slide13.xml"/><Relationship Id="rId5" Type="http://schemas.openxmlformats.org/officeDocument/2006/relationships/slide" Target="slide12.xml"/><Relationship Id="rId4" Type="http://schemas.openxmlformats.org/officeDocument/2006/relationships/slide" Target="slide10.xml"/></Relationships>
</file>

<file path=ppt/slides/_rels/slide30.xml.rels><?xml version="1.0" encoding="UTF-8" standalone="yes"?>
<Relationships xmlns="http://schemas.openxmlformats.org/package/2006/relationships"><Relationship Id="rId3" Type="http://schemas.openxmlformats.org/officeDocument/2006/relationships/hyperlink" Target="https://support.zoom.us/hc/en-us/articles/206476313-Managing-Video-Breakout-Rooms"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support.zoom.us/hc/en-us/articles/201362663-Join-by-Telephone#h_ec3e0175-70f5-422f-af1c-bc8a95402077"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s://support.zoom.us/hc/en-us/articles/360028478292-Streaming-a-Meeting-or-Webinar-on-YouTube-Live"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support.zoom.us/hc/en-us/articles/115000332726-Waiting-Room" TargetMode="External"/><Relationship Id="rId2" Type="http://schemas.openxmlformats.org/officeDocument/2006/relationships/hyperlink" Target="https://support.zoom.us/hc/en-us/articles/360022174112-Using-a-Waiting-Room-with-Zoom-Rooms" TargetMode="Externa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slide" Target="slide37.xml"/><Relationship Id="rId1" Type="http://schemas.openxmlformats.org/officeDocument/2006/relationships/slideLayout" Target="../slideLayouts/slideLayout3.xml"/><Relationship Id="rId4" Type="http://schemas.openxmlformats.org/officeDocument/2006/relationships/slide" Target="slide3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hyperlink" Target="https://obsproject.com/" TargetMode="Externa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hyperlink" Target="https://help.twitch.tv/s/article/twitch-teams?language=en_US" TargetMode="External"/><Relationship Id="rId2" Type="http://schemas.openxmlformats.org/officeDocument/2006/relationships/hyperlink" Target="https://help.twitch.tv/s/article/how-to-use-squad-stream?language=en_U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http://matthematics.com/teach-on-twitch/" TargetMode="External"/><Relationship Id="rId2" Type="http://schemas.openxmlformats.org/officeDocument/2006/relationships/hyperlink" Target="https://electronics.howstuffworks.com/twitch2.htm" TargetMode="External"/><Relationship Id="rId1" Type="http://schemas.openxmlformats.org/officeDocument/2006/relationships/slideLayout" Target="../slideLayouts/slideLayout3.xml"/><Relationship Id="rId6" Type="http://schemas.openxmlformats.org/officeDocument/2006/relationships/hyperlink" Target="https://medium.com/@charliedeets/beginners-guide-to-streaming-on-twitch-dc2a7108fbd7" TargetMode="External"/><Relationship Id="rId5" Type="http://schemas.openxmlformats.org/officeDocument/2006/relationships/hyperlink" Target="https://www.tomsguide.com/us/how-to-stream-to-twitch,news-21077.html" TargetMode="External"/><Relationship Id="rId4" Type="http://schemas.openxmlformats.org/officeDocument/2006/relationships/hyperlink" Target="https://thelevelupnews.wordpress.com/2014/11/12/teaching-with-twitch-or-how-to-livestream-your-lectures-without-university-support/" TargetMode="External"/></Relationships>
</file>

<file path=ppt/slides/_rels/slide41.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hyperlink" Target="https://www.youtube.com/watch?v=VKf6NF0OD5A" TargetMode="External"/><Relationship Id="rId1" Type="http://schemas.openxmlformats.org/officeDocument/2006/relationships/slideLayout" Target="../slideLayouts/slideLayout3.xml"/><Relationship Id="rId5" Type="http://schemas.openxmlformats.org/officeDocument/2006/relationships/slide" Target="slide47.xml"/><Relationship Id="rId4" Type="http://schemas.openxmlformats.org/officeDocument/2006/relationships/slide" Target="slide4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hyperlink" Target="https://support.google.com/youtube/answer/2524542?hl=en&amp;ref_topic=9257984" TargetMode="External"/><Relationship Id="rId2" Type="http://schemas.openxmlformats.org/officeDocument/2006/relationships/hyperlink" Target="https://support.google.com/youtube/answer/9228389" TargetMode="Externa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hyperlink" Target="https://support.google.com/youtube/answer/2853833?hl=en&amp;ref_topic=9258085"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help.d2l.arizona.edu/content/students-panopto" TargetMode="External"/><Relationship Id="rId2" Type="http://schemas.openxmlformats.org/officeDocument/2006/relationships/hyperlink" Target="https://help.d2l.arizona.edu/content/instructors-panopto" TargetMode="External"/><Relationship Id="rId1" Type="http://schemas.openxmlformats.org/officeDocument/2006/relationships/slideLayout" Target="../slideLayouts/slideLayout3.xml"/><Relationship Id="rId4" Type="http://schemas.openxmlformats.org/officeDocument/2006/relationships/hyperlink" Target="https://facultyaffairs.arizona.edu/teaching-continuity-webinars"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howtovideos.hosted.panopto.com/Panopto/Pages/Folders/DepartmentHome.aspx?folderID=4b9de7ae-0080-4158-8496-a9ba01692c2e"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support.panopto.com/s/getting-started-video?topic=Record+A+Video"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support.panopto.com/s/article/basic-recording-1#hTargetInstance4"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latin typeface="Times New Roman"/>
                <a:ea typeface="Times New Roman"/>
                <a:cs typeface="Times New Roman"/>
                <a:sym typeface="Times New Roman"/>
              </a:rPr>
              <a:t>Instructor reference for online teaching tools</a:t>
            </a:r>
            <a:endParaRPr dirty="0">
              <a:latin typeface="Times New Roman"/>
              <a:ea typeface="Times New Roman"/>
              <a:cs typeface="Times New Roman"/>
              <a:sym typeface="Times New Roman"/>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7470F-FFD2-C94B-B9F5-F2910718C7C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Editing a video</a:t>
            </a:r>
          </a:p>
        </p:txBody>
      </p:sp>
      <p:sp>
        <p:nvSpPr>
          <p:cNvPr id="3" name="Text Placeholder 2">
            <a:extLst>
              <a:ext uri="{FF2B5EF4-FFF2-40B4-BE49-F238E27FC236}">
                <a16:creationId xmlns:a16="http://schemas.microsoft.com/office/drawing/2014/main" id="{D044A1F0-9F7C-E14D-87C0-C2BEEE6E8496}"/>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After recording a lecture,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allows you to go back through the video to cut any parts you don’t want included (by clicking on the scissors icon), import and edit captions from your lecture video, and embed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videos at specific points in the presentation (by navigating to a specific point in your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video, clicking the plus button next to the scissors, and selecting “add a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video”)</a:t>
            </a:r>
          </a:p>
          <a:p>
            <a:r>
              <a:rPr lang="en-US" dirty="0">
                <a:latin typeface="Times New Roman" panose="02020603050405020304" pitchFamily="18" charset="0"/>
                <a:cs typeface="Times New Roman" panose="02020603050405020304" pitchFamily="18" charset="0"/>
              </a:rPr>
              <a:t>The import and edit captions tool (using the ”Import captions” button) is particularly useful, as it will allow students on mobile devices to read a transcript of your lecture if they cannot access the video on their device</a:t>
            </a:r>
          </a:p>
        </p:txBody>
      </p:sp>
    </p:spTree>
    <p:extLst>
      <p:ext uri="{BB962C8B-B14F-4D97-AF65-F5344CB8AC3E}">
        <p14:creationId xmlns:p14="http://schemas.microsoft.com/office/powerpoint/2010/main" val="1469849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82F5C-7703-7945-A9C8-6BE307D77BC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Editing a video</a:t>
            </a:r>
          </a:p>
        </p:txBody>
      </p:sp>
      <p:sp>
        <p:nvSpPr>
          <p:cNvPr id="3" name="Text Placeholder 2">
            <a:extLst>
              <a:ext uri="{FF2B5EF4-FFF2-40B4-BE49-F238E27FC236}">
                <a16:creationId xmlns:a16="http://schemas.microsoft.com/office/drawing/2014/main" id="{2A4138FF-AAE7-8143-8DA8-C676BF76E356}"/>
              </a:ext>
            </a:extLst>
          </p:cNvPr>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resources for editing a video: </a:t>
            </a:r>
            <a:r>
              <a:rPr lang="en-US" dirty="0">
                <a:latin typeface="Times New Roman" panose="02020603050405020304" pitchFamily="18" charset="0"/>
                <a:cs typeface="Times New Roman" panose="02020603050405020304" pitchFamily="18" charset="0"/>
                <a:hlinkClick r:id="rId2"/>
              </a:rPr>
              <a:t>https://support.panopto.com/s/article/Edit-a-Video</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resources for importing and editing captions: </a:t>
            </a:r>
            <a:r>
              <a:rPr lang="en-US" dirty="0">
                <a:latin typeface="Times New Roman" panose="02020603050405020304" pitchFamily="18" charset="0"/>
                <a:cs typeface="Times New Roman" panose="02020603050405020304" pitchFamily="18" charset="0"/>
                <a:hlinkClick r:id="rId3"/>
              </a:rPr>
              <a:t>https://support.panopto.com/s/article/ASR-Generated-Captions</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resources for embedding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videos at specific points: </a:t>
            </a:r>
            <a:r>
              <a:rPr lang="en-US" dirty="0">
                <a:latin typeface="Times New Roman" panose="02020603050405020304" pitchFamily="18" charset="0"/>
                <a:cs typeface="Times New Roman" panose="02020603050405020304" pitchFamily="18" charset="0"/>
                <a:hlinkClick r:id="rId4"/>
              </a:rPr>
              <a:t>https://support.panopto.com/s/article/Embed-a-YouTube-Video-into-a-Panopto-Session</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General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editing resources: </a:t>
            </a:r>
            <a:r>
              <a:rPr lang="en-US" dirty="0">
                <a:latin typeface="Times New Roman" panose="02020603050405020304" pitchFamily="18" charset="0"/>
                <a:cs typeface="Times New Roman" panose="02020603050405020304" pitchFamily="18" charset="0"/>
                <a:hlinkClick r:id="rId5"/>
              </a:rPr>
              <a:t>https://support.panopto.com/s/topic/0TO39000000EoviGAC/edit</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83914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49F74-35C9-324E-94A0-FD00A633656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Adding quizzes</a:t>
            </a:r>
          </a:p>
        </p:txBody>
      </p:sp>
      <p:sp>
        <p:nvSpPr>
          <p:cNvPr id="3" name="Text Placeholder 2">
            <a:extLst>
              <a:ext uri="{FF2B5EF4-FFF2-40B4-BE49-F238E27FC236}">
                <a16:creationId xmlns:a16="http://schemas.microsoft.com/office/drawing/2014/main" id="{2680D2B2-9DEC-5945-B2ED-662233D094C1}"/>
              </a:ext>
            </a:extLst>
          </p:cNvPr>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also allows you to integrate videos into targeted places of a video</a:t>
            </a:r>
          </a:p>
          <a:p>
            <a:r>
              <a:rPr lang="en-US" dirty="0">
                <a:latin typeface="Times New Roman" panose="02020603050405020304" pitchFamily="18" charset="0"/>
                <a:cs typeface="Times New Roman" panose="02020603050405020304" pitchFamily="18" charset="0"/>
              </a:rPr>
              <a:t>These can be added when editing a video by clicking where you want the quiz to be placed, selecting the plus button next to the scissors, and clicking “Add a quiz”.</a:t>
            </a:r>
          </a:p>
          <a:p>
            <a:r>
              <a:rPr lang="en-US" dirty="0">
                <a:latin typeface="Times New Roman" panose="02020603050405020304" pitchFamily="18" charset="0"/>
                <a:cs typeface="Times New Roman" panose="02020603050405020304" pitchFamily="18" charset="0"/>
              </a:rPr>
              <a:t>You can add multiple choice or fill in the blank quizzes, and these can be automatically synched with the D2L grade book (See the </a:t>
            </a:r>
            <a:r>
              <a:rPr lang="en-US" dirty="0" err="1">
                <a:latin typeface="Times New Roman" panose="02020603050405020304" pitchFamily="18" charset="0"/>
                <a:cs typeface="Times New Roman" panose="02020603050405020304" pitchFamily="18" charset="0"/>
                <a:hlinkClick r:id="rId2"/>
              </a:rPr>
              <a:t>UofA</a:t>
            </a:r>
            <a:r>
              <a:rPr lang="en-US" dirty="0">
                <a:latin typeface="Times New Roman" panose="02020603050405020304" pitchFamily="18" charset="0"/>
                <a:cs typeface="Times New Roman" panose="02020603050405020304" pitchFamily="18" charset="0"/>
                <a:hlinkClick r:id="rId2"/>
              </a:rPr>
              <a:t> </a:t>
            </a:r>
            <a:r>
              <a:rPr lang="en-US" dirty="0" err="1">
                <a:latin typeface="Times New Roman" panose="02020603050405020304" pitchFamily="18" charset="0"/>
                <a:cs typeface="Times New Roman" panose="02020603050405020304" pitchFamily="18" charset="0"/>
                <a:hlinkClick r:id="rId2"/>
              </a:rPr>
              <a:t>Panopto</a:t>
            </a:r>
            <a:r>
              <a:rPr lang="en-US" dirty="0">
                <a:latin typeface="Times New Roman" panose="02020603050405020304" pitchFamily="18" charset="0"/>
                <a:cs typeface="Times New Roman" panose="02020603050405020304" pitchFamily="18" charset="0"/>
                <a:hlinkClick r:id="rId2"/>
              </a:rPr>
              <a:t> instructor guide for details</a:t>
            </a:r>
            <a:r>
              <a:rPr lang="en-US" dirty="0">
                <a:latin typeface="Times New Roman" panose="02020603050405020304" pitchFamily="18" charset="0"/>
                <a:cs typeface="Times New Roman" panose="02020603050405020304" pitchFamily="18" charset="0"/>
              </a:rPr>
              <a:t>). </a:t>
            </a:r>
          </a:p>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resources for adding quizzes: </a:t>
            </a:r>
            <a:r>
              <a:rPr lang="en-US" dirty="0">
                <a:latin typeface="Times New Roman" panose="02020603050405020304" pitchFamily="18" charset="0"/>
                <a:cs typeface="Times New Roman" panose="02020603050405020304" pitchFamily="18" charset="0"/>
                <a:hlinkClick r:id="rId3"/>
              </a:rPr>
              <a:t>https://support.panopto.com/s/article/How-to-Add-a-Quiz-to-a-Video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8617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EA693-8515-A442-A8E9-370D3730FC1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Integration with D2L</a:t>
            </a:r>
          </a:p>
        </p:txBody>
      </p:sp>
      <p:sp>
        <p:nvSpPr>
          <p:cNvPr id="3" name="Text Placeholder 2">
            <a:extLst>
              <a:ext uri="{FF2B5EF4-FFF2-40B4-BE49-F238E27FC236}">
                <a16:creationId xmlns:a16="http://schemas.microsoft.com/office/drawing/2014/main" id="{D39284FE-77F6-9C40-BFF8-288B3151B69D}"/>
              </a:ext>
            </a:extLst>
          </p:cNvPr>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can be integrated with D2L in several ways, including easy upload to D2L content folders, creating student folders to upload response videos, an integrating video quizzes with the D2L gradebook. </a:t>
            </a:r>
          </a:p>
          <a:p>
            <a:r>
              <a:rPr lang="en-US" dirty="0">
                <a:latin typeface="Times New Roman" panose="02020603050405020304" pitchFamily="18" charset="0"/>
                <a:cs typeface="Times New Roman" panose="02020603050405020304" pitchFamily="18" charset="0"/>
              </a:rPr>
              <a:t>For further details on these, see the </a:t>
            </a:r>
            <a:r>
              <a:rPr lang="en-US" dirty="0" err="1">
                <a:latin typeface="Times New Roman" panose="02020603050405020304" pitchFamily="18" charset="0"/>
                <a:cs typeface="Times New Roman" panose="02020603050405020304" pitchFamily="18" charset="0"/>
                <a:hlinkClick r:id="rId2"/>
              </a:rPr>
              <a:t>UofA</a:t>
            </a:r>
            <a:r>
              <a:rPr lang="en-US" dirty="0">
                <a:latin typeface="Times New Roman" panose="02020603050405020304" pitchFamily="18" charset="0"/>
                <a:cs typeface="Times New Roman" panose="02020603050405020304" pitchFamily="18" charset="0"/>
                <a:hlinkClick r:id="rId2"/>
              </a:rPr>
              <a:t> </a:t>
            </a:r>
            <a:r>
              <a:rPr lang="en-US" dirty="0" err="1">
                <a:latin typeface="Times New Roman" panose="02020603050405020304" pitchFamily="18" charset="0"/>
                <a:cs typeface="Times New Roman" panose="02020603050405020304" pitchFamily="18" charset="0"/>
                <a:hlinkClick r:id="rId2"/>
              </a:rPr>
              <a:t>Panopto</a:t>
            </a:r>
            <a:r>
              <a:rPr lang="en-US" dirty="0">
                <a:latin typeface="Times New Roman" panose="02020603050405020304" pitchFamily="18" charset="0"/>
                <a:cs typeface="Times New Roman" panose="02020603050405020304" pitchFamily="18" charset="0"/>
                <a:hlinkClick r:id="rId2"/>
              </a:rPr>
              <a:t> Instructor guide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8376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D405-8129-CB46-9A47-9CF8408EE2B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Integration with </a:t>
            </a:r>
            <a:r>
              <a:rPr lang="en-US" dirty="0" err="1">
                <a:latin typeface="Times New Roman" panose="02020603050405020304" pitchFamily="18" charset="0"/>
                <a:cs typeface="Times New Roman" panose="02020603050405020304" pitchFamily="18" charset="0"/>
              </a:rPr>
              <a:t>Youtube</a:t>
            </a:r>
            <a:endParaRPr lang="en-US"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03C28F2D-FC69-D94A-B972-E2113B32ADBC}"/>
              </a:ext>
            </a:extLst>
          </p:cNvPr>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does have the ability to integrate with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and this may help your lectures become more available to all of your students and limit data consumption for those on mobile devices.</a:t>
            </a:r>
          </a:p>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resources for uploading your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lectures to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2"/>
              </a:rPr>
              <a:t>https://www.panopto.com/blog/how-to-upload-a-panopto-video-to-youtube/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2150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7030A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81739-F3BB-B449-8594-3DED846BD52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Recorded </a:t>
            </a:r>
            <a:r>
              <a:rPr lang="en-US" dirty="0" err="1">
                <a:latin typeface="Times New Roman" panose="02020603050405020304" pitchFamily="18" charset="0"/>
                <a:cs typeface="Times New Roman" panose="02020603050405020304" pitchFamily="18" charset="0"/>
              </a:rPr>
              <a:t>Powerpoint</a:t>
            </a:r>
            <a:endParaRPr lang="en-US"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3795254-B2A2-0C45-97D6-1B696357A9C8}"/>
              </a:ext>
            </a:extLst>
          </p:cNvPr>
          <p:cNvSpPr>
            <a:spLocks noGrp="1"/>
          </p:cNvSpPr>
          <p:nvPr>
            <p:ph type="body" idx="1"/>
          </p:nvPr>
        </p:nvSpPr>
        <p:spPr/>
        <p:txBody>
          <a:bodyPr/>
          <a:lstStyle/>
          <a:p>
            <a:pPr fontAlgn="base"/>
            <a:r>
              <a:rPr lang="en-US" dirty="0">
                <a:latin typeface="Times New Roman" panose="02020603050405020304" pitchFamily="18" charset="0"/>
                <a:cs typeface="Times New Roman" panose="02020603050405020304" pitchFamily="18" charset="0"/>
              </a:rPr>
              <a:t>Can turn an existing presentation from a plain set of slides into a self-contained instructional presentation</a:t>
            </a:r>
          </a:p>
          <a:p>
            <a:pPr lvl="1" fontAlgn="base">
              <a:lnSpc>
                <a:spcPct val="100000"/>
              </a:lnSpc>
              <a:spcBef>
                <a:spcPts val="400"/>
              </a:spcBef>
            </a:pPr>
            <a:r>
              <a:rPr lang="en-US" sz="1800" dirty="0">
                <a:latin typeface="Times New Roman" panose="02020603050405020304" pitchFamily="18" charset="0"/>
                <a:cs typeface="Times New Roman" panose="02020603050405020304" pitchFamily="18" charset="0"/>
              </a:rPr>
              <a:t>records narration over slides</a:t>
            </a:r>
          </a:p>
          <a:p>
            <a:pPr lvl="1" fontAlgn="base">
              <a:lnSpc>
                <a:spcPct val="100000"/>
              </a:lnSpc>
              <a:spcBef>
                <a:spcPts val="400"/>
              </a:spcBef>
            </a:pPr>
            <a:r>
              <a:rPr lang="en-US" sz="1800" dirty="0">
                <a:latin typeface="Times New Roman" panose="02020603050405020304" pitchFamily="18" charset="0"/>
                <a:cs typeface="Times New Roman" panose="02020603050405020304" pitchFamily="18" charset="0"/>
              </a:rPr>
              <a:t>option available to include camera recording, so a box is visible with you delivering lecture</a:t>
            </a:r>
          </a:p>
          <a:p>
            <a:pPr fontAlgn="base"/>
            <a:r>
              <a:rPr lang="en-US" dirty="0">
                <a:latin typeface="Times New Roman" panose="02020603050405020304" pitchFamily="18" charset="0"/>
                <a:cs typeface="Times New Roman" panose="02020603050405020304" pitchFamily="18" charset="0"/>
              </a:rPr>
              <a:t>Can be created directly in </a:t>
            </a:r>
            <a:r>
              <a:rPr lang="en-US" dirty="0" err="1">
                <a:latin typeface="Times New Roman" panose="02020603050405020304" pitchFamily="18" charset="0"/>
                <a:cs typeface="Times New Roman" panose="02020603050405020304" pitchFamily="18" charset="0"/>
              </a:rPr>
              <a:t>Powerpoint</a:t>
            </a:r>
            <a:r>
              <a:rPr lang="en-US" dirty="0">
                <a:latin typeface="Times New Roman" panose="02020603050405020304" pitchFamily="18" charset="0"/>
                <a:cs typeface="Times New Roman" panose="02020603050405020304" pitchFamily="18" charset="0"/>
              </a:rPr>
              <a:t> without additional software or websites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0875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7030A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2FB6C-FEB1-EA4C-9EAC-C49CD6EAD78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Advantages of Recorded </a:t>
            </a:r>
            <a:r>
              <a:rPr lang="en-US" dirty="0" err="1">
                <a:latin typeface="Times New Roman" panose="02020603050405020304" pitchFamily="18" charset="0"/>
                <a:cs typeface="Times New Roman" panose="02020603050405020304" pitchFamily="18" charset="0"/>
              </a:rPr>
              <a:t>Powerpoint</a:t>
            </a:r>
            <a:endParaRPr lang="en-US"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12D26B79-6CCE-F744-B4BB-06C4BCCDBA5B}"/>
              </a:ext>
            </a:extLst>
          </p:cNvPr>
          <p:cNvSpPr>
            <a:spLocks noGrp="1"/>
          </p:cNvSpPr>
          <p:nvPr>
            <p:ph type="body" idx="1"/>
          </p:nvPr>
        </p:nvSpPr>
        <p:spPr/>
        <p:txBody>
          <a:bodyPr/>
          <a:lstStyle/>
          <a:p>
            <a:pPr fontAlgn="base"/>
            <a:r>
              <a:rPr lang="en-US" dirty="0">
                <a:latin typeface="Times New Roman" panose="02020603050405020304" pitchFamily="18" charset="0"/>
                <a:cs typeface="Times New Roman" panose="02020603050405020304" pitchFamily="18" charset="0"/>
              </a:rPr>
              <a:t>Relatively quick and low-tech way to move lectures to virtual format</a:t>
            </a:r>
          </a:p>
          <a:p>
            <a:pPr fontAlgn="base"/>
            <a:r>
              <a:rPr lang="en-US" dirty="0">
                <a:latin typeface="Times New Roman" panose="02020603050405020304" pitchFamily="18" charset="0"/>
                <a:cs typeface="Times New Roman" panose="02020603050405020304" pitchFamily="18" charset="0"/>
              </a:rPr>
              <a:t>Creates video or Ppt presentation files that can be uploaded and downloaded to/from D2L</a:t>
            </a:r>
          </a:p>
          <a:p>
            <a:pPr fontAlgn="base"/>
            <a:r>
              <a:rPr lang="en-US" dirty="0">
                <a:latin typeface="Times New Roman" panose="02020603050405020304" pitchFamily="18" charset="0"/>
                <a:cs typeface="Times New Roman" panose="02020603050405020304" pitchFamily="18" charset="0"/>
              </a:rPr>
              <a:t>Does not need additional tools</a:t>
            </a:r>
          </a:p>
          <a:p>
            <a:pPr fontAlgn="base"/>
            <a:r>
              <a:rPr lang="en-US" dirty="0">
                <a:latin typeface="Times New Roman" panose="02020603050405020304" pitchFamily="18" charset="0"/>
                <a:cs typeface="Times New Roman" panose="02020603050405020304" pitchFamily="18" charset="0"/>
              </a:rPr>
              <a:t>Minimizes streaming and data usage (won’t be compromised as more and more classes go virtual) - students can download file and watch later without using data or </a:t>
            </a:r>
            <a:r>
              <a:rPr lang="en-US" dirty="0" err="1">
                <a:latin typeface="Times New Roman" panose="02020603050405020304" pitchFamily="18" charset="0"/>
                <a:cs typeface="Times New Roman" panose="02020603050405020304" pitchFamily="18" charset="0"/>
              </a:rPr>
              <a:t>wifi</a:t>
            </a:r>
            <a:r>
              <a:rPr lang="en-US" dirty="0">
                <a:latin typeface="Times New Roman" panose="02020603050405020304" pitchFamily="18" charset="0"/>
                <a:cs typeface="Times New Roman" panose="02020603050405020304" pitchFamily="18" charset="0"/>
              </a:rPr>
              <a:t> to stream</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89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7030A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1064B-ADEF-0541-8B87-FBEB9AA7BFE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Disadvantages of Recorded </a:t>
            </a:r>
            <a:r>
              <a:rPr lang="en-US" dirty="0" err="1">
                <a:latin typeface="Times New Roman" panose="02020603050405020304" pitchFamily="18" charset="0"/>
                <a:cs typeface="Times New Roman" panose="02020603050405020304" pitchFamily="18" charset="0"/>
              </a:rPr>
              <a:t>Powerpoint</a:t>
            </a:r>
            <a:endParaRPr lang="en-US"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F434654B-3E64-2F42-8699-9376A74F082F}"/>
              </a:ext>
            </a:extLst>
          </p:cNvPr>
          <p:cNvSpPr>
            <a:spLocks noGrp="1"/>
          </p:cNvSpPr>
          <p:nvPr>
            <p:ph type="body" idx="1"/>
          </p:nvPr>
        </p:nvSpPr>
        <p:spPr/>
        <p:txBody>
          <a:bodyPr/>
          <a:lstStyle/>
          <a:p>
            <a:pPr fontAlgn="base"/>
            <a:r>
              <a:rPr lang="en-US" dirty="0">
                <a:latin typeface="Times New Roman" panose="02020603050405020304" pitchFamily="18" charset="0"/>
                <a:cs typeface="Times New Roman" panose="02020603050405020304" pitchFamily="18" charset="0"/>
              </a:rPr>
              <a:t>Not interactive</a:t>
            </a:r>
          </a:p>
          <a:p>
            <a:pPr fontAlgn="base"/>
            <a:r>
              <a:rPr lang="en-US" dirty="0">
                <a:latin typeface="Times New Roman" panose="02020603050405020304" pitchFamily="18" charset="0"/>
                <a:cs typeface="Times New Roman" panose="02020603050405020304" pitchFamily="18" charset="0"/>
              </a:rPr>
              <a:t>Relies on pre-existing slideshows</a:t>
            </a:r>
          </a:p>
          <a:p>
            <a:pPr fontAlgn="base"/>
            <a:r>
              <a:rPr lang="en-US" dirty="0">
                <a:latin typeface="Times New Roman" panose="02020603050405020304" pitchFamily="18" charset="0"/>
                <a:cs typeface="Times New Roman" panose="02020603050405020304" pitchFamily="18" charset="0"/>
              </a:rPr>
              <a:t>Would be shared through D2L course page, which does not have an app</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9367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7030A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C9B04-7944-C842-8ADF-5C74183C777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How-to</a:t>
            </a:r>
          </a:p>
        </p:txBody>
      </p:sp>
      <p:sp>
        <p:nvSpPr>
          <p:cNvPr id="3" name="Text Placeholder 2">
            <a:extLst>
              <a:ext uri="{FF2B5EF4-FFF2-40B4-BE49-F238E27FC236}">
                <a16:creationId xmlns:a16="http://schemas.microsoft.com/office/drawing/2014/main" id="{80A74EA6-C9A9-9D41-8EEE-81A4385C775D}"/>
              </a:ext>
            </a:extLst>
          </p:cNvPr>
          <p:cNvSpPr>
            <a:spLocks noGrp="1"/>
          </p:cNvSpPr>
          <p:nvPr>
            <p:ph type="body" idx="1"/>
          </p:nvPr>
        </p:nvSpPr>
        <p:spPr/>
        <p:txBody>
          <a:bodyPr/>
          <a:lstStyle/>
          <a:p>
            <a:pPr fontAlgn="base"/>
            <a:r>
              <a:rPr lang="en-US" dirty="0">
                <a:latin typeface="Times New Roman" panose="02020603050405020304" pitchFamily="18" charset="0"/>
                <a:cs typeface="Times New Roman" panose="02020603050405020304" pitchFamily="18" charset="0"/>
              </a:rPr>
              <a:t>Microsoft Office support instructional page with short video</a:t>
            </a:r>
          </a:p>
          <a:p>
            <a:r>
              <a:rPr lang="en-US" u="sng" dirty="0">
                <a:latin typeface="Times New Roman" panose="02020603050405020304" pitchFamily="18" charset="0"/>
                <a:cs typeface="Times New Roman" panose="02020603050405020304" pitchFamily="18" charset="0"/>
                <a:hlinkClick r:id="rId2"/>
              </a:rPr>
              <a:t>https://support.office.com/en-us/article/record-a-slide-show-with-narration-and-slide-timings-0b9502c6-5f6c-40ae-b1e7-e47d8741161c</a:t>
            </a:r>
            <a:endParaRPr lang="en-US" dirty="0">
              <a:latin typeface="Times New Roman" panose="02020603050405020304" pitchFamily="18" charset="0"/>
              <a:cs typeface="Times New Roman" panose="02020603050405020304" pitchFamily="18" charset="0"/>
            </a:endParaRPr>
          </a:p>
          <a:p>
            <a:pPr fontAlgn="base"/>
            <a:r>
              <a:rPr lang="en-US" dirty="0">
                <a:latin typeface="Times New Roman" panose="02020603050405020304" pitchFamily="18" charset="0"/>
                <a:cs typeface="Times New Roman" panose="02020603050405020304" pitchFamily="18" charset="0"/>
              </a:rPr>
              <a:t>In PPT, navigate to Slide Show tab, and select “Record Slide Show”</a:t>
            </a:r>
          </a:p>
          <a:p>
            <a:pPr fontAlgn="base"/>
            <a:r>
              <a:rPr lang="en-US" dirty="0">
                <a:latin typeface="Times New Roman" panose="02020603050405020304" pitchFamily="18" charset="0"/>
                <a:cs typeface="Times New Roman" panose="02020603050405020304" pitchFamily="18" charset="0"/>
              </a:rPr>
              <a:t>Narration can be recorded for each slide individually, so if you want to fix a small part, no need to redo the entire lecture</a:t>
            </a:r>
          </a:p>
          <a:p>
            <a:pPr fontAlgn="base"/>
            <a:r>
              <a:rPr lang="en-US" dirty="0">
                <a:latin typeface="Times New Roman" panose="02020603050405020304" pitchFamily="18" charset="0"/>
                <a:cs typeface="Times New Roman" panose="02020603050405020304" pitchFamily="18" charset="0"/>
              </a:rPr>
              <a:t>Save file as .PPT, or Export to video file (File &gt; Export &gt; Create a Video)</a:t>
            </a:r>
          </a:p>
          <a:p>
            <a:pPr fontAlgn="base"/>
            <a:r>
              <a:rPr lang="en-US" dirty="0">
                <a:latin typeface="Times New Roman" panose="02020603050405020304" pitchFamily="18" charset="0"/>
                <a:cs typeface="Times New Roman" panose="02020603050405020304" pitchFamily="18" charset="0"/>
              </a:rPr>
              <a:t>Upload to D2L, as with content during normal semesters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816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7857-8098-7741-A234-47E9C7E8029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Zoom</a:t>
            </a:r>
          </a:p>
        </p:txBody>
      </p:sp>
      <p:sp>
        <p:nvSpPr>
          <p:cNvPr id="3" name="Text Placeholder 2">
            <a:extLst>
              <a:ext uri="{FF2B5EF4-FFF2-40B4-BE49-F238E27FC236}">
                <a16:creationId xmlns:a16="http://schemas.microsoft.com/office/drawing/2014/main" id="{1E7A9B0E-B7F9-6546-9993-BE3A1094A7D7}"/>
              </a:ext>
            </a:extLst>
          </p:cNvPr>
          <p:cNvSpPr>
            <a:spLocks noGrp="1"/>
          </p:cNvSpPr>
          <p:nvPr>
            <p:ph type="body" idx="1"/>
          </p:nvPr>
        </p:nvSpPr>
        <p:spPr/>
        <p:txBody>
          <a:bodyPr/>
          <a:lstStyle/>
          <a:p>
            <a:pPr lvl="0">
              <a:buFont typeface="Times New Roman"/>
              <a:buChar char="●"/>
            </a:pPr>
            <a:r>
              <a:rPr lang="en-US" dirty="0">
                <a:latin typeface="Times New Roman"/>
                <a:ea typeface="Times New Roman"/>
                <a:cs typeface="Times New Roman"/>
                <a:sym typeface="Times New Roman"/>
              </a:rPr>
              <a:t>Allows you to livestream a lecture or discussion</a:t>
            </a:r>
          </a:p>
          <a:p>
            <a:pPr lvl="0">
              <a:buFont typeface="Times New Roman"/>
              <a:buChar char="●"/>
            </a:pPr>
            <a:r>
              <a:rPr lang="en-US" dirty="0">
                <a:latin typeface="Times New Roman"/>
                <a:ea typeface="Times New Roman"/>
                <a:cs typeface="Times New Roman"/>
                <a:sym typeface="Times New Roman"/>
              </a:rPr>
              <a:t>Has integrated tools for:</a:t>
            </a:r>
          </a:p>
          <a:p>
            <a:pPr lvl="1" indent="-342900">
              <a:spcBef>
                <a:spcPts val="0"/>
              </a:spcBef>
              <a:buSzPts val="1800"/>
              <a:buFont typeface="Times New Roman"/>
              <a:buChar char="○"/>
            </a:pPr>
            <a:r>
              <a:rPr lang="en-US" sz="1800" u="sng" dirty="0">
                <a:solidFill>
                  <a:schemeClr val="hlink"/>
                </a:solidFill>
                <a:latin typeface="Times New Roman"/>
                <a:ea typeface="Times New Roman"/>
                <a:cs typeface="Times New Roman"/>
                <a:sym typeface="Times New Roman"/>
                <a:hlinkClick r:id="rId2" action="ppaction://hlinksldjump"/>
              </a:rPr>
              <a:t>Screen sharing</a:t>
            </a:r>
            <a:r>
              <a:rPr lang="en-US" sz="1800" dirty="0">
                <a:latin typeface="Times New Roman"/>
                <a:ea typeface="Times New Roman"/>
                <a:cs typeface="Times New Roman"/>
                <a:sym typeface="Times New Roman"/>
              </a:rPr>
              <a:t> (</a:t>
            </a:r>
            <a:r>
              <a:rPr lang="en-US" sz="1800" dirty="0" err="1">
                <a:latin typeface="Times New Roman"/>
                <a:ea typeface="Times New Roman"/>
                <a:cs typeface="Times New Roman"/>
                <a:sym typeface="Times New Roman"/>
              </a:rPr>
              <a:t>Powerpoints</a:t>
            </a:r>
            <a:r>
              <a:rPr lang="en-US" sz="1800" dirty="0">
                <a:latin typeface="Times New Roman"/>
                <a:ea typeface="Times New Roman"/>
                <a:cs typeface="Times New Roman"/>
                <a:sym typeface="Times New Roman"/>
              </a:rPr>
              <a:t>, whiteboards, documents, etc.)</a:t>
            </a:r>
          </a:p>
          <a:p>
            <a:pPr lvl="1" indent="-342900">
              <a:spcBef>
                <a:spcPts val="0"/>
              </a:spcBef>
              <a:buSzPts val="1800"/>
              <a:buFont typeface="Times New Roman"/>
              <a:buChar char="○"/>
            </a:pPr>
            <a:r>
              <a:rPr lang="en-US" sz="1800" u="sng" dirty="0">
                <a:solidFill>
                  <a:schemeClr val="accent5"/>
                </a:solidFill>
                <a:latin typeface="Times New Roman"/>
                <a:ea typeface="Times New Roman"/>
                <a:cs typeface="Times New Roman"/>
                <a:sym typeface="Times New Roman"/>
                <a:hlinkClick r:id="rId3" action="ppaction://hlinksldjump"/>
              </a:rPr>
              <a:t>Assigning roles</a:t>
            </a:r>
            <a:r>
              <a:rPr lang="en-US" sz="1800" dirty="0">
                <a:latin typeface="Times New Roman"/>
                <a:ea typeface="Times New Roman"/>
                <a:cs typeface="Times New Roman"/>
                <a:sym typeface="Times New Roman"/>
              </a:rPr>
              <a:t> (i.e. TA - cohost - and instructor - host)</a:t>
            </a:r>
          </a:p>
          <a:p>
            <a:pPr lvl="1" indent="-342900">
              <a:spcBef>
                <a:spcPts val="0"/>
              </a:spcBef>
              <a:buSzPts val="1800"/>
              <a:buFont typeface="Times New Roman"/>
              <a:buChar char="○"/>
            </a:pPr>
            <a:r>
              <a:rPr lang="en-US" sz="1800" u="sng" dirty="0">
                <a:solidFill>
                  <a:schemeClr val="accent5"/>
                </a:solidFill>
                <a:latin typeface="Times New Roman"/>
                <a:ea typeface="Times New Roman"/>
                <a:cs typeface="Times New Roman"/>
                <a:sym typeface="Times New Roman"/>
                <a:hlinkClick r:id="rId4" action="ppaction://hlinksldjump"/>
              </a:rPr>
              <a:t>Recording</a:t>
            </a:r>
            <a:endParaRPr lang="en-US" sz="1800" dirty="0">
              <a:latin typeface="Times New Roman"/>
              <a:ea typeface="Times New Roman"/>
              <a:cs typeface="Times New Roman"/>
              <a:sym typeface="Times New Roman"/>
            </a:endParaRPr>
          </a:p>
          <a:p>
            <a:pPr lvl="1" indent="-342900">
              <a:spcBef>
                <a:spcPts val="0"/>
              </a:spcBef>
              <a:buSzPts val="1800"/>
              <a:buFont typeface="Times New Roman"/>
              <a:buChar char="○"/>
            </a:pPr>
            <a:r>
              <a:rPr lang="en-US" sz="1800" u="sng" dirty="0">
                <a:solidFill>
                  <a:schemeClr val="hlink"/>
                </a:solidFill>
                <a:latin typeface="Times New Roman"/>
                <a:ea typeface="Times New Roman"/>
                <a:cs typeface="Times New Roman"/>
                <a:sym typeface="Times New Roman"/>
                <a:hlinkClick r:id="rId5" action="ppaction://hlinksldjump"/>
              </a:rPr>
              <a:t>Chat rooms</a:t>
            </a:r>
            <a:endParaRPr lang="en-US" sz="1800" dirty="0">
              <a:latin typeface="Times New Roman"/>
              <a:ea typeface="Times New Roman"/>
              <a:cs typeface="Times New Roman"/>
              <a:sym typeface="Times New Roman"/>
            </a:endParaRPr>
          </a:p>
          <a:p>
            <a:pPr lvl="1" indent="-342900">
              <a:spcBef>
                <a:spcPts val="0"/>
              </a:spcBef>
              <a:buSzPts val="1800"/>
              <a:buFont typeface="Times New Roman"/>
              <a:buChar char="○"/>
            </a:pPr>
            <a:r>
              <a:rPr lang="en-US" sz="1800" u="sng" dirty="0">
                <a:solidFill>
                  <a:schemeClr val="hlink"/>
                </a:solidFill>
                <a:latin typeface="Times New Roman"/>
                <a:ea typeface="Times New Roman"/>
                <a:cs typeface="Times New Roman"/>
                <a:sym typeface="Times New Roman"/>
                <a:hlinkClick r:id="rId6" action="ppaction://hlinksldjump"/>
              </a:rPr>
              <a:t>Creating polls</a:t>
            </a:r>
            <a:endParaRPr lang="en-US" sz="1800" dirty="0">
              <a:latin typeface="Times New Roman"/>
              <a:ea typeface="Times New Roman"/>
              <a:cs typeface="Times New Roman"/>
              <a:sym typeface="Times New Roman"/>
            </a:endParaRPr>
          </a:p>
          <a:p>
            <a:pPr lvl="1" indent="-342900">
              <a:spcBef>
                <a:spcPts val="0"/>
              </a:spcBef>
              <a:buSzPts val="1800"/>
              <a:buFont typeface="Times New Roman"/>
              <a:buChar char="○"/>
            </a:pPr>
            <a:r>
              <a:rPr lang="en-US" sz="1800" u="sng" dirty="0">
                <a:solidFill>
                  <a:schemeClr val="hlink"/>
                </a:solidFill>
                <a:latin typeface="Times New Roman"/>
                <a:ea typeface="Times New Roman"/>
                <a:cs typeface="Times New Roman"/>
                <a:sym typeface="Times New Roman"/>
                <a:hlinkClick r:id="rId7" action="ppaction://hlinksldjump"/>
              </a:rPr>
              <a:t>Breakout rooms</a:t>
            </a:r>
            <a:r>
              <a:rPr lang="en-US" sz="1800" dirty="0">
                <a:latin typeface="Times New Roman"/>
                <a:ea typeface="Times New Roman"/>
                <a:cs typeface="Times New Roman"/>
                <a:sym typeface="Times New Roman"/>
              </a:rPr>
              <a:t> (think of these as sections)</a:t>
            </a:r>
          </a:p>
          <a:p>
            <a:pPr lvl="1" indent="-342900">
              <a:spcBef>
                <a:spcPts val="0"/>
              </a:spcBef>
              <a:buSzPts val="1800"/>
              <a:buFont typeface="Times New Roman"/>
              <a:buChar char="○"/>
            </a:pPr>
            <a:r>
              <a:rPr lang="en-US" sz="1800" u="sng" dirty="0">
                <a:solidFill>
                  <a:schemeClr val="hlink"/>
                </a:solidFill>
                <a:latin typeface="Times New Roman"/>
                <a:ea typeface="Times New Roman"/>
                <a:cs typeface="Times New Roman"/>
                <a:sym typeface="Times New Roman"/>
                <a:hlinkClick r:id="rId8" action="ppaction://hlinksldjump"/>
              </a:rPr>
              <a:t>Multiple options for attending a meeting</a:t>
            </a:r>
            <a:r>
              <a:rPr lang="en-US" sz="1800" dirty="0">
                <a:latin typeface="Times New Roman"/>
                <a:ea typeface="Times New Roman"/>
                <a:cs typeface="Times New Roman"/>
                <a:sym typeface="Times New Roman"/>
              </a:rPr>
              <a:t> (phone vs. computer)</a:t>
            </a:r>
          </a:p>
          <a:p>
            <a:pPr lvl="1" indent="-342900">
              <a:spcBef>
                <a:spcPts val="0"/>
              </a:spcBef>
              <a:buSzPts val="1800"/>
              <a:buFont typeface="Times New Roman"/>
              <a:buChar char="○"/>
            </a:pPr>
            <a:r>
              <a:rPr lang="en-US" sz="1800" dirty="0">
                <a:latin typeface="Times New Roman"/>
                <a:ea typeface="Times New Roman"/>
                <a:cs typeface="Times New Roman"/>
                <a:sym typeface="Times New Roman"/>
                <a:hlinkClick r:id="rId9" action="ppaction://hlinksldjump"/>
              </a:rPr>
              <a:t>Livestream to </a:t>
            </a:r>
            <a:r>
              <a:rPr lang="en-US" sz="1800" dirty="0" err="1">
                <a:latin typeface="Times New Roman"/>
                <a:ea typeface="Times New Roman"/>
                <a:cs typeface="Times New Roman"/>
                <a:sym typeface="Times New Roman"/>
                <a:hlinkClick r:id="rId9" action="ppaction://hlinksldjump"/>
              </a:rPr>
              <a:t>youtube</a:t>
            </a:r>
            <a:endParaRPr lang="en-US" sz="1800" dirty="0">
              <a:latin typeface="Times New Roman"/>
              <a:ea typeface="Times New Roman"/>
              <a:cs typeface="Times New Roman"/>
              <a:sym typeface="Times New Roman"/>
            </a:endParaRPr>
          </a:p>
          <a:p>
            <a:pPr lvl="0">
              <a:buFont typeface="Times New Roman"/>
              <a:buChar char="●"/>
            </a:pPr>
            <a:r>
              <a:rPr lang="en-US" dirty="0">
                <a:latin typeface="Times New Roman"/>
                <a:ea typeface="Times New Roman"/>
                <a:cs typeface="Times New Roman"/>
                <a:sym typeface="Times New Roman"/>
              </a:rPr>
              <a:t>Requires students/participants to join the “meeting” (class) and gives them the tools to interact and discuss during the lecture/discussion </a:t>
            </a:r>
          </a:p>
        </p:txBody>
      </p:sp>
    </p:spTree>
    <p:extLst>
      <p:ext uri="{BB962C8B-B14F-4D97-AF65-F5344CB8AC3E}">
        <p14:creationId xmlns:p14="http://schemas.microsoft.com/office/powerpoint/2010/main" val="54077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11FDC88A-8E25-A542-8748-2D520B65789B}"/>
              </a:ext>
            </a:extLst>
          </p:cNvPr>
          <p:cNvGraphicFramePr/>
          <p:nvPr>
            <p:extLst>
              <p:ext uri="{D42A27DB-BD31-4B8C-83A1-F6EECF244321}">
                <p14:modId xmlns:p14="http://schemas.microsoft.com/office/powerpoint/2010/main" val="2387503018"/>
              </p:ext>
            </p:extLst>
          </p:nvPr>
        </p:nvGraphicFramePr>
        <p:xfrm>
          <a:off x="0" y="0"/>
          <a:ext cx="9144000" cy="5143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2503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Advantages of Zoom</a:t>
            </a:r>
            <a:endParaRPr>
              <a:latin typeface="Times New Roman"/>
              <a:ea typeface="Times New Roman"/>
              <a:cs typeface="Times New Roman"/>
              <a:sym typeface="Times New Roman"/>
            </a:endParaRPr>
          </a:p>
        </p:txBody>
      </p:sp>
      <p:sp>
        <p:nvSpPr>
          <p:cNvPr id="75" name="Google Shape;75;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US" dirty="0">
                <a:latin typeface="Times New Roman"/>
                <a:ea typeface="Times New Roman"/>
                <a:cs typeface="Times New Roman"/>
                <a:sym typeface="Times New Roman"/>
              </a:rPr>
              <a:t>Software is free</a:t>
            </a:r>
          </a:p>
          <a:p>
            <a:pPr marL="457200" lvl="0" indent="-342900" algn="l" rtl="0">
              <a:spcBef>
                <a:spcPts val="0"/>
              </a:spcBef>
              <a:spcAft>
                <a:spcPts val="0"/>
              </a:spcAft>
              <a:buSzPts val="1800"/>
              <a:buFont typeface="Times New Roman"/>
              <a:buChar char="●"/>
            </a:pPr>
            <a:r>
              <a:rPr lang="en-US" dirty="0">
                <a:latin typeface="Times New Roman"/>
                <a:ea typeface="Times New Roman"/>
                <a:cs typeface="Times New Roman"/>
                <a:sym typeface="Times New Roman"/>
              </a:rPr>
              <a:t>Can integrate with other platforms – most importantly </a:t>
            </a:r>
            <a:r>
              <a:rPr lang="en-US" dirty="0" err="1">
                <a:latin typeface="Times New Roman"/>
                <a:ea typeface="Times New Roman"/>
                <a:cs typeface="Times New Roman"/>
                <a:sym typeface="Times New Roman"/>
              </a:rPr>
              <a:t>Youtube</a:t>
            </a:r>
            <a:endParaRPr lang="en-US" dirty="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US" dirty="0">
                <a:latin typeface="Times New Roman"/>
                <a:ea typeface="Times New Roman"/>
                <a:cs typeface="Times New Roman"/>
                <a:sym typeface="Times New Roman"/>
              </a:rPr>
              <a:t>Can control how students interact with you over the livestream</a:t>
            </a:r>
          </a:p>
          <a:p>
            <a:pPr marL="457200" lvl="0" indent="-342900" algn="l" rtl="0">
              <a:spcBef>
                <a:spcPts val="0"/>
              </a:spcBef>
              <a:spcAft>
                <a:spcPts val="0"/>
              </a:spcAft>
              <a:buSzPts val="1800"/>
              <a:buFont typeface="Times New Roman"/>
              <a:buChar char="●"/>
            </a:pPr>
            <a:r>
              <a:rPr lang="en-US" dirty="0">
                <a:latin typeface="Times New Roman"/>
                <a:ea typeface="Times New Roman"/>
                <a:cs typeface="Times New Roman"/>
                <a:sym typeface="Times New Roman"/>
              </a:rPr>
              <a:t>Allows you to hold office hours remotely</a:t>
            </a:r>
          </a:p>
          <a:p>
            <a:pPr marL="457200" lvl="0" indent="-342900" algn="l" rtl="0">
              <a:spcBef>
                <a:spcPts val="0"/>
              </a:spcBef>
              <a:spcAft>
                <a:spcPts val="0"/>
              </a:spcAft>
              <a:buSzPts val="1800"/>
              <a:buFont typeface="Times New Roman"/>
              <a:buChar char="●"/>
            </a:pPr>
            <a:r>
              <a:rPr lang="en-US" dirty="0">
                <a:latin typeface="Times New Roman"/>
                <a:ea typeface="Times New Roman"/>
                <a:cs typeface="Times New Roman"/>
                <a:sym typeface="Times New Roman"/>
              </a:rPr>
              <a:t>Has great integrated tools like screen sharing, polls, and breakout rooms</a:t>
            </a:r>
          </a:p>
          <a:p>
            <a:pPr marL="457200" lvl="0" indent="-342900" algn="l" rtl="0">
              <a:spcBef>
                <a:spcPts val="0"/>
              </a:spcBef>
              <a:spcAft>
                <a:spcPts val="0"/>
              </a:spcAft>
              <a:buSzPts val="1800"/>
              <a:buFont typeface="Times New Roman"/>
              <a:buChar char="●"/>
            </a:pPr>
            <a:endParaRPr dirty="0">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45E56-77B9-ED46-8292-C7C57F98C7C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Disadvantages of Zoom</a:t>
            </a:r>
          </a:p>
        </p:txBody>
      </p:sp>
      <p:sp>
        <p:nvSpPr>
          <p:cNvPr id="3" name="Text Placeholder 2">
            <a:extLst>
              <a:ext uri="{FF2B5EF4-FFF2-40B4-BE49-F238E27FC236}">
                <a16:creationId xmlns:a16="http://schemas.microsoft.com/office/drawing/2014/main" id="{FCB948C1-15DF-8942-8D9C-696ACCA80834}"/>
              </a:ext>
            </a:extLst>
          </p:cNvPr>
          <p:cNvSpPr>
            <a:spLocks noGrp="1"/>
          </p:cNvSpPr>
          <p:nvPr>
            <p:ph type="body" idx="1"/>
          </p:nvPr>
        </p:nvSpPr>
        <p:spPr>
          <a:xfrm>
            <a:off x="311700" y="1152475"/>
            <a:ext cx="8520600" cy="3546000"/>
          </a:xfrm>
        </p:spPr>
        <p:txBody>
          <a:bodyPr/>
          <a:lstStyle/>
          <a:p>
            <a:r>
              <a:rPr lang="en-US" dirty="0">
                <a:latin typeface="Times New Roman" panose="02020603050405020304" pitchFamily="18" charset="0"/>
                <a:cs typeface="Times New Roman" panose="02020603050405020304" pitchFamily="18" charset="0"/>
              </a:rPr>
              <a:t>Students are having to scramble right now too, so if you live stream your lecture/discussion, make sure to record and post these so that students can view them asynchronously</a:t>
            </a:r>
          </a:p>
          <a:p>
            <a:r>
              <a:rPr lang="en-US" dirty="0">
                <a:latin typeface="Times New Roman" panose="02020603050405020304" pitchFamily="18" charset="0"/>
                <a:cs typeface="Times New Roman" panose="02020603050405020304" pitchFamily="18" charset="0"/>
              </a:rPr>
              <a:t>Zoom has a caption feature for students to read the captions of a live streamed video, however, for those without </a:t>
            </a:r>
            <a:r>
              <a:rPr lang="en-US" dirty="0" err="1">
                <a:latin typeface="Times New Roman" panose="02020603050405020304" pitchFamily="18" charset="0"/>
                <a:cs typeface="Times New Roman" panose="02020603050405020304" pitchFamily="18" charset="0"/>
              </a:rPr>
              <a:t>wifi</a:t>
            </a:r>
            <a:r>
              <a:rPr lang="en-US" dirty="0">
                <a:latin typeface="Times New Roman" panose="02020603050405020304" pitchFamily="18" charset="0"/>
                <a:cs typeface="Times New Roman" panose="02020603050405020304" pitchFamily="18" charset="0"/>
              </a:rPr>
              <a:t> and on phones, this platform can be especially data-heavy</a:t>
            </a:r>
          </a:p>
          <a:p>
            <a:r>
              <a:rPr lang="en-US" dirty="0">
                <a:latin typeface="Times New Roman" panose="02020603050405020304" pitchFamily="18" charset="0"/>
                <a:cs typeface="Times New Roman" panose="02020603050405020304" pitchFamily="18" charset="0"/>
              </a:rPr>
              <a:t>Currently Zoom is a preferred platform for most universities, businesses, and other institutions for meetings and online live-lectures. Zoom has promised to increase its server capacity, but it is unclear how long this will take and how their service will behave given the high volume of usage. Thus, you are likely to experience interrupted and glitchy video for at least the short-term.</a:t>
            </a:r>
          </a:p>
        </p:txBody>
      </p:sp>
    </p:spTree>
    <p:extLst>
      <p:ext uri="{BB962C8B-B14F-4D97-AF65-F5344CB8AC3E}">
        <p14:creationId xmlns:p14="http://schemas.microsoft.com/office/powerpoint/2010/main" val="3559525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Zoom for educators</a:t>
            </a:r>
            <a:endParaRPr>
              <a:latin typeface="Times New Roman"/>
              <a:ea typeface="Times New Roman"/>
              <a:cs typeface="Times New Roman"/>
              <a:sym typeface="Times New Roman"/>
            </a:endParaRPr>
          </a:p>
        </p:txBody>
      </p:sp>
      <p:sp>
        <p:nvSpPr>
          <p:cNvPr id="81" name="Google Shape;81;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Times New Roman"/>
                <a:ea typeface="Times New Roman"/>
                <a:cs typeface="Times New Roman"/>
                <a:sym typeface="Times New Roman"/>
              </a:rPr>
              <a:t>The following video gives a great overview of Zoom’s tools and how to integrate these into your online class</a:t>
            </a:r>
            <a:endParaRPr dirty="0">
              <a:latin typeface="Times New Roman"/>
              <a:ea typeface="Times New Roman"/>
              <a:cs typeface="Times New Roman"/>
              <a:sym typeface="Times New Roman"/>
            </a:endParaRPr>
          </a:p>
          <a:p>
            <a:pPr marL="0" lvl="0" indent="0" algn="l" rtl="0">
              <a:spcBef>
                <a:spcPts val="1600"/>
              </a:spcBef>
              <a:spcAft>
                <a:spcPts val="1600"/>
              </a:spcAft>
              <a:buNone/>
            </a:pPr>
            <a:r>
              <a:rPr lang="en" u="sng" dirty="0">
                <a:solidFill>
                  <a:schemeClr val="hlink"/>
                </a:solidFill>
                <a:latin typeface="Times New Roman"/>
                <a:ea typeface="Times New Roman"/>
                <a:cs typeface="Times New Roman"/>
                <a:sym typeface="Times New Roman"/>
                <a:hlinkClick r:id="rId3"/>
              </a:rPr>
              <a:t>https://arizona.zoom.us/rec/play/vJR5d-j5q283HNGcsgSDV_5wW9Tpe_qs0CVM_PIEmknkVnAAYVGlZuMaZ7NAORKJB_fFeWJ9L4d5ilrn?continueMode=true</a:t>
            </a:r>
            <a:endParaRPr dirty="0">
              <a:latin typeface="Times New Roman"/>
              <a:ea typeface="Times New Roman"/>
              <a:cs typeface="Times New Roman"/>
              <a:sym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err="1">
                <a:latin typeface="Times New Roman"/>
                <a:ea typeface="Times New Roman"/>
                <a:cs typeface="Times New Roman"/>
                <a:sym typeface="Times New Roman"/>
              </a:rPr>
              <a:t>UofA</a:t>
            </a:r>
            <a:r>
              <a:rPr lang="en" dirty="0">
                <a:latin typeface="Times New Roman"/>
                <a:ea typeface="Times New Roman"/>
                <a:cs typeface="Times New Roman"/>
                <a:sym typeface="Times New Roman"/>
              </a:rPr>
              <a:t> Zoom resources for instructors and students</a:t>
            </a:r>
            <a:endParaRPr dirty="0">
              <a:latin typeface="Times New Roman"/>
              <a:ea typeface="Times New Roman"/>
              <a:cs typeface="Times New Roman"/>
              <a:sym typeface="Times New Roman"/>
            </a:endParaRPr>
          </a:p>
        </p:txBody>
      </p:sp>
      <p:sp>
        <p:nvSpPr>
          <p:cNvPr id="87" name="Google Shape;87;p17"/>
          <p:cNvSpPr txBox="1">
            <a:spLocks noGrp="1"/>
          </p:cNvSpPr>
          <p:nvPr>
            <p:ph type="body" idx="1"/>
          </p:nvPr>
        </p:nvSpPr>
        <p:spPr>
          <a:xfrm>
            <a:off x="311700" y="897288"/>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dirty="0">
                <a:latin typeface="Times New Roman" panose="02020603050405020304" pitchFamily="18" charset="0"/>
                <a:ea typeface="Times New Roman"/>
                <a:cs typeface="Times New Roman" panose="02020603050405020304" pitchFamily="18" charset="0"/>
                <a:sym typeface="Times New Roman"/>
              </a:rPr>
              <a:t>For </a:t>
            </a:r>
            <a:r>
              <a:rPr lang="en" dirty="0" err="1">
                <a:latin typeface="Times New Roman" panose="02020603050405020304" pitchFamily="18" charset="0"/>
                <a:ea typeface="Times New Roman"/>
                <a:cs typeface="Times New Roman" panose="02020603050405020304" pitchFamily="18" charset="0"/>
                <a:sym typeface="Times New Roman"/>
              </a:rPr>
              <a:t>UofA</a:t>
            </a:r>
            <a:r>
              <a:rPr lang="en" dirty="0">
                <a:latin typeface="Times New Roman" panose="02020603050405020304" pitchFamily="18" charset="0"/>
                <a:ea typeface="Times New Roman"/>
                <a:cs typeface="Times New Roman" panose="02020603050405020304" pitchFamily="18" charset="0"/>
                <a:sym typeface="Times New Roman"/>
              </a:rPr>
              <a:t> instructors looking to integrate Zoom with their D2L page</a:t>
            </a:r>
            <a:endParaRPr dirty="0">
              <a:latin typeface="Times New Roman" panose="02020603050405020304" pitchFamily="18" charset="0"/>
              <a:ea typeface="Times New Roman"/>
              <a:cs typeface="Times New Roman" panose="02020603050405020304" pitchFamily="18" charset="0"/>
              <a:sym typeface="Times New Roman"/>
            </a:endParaRPr>
          </a:p>
          <a:p>
            <a:pPr marL="914400" lvl="1" indent="-342900" algn="l" rtl="0">
              <a:spcBef>
                <a:spcPts val="0"/>
              </a:spcBef>
              <a:spcAft>
                <a:spcPts val="0"/>
              </a:spcAft>
              <a:buSzPts val="1800"/>
              <a:buFont typeface="Times New Roman"/>
              <a:buChar char="○"/>
            </a:pPr>
            <a:r>
              <a:rPr lang="en" sz="1800" u="sng" dirty="0">
                <a:solidFill>
                  <a:schemeClr val="hlink"/>
                </a:solidFill>
                <a:latin typeface="Times New Roman" panose="02020603050405020304" pitchFamily="18" charset="0"/>
                <a:ea typeface="Times New Roman"/>
                <a:cs typeface="Times New Roman" panose="02020603050405020304" pitchFamily="18" charset="0"/>
                <a:sym typeface="Times New Roman"/>
                <a:hlinkClick r:id="rId3"/>
              </a:rPr>
              <a:t>https://help.d2l.arizona.edu/node/232</a:t>
            </a:r>
            <a:endParaRPr sz="1800" dirty="0">
              <a:latin typeface="Times New Roman" panose="02020603050405020304" pitchFamily="18" charset="0"/>
              <a:ea typeface="Times New Roman"/>
              <a:cs typeface="Times New Roman" panose="02020603050405020304" pitchFamily="18" charset="0"/>
              <a:sym typeface="Times New Roman"/>
            </a:endParaRPr>
          </a:p>
          <a:p>
            <a:pPr marL="457200" lvl="0" indent="-342900" algn="l" rtl="0">
              <a:spcBef>
                <a:spcPts val="0"/>
              </a:spcBef>
              <a:spcAft>
                <a:spcPts val="0"/>
              </a:spcAft>
              <a:buSzPts val="1800"/>
              <a:buFont typeface="Times New Roman"/>
              <a:buChar char="●"/>
            </a:pPr>
            <a:r>
              <a:rPr lang="en" dirty="0">
                <a:latin typeface="Times New Roman" panose="02020603050405020304" pitchFamily="18" charset="0"/>
                <a:ea typeface="Times New Roman"/>
                <a:cs typeface="Times New Roman" panose="02020603050405020304" pitchFamily="18" charset="0"/>
                <a:sym typeface="Times New Roman"/>
              </a:rPr>
              <a:t>For </a:t>
            </a:r>
            <a:r>
              <a:rPr lang="en" dirty="0" err="1">
                <a:latin typeface="Times New Roman" panose="02020603050405020304" pitchFamily="18" charset="0"/>
                <a:ea typeface="Times New Roman"/>
                <a:cs typeface="Times New Roman" panose="02020603050405020304" pitchFamily="18" charset="0"/>
                <a:sym typeface="Times New Roman"/>
              </a:rPr>
              <a:t>UofA</a:t>
            </a:r>
            <a:r>
              <a:rPr lang="en" dirty="0">
                <a:latin typeface="Times New Roman" panose="02020603050405020304" pitchFamily="18" charset="0"/>
                <a:ea typeface="Times New Roman"/>
                <a:cs typeface="Times New Roman" panose="02020603050405020304" pitchFamily="18" charset="0"/>
                <a:sym typeface="Times New Roman"/>
              </a:rPr>
              <a:t> instructors looking to host meetings/discussions outside of D2L</a:t>
            </a:r>
            <a:endParaRPr dirty="0">
              <a:latin typeface="Times New Roman" panose="02020603050405020304" pitchFamily="18" charset="0"/>
              <a:ea typeface="Times New Roman"/>
              <a:cs typeface="Times New Roman" panose="02020603050405020304" pitchFamily="18" charset="0"/>
              <a:sym typeface="Times New Roman"/>
            </a:endParaRPr>
          </a:p>
          <a:p>
            <a:pPr marL="914400" lvl="1" indent="-342900" algn="l" rtl="0">
              <a:spcBef>
                <a:spcPts val="0"/>
              </a:spcBef>
              <a:spcAft>
                <a:spcPts val="0"/>
              </a:spcAft>
              <a:buSzPts val="1800"/>
              <a:buFont typeface="Times New Roman"/>
              <a:buChar char="○"/>
            </a:pPr>
            <a:r>
              <a:rPr lang="en" sz="1800" u="sng" dirty="0">
                <a:solidFill>
                  <a:schemeClr val="hlink"/>
                </a:solidFill>
                <a:latin typeface="Times New Roman" panose="02020603050405020304" pitchFamily="18" charset="0"/>
                <a:ea typeface="Times New Roman"/>
                <a:cs typeface="Times New Roman" panose="02020603050405020304" pitchFamily="18" charset="0"/>
                <a:sym typeface="Times New Roman"/>
                <a:hlinkClick r:id="rId4"/>
              </a:rPr>
              <a:t>https://help.d2l.arizona.edu/node/276</a:t>
            </a:r>
            <a:endParaRPr sz="1800" dirty="0">
              <a:latin typeface="Times New Roman" panose="02020603050405020304" pitchFamily="18" charset="0"/>
              <a:ea typeface="Times New Roman"/>
              <a:cs typeface="Times New Roman" panose="02020603050405020304" pitchFamily="18" charset="0"/>
              <a:sym typeface="Times New Roman"/>
            </a:endParaRPr>
          </a:p>
          <a:p>
            <a:pPr marL="457200" lvl="0" indent="-342900" algn="l" rtl="0">
              <a:spcBef>
                <a:spcPts val="0"/>
              </a:spcBef>
              <a:spcAft>
                <a:spcPts val="0"/>
              </a:spcAft>
              <a:buSzPts val="1800"/>
              <a:buFont typeface="Times New Roman"/>
              <a:buChar char="●"/>
            </a:pPr>
            <a:r>
              <a:rPr lang="en" dirty="0">
                <a:latin typeface="Times New Roman" panose="02020603050405020304" pitchFamily="18" charset="0"/>
                <a:ea typeface="Times New Roman"/>
                <a:cs typeface="Times New Roman" panose="02020603050405020304" pitchFamily="18" charset="0"/>
                <a:sym typeface="Times New Roman"/>
              </a:rPr>
              <a:t>For students wishing to join meetings created by their instructors on D2L</a:t>
            </a:r>
            <a:endParaRPr dirty="0">
              <a:latin typeface="Times New Roman" panose="02020603050405020304" pitchFamily="18" charset="0"/>
              <a:ea typeface="Times New Roman"/>
              <a:cs typeface="Times New Roman" panose="02020603050405020304" pitchFamily="18" charset="0"/>
              <a:sym typeface="Times New Roman"/>
            </a:endParaRPr>
          </a:p>
          <a:p>
            <a:pPr marL="914400" lvl="1" indent="-342900" algn="l" rtl="0">
              <a:spcBef>
                <a:spcPts val="0"/>
              </a:spcBef>
              <a:spcAft>
                <a:spcPts val="0"/>
              </a:spcAft>
              <a:buSzPts val="1800"/>
              <a:buFont typeface="Times New Roman"/>
              <a:buChar char="○"/>
            </a:pPr>
            <a:r>
              <a:rPr lang="en" sz="1800" u="sng" dirty="0">
                <a:solidFill>
                  <a:schemeClr val="hlink"/>
                </a:solidFill>
                <a:latin typeface="Times New Roman" panose="02020603050405020304" pitchFamily="18" charset="0"/>
                <a:ea typeface="Times New Roman"/>
                <a:cs typeface="Times New Roman" panose="02020603050405020304" pitchFamily="18" charset="0"/>
                <a:sym typeface="Times New Roman"/>
                <a:hlinkClick r:id="rId5"/>
              </a:rPr>
              <a:t>https://help.d2l.arizona.edu/node/237</a:t>
            </a:r>
            <a:endParaRPr sz="1800" dirty="0">
              <a:latin typeface="Times New Roman" panose="02020603050405020304" pitchFamily="18" charset="0"/>
              <a:ea typeface="Times New Roman"/>
              <a:cs typeface="Times New Roman" panose="02020603050405020304" pitchFamily="18" charset="0"/>
              <a:sym typeface="Times New Roman"/>
            </a:endParaRPr>
          </a:p>
          <a:p>
            <a:pPr marL="457200" lvl="0" indent="-342900" algn="l" rtl="0">
              <a:spcBef>
                <a:spcPts val="0"/>
              </a:spcBef>
              <a:spcAft>
                <a:spcPts val="0"/>
              </a:spcAft>
              <a:buSzPts val="1800"/>
              <a:buFont typeface="Times New Roman"/>
              <a:buChar char="●"/>
            </a:pPr>
            <a:r>
              <a:rPr lang="en" dirty="0">
                <a:latin typeface="Times New Roman" panose="02020603050405020304" pitchFamily="18" charset="0"/>
                <a:ea typeface="Times New Roman"/>
                <a:cs typeface="Times New Roman" panose="02020603050405020304" pitchFamily="18" charset="0"/>
                <a:sym typeface="Times New Roman"/>
              </a:rPr>
              <a:t>For students wishing to join a meeting outside of D2L or to create their own meetings so that they can host study sessions</a:t>
            </a:r>
            <a:endParaRPr dirty="0">
              <a:latin typeface="Times New Roman" panose="02020603050405020304" pitchFamily="18" charset="0"/>
              <a:ea typeface="Times New Roman"/>
              <a:cs typeface="Times New Roman" panose="02020603050405020304" pitchFamily="18" charset="0"/>
              <a:sym typeface="Times New Roman"/>
            </a:endParaRPr>
          </a:p>
          <a:p>
            <a:pPr marL="914400" lvl="1" indent="-342900" algn="l" rtl="0">
              <a:spcBef>
                <a:spcPts val="0"/>
              </a:spcBef>
              <a:spcAft>
                <a:spcPts val="0"/>
              </a:spcAft>
              <a:buSzPts val="1800"/>
              <a:buFont typeface="Times New Roman"/>
              <a:buChar char="○"/>
            </a:pPr>
            <a:r>
              <a:rPr lang="en" sz="1800" u="sng" dirty="0">
                <a:solidFill>
                  <a:schemeClr val="hlink"/>
                </a:solidFill>
                <a:latin typeface="Times New Roman" panose="02020603050405020304" pitchFamily="18" charset="0"/>
                <a:ea typeface="Times New Roman"/>
                <a:cs typeface="Times New Roman" panose="02020603050405020304" pitchFamily="18" charset="0"/>
                <a:sym typeface="Times New Roman"/>
                <a:hlinkClick r:id="rId6"/>
              </a:rPr>
              <a:t>https://help.d2l.arizona.edu/node/277</a:t>
            </a:r>
            <a:endParaRPr sz="1800" dirty="0">
              <a:latin typeface="Times New Roman" panose="02020603050405020304" pitchFamily="18" charset="0"/>
              <a:ea typeface="Times New Roman"/>
              <a:cs typeface="Times New Roman" panose="02020603050405020304" pitchFamily="18" charset="0"/>
              <a:sym typeface="Times New Roman"/>
            </a:endParaRPr>
          </a:p>
          <a:p>
            <a:pPr marL="457200" lvl="0" indent="-342900" algn="l" rtl="0">
              <a:spcBef>
                <a:spcPts val="0"/>
              </a:spcBef>
              <a:spcAft>
                <a:spcPts val="0"/>
              </a:spcAft>
              <a:buSzPts val="1800"/>
              <a:buFont typeface="Times New Roman"/>
              <a:buChar char="●"/>
            </a:pPr>
            <a:r>
              <a:rPr lang="en" dirty="0">
                <a:latin typeface="Times New Roman" panose="02020603050405020304" pitchFamily="18" charset="0"/>
                <a:ea typeface="Times New Roman"/>
                <a:cs typeface="Times New Roman" panose="02020603050405020304" pitchFamily="18" charset="0"/>
                <a:sym typeface="Times New Roman"/>
              </a:rPr>
              <a:t>Zoom Webinars</a:t>
            </a:r>
          </a:p>
          <a:p>
            <a:pPr lvl="1" indent="-342900">
              <a:spcBef>
                <a:spcPts val="0"/>
              </a:spcBef>
              <a:buSzPts val="1800"/>
              <a:buFont typeface="Times New Roman"/>
              <a:buChar char="●"/>
            </a:pPr>
            <a:r>
              <a:rPr lang="en-US" sz="1800" dirty="0">
                <a:latin typeface="Times New Roman" panose="02020603050405020304" pitchFamily="18" charset="0"/>
                <a:cs typeface="Times New Roman" panose="02020603050405020304" pitchFamily="18" charset="0"/>
                <a:hlinkClick r:id="rId7"/>
              </a:rPr>
              <a:t>https://facultyaffairs.arizona.edu/teaching-continuity-webinars</a:t>
            </a:r>
            <a:endParaRPr lang="en" sz="1800" dirty="0">
              <a:latin typeface="Times New Roman" panose="02020603050405020304" pitchFamily="18" charset="0"/>
              <a:ea typeface="Times New Roman"/>
              <a:cs typeface="Times New Roman" panose="02020603050405020304" pitchFamily="18" charset="0"/>
              <a:sym typeface="Times New Roman"/>
            </a:endParaRPr>
          </a:p>
          <a:p>
            <a:pPr marL="457200" lvl="0" indent="-342900" algn="l" rtl="0">
              <a:spcBef>
                <a:spcPts val="0"/>
              </a:spcBef>
              <a:spcAft>
                <a:spcPts val="0"/>
              </a:spcAft>
              <a:buSzPts val="1800"/>
              <a:buFont typeface="Times New Roman"/>
              <a:buChar char="●"/>
            </a:pPr>
            <a:r>
              <a:rPr lang="en" dirty="0">
                <a:latin typeface="Times New Roman" panose="02020603050405020304" pitchFamily="18" charset="0"/>
                <a:ea typeface="Times New Roman"/>
                <a:cs typeface="Times New Roman" panose="02020603050405020304" pitchFamily="18" charset="0"/>
                <a:sym typeface="Times New Roman"/>
              </a:rPr>
              <a:t>It would probably be useful for you to list the student resources on your D2L or class webpage if you intend to use Zoom</a:t>
            </a:r>
            <a:endParaRPr dirty="0">
              <a:latin typeface="Times New Roman" panose="02020603050405020304" pitchFamily="18" charset="0"/>
              <a:ea typeface="Times New Roman"/>
              <a:cs typeface="Times New Roman" panose="02020603050405020304" pitchFamily="18" charset="0"/>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158A-A1A8-1A48-9DA4-A3FF8000AD5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How to schedule a meeting</a:t>
            </a:r>
          </a:p>
        </p:txBody>
      </p:sp>
      <p:sp>
        <p:nvSpPr>
          <p:cNvPr id="3" name="Text Placeholder 2">
            <a:extLst>
              <a:ext uri="{FF2B5EF4-FFF2-40B4-BE49-F238E27FC236}">
                <a16:creationId xmlns:a16="http://schemas.microsoft.com/office/drawing/2014/main" id="{1F781C3F-BE07-E74F-98D1-5320E87C3303}"/>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To schedule a meeting, simply go to your zoom account on </a:t>
            </a:r>
            <a:r>
              <a:rPr lang="en-US" dirty="0" err="1">
                <a:latin typeface="Times New Roman" panose="02020603050405020304" pitchFamily="18" charset="0"/>
                <a:cs typeface="Times New Roman" panose="02020603050405020304" pitchFamily="18" charset="0"/>
              </a:rPr>
              <a:t>Arizona.zoom.us</a:t>
            </a:r>
            <a:r>
              <a:rPr lang="en-US" dirty="0">
                <a:latin typeface="Times New Roman" panose="02020603050405020304" pitchFamily="18" charset="0"/>
                <a:cs typeface="Times New Roman" panose="02020603050405020304" pitchFamily="18" charset="0"/>
              </a:rPr>
              <a:t>, or open the zoom software, and click “Schedule a meeting”</a:t>
            </a:r>
          </a:p>
          <a:p>
            <a:r>
              <a:rPr lang="en-US" dirty="0">
                <a:latin typeface="Times New Roman" panose="02020603050405020304" pitchFamily="18" charset="0"/>
                <a:cs typeface="Times New Roman" panose="02020603050405020304" pitchFamily="18" charset="0"/>
              </a:rPr>
              <a:t>You can then fill in all the details for the time, topic, password (if desired), type of video and audio settings, alternative hosts, etc.</a:t>
            </a:r>
          </a:p>
          <a:p>
            <a:r>
              <a:rPr lang="en-US" dirty="0">
                <a:latin typeface="Times New Roman" panose="02020603050405020304" pitchFamily="18" charset="0"/>
                <a:cs typeface="Times New Roman" panose="02020603050405020304" pitchFamily="18" charset="0"/>
              </a:rPr>
              <a:t>Once created, you can then share the Zoom meeting details with your class via a post on D2L or in an email</a:t>
            </a:r>
          </a:p>
        </p:txBody>
      </p:sp>
    </p:spTree>
    <p:extLst>
      <p:ext uri="{BB962C8B-B14F-4D97-AF65-F5344CB8AC3E}">
        <p14:creationId xmlns:p14="http://schemas.microsoft.com/office/powerpoint/2010/main" val="3734588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Screen sharing</a:t>
            </a:r>
            <a:endParaRPr>
              <a:latin typeface="Times New Roman"/>
              <a:ea typeface="Times New Roman"/>
              <a:cs typeface="Times New Roman"/>
              <a:sym typeface="Times New Roman"/>
            </a:endParaRPr>
          </a:p>
        </p:txBody>
      </p:sp>
      <p:sp>
        <p:nvSpPr>
          <p:cNvPr id="93" name="Google Shape;93;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Zoom allows you to share specific applications (i.e. a powerpoint, word, or pdf file), a whiteboard that you can draw and annotate on (created by the Zoom program), or your screen that you can navigate around. </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Students can also share their screens in breakout rooms so that they can do group work together on a google doc (or some other shared document), but you have the ability to restrict their right to share. </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To share your screen, simply click on the “Share Screen” icon in the taskbar when in a zoom meeting, and select the application you wish to share</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Zoom resources for Screen sharing: </a:t>
            </a:r>
            <a:r>
              <a:rPr lang="en" u="sng">
                <a:solidFill>
                  <a:schemeClr val="hlink"/>
                </a:solidFill>
                <a:latin typeface="Times New Roman"/>
                <a:ea typeface="Times New Roman"/>
                <a:cs typeface="Times New Roman"/>
                <a:sym typeface="Times New Roman"/>
                <a:hlinkClick r:id="rId3"/>
              </a:rPr>
              <a:t>https://support.zoom.us/hc/en-us/articles/201362153-How-Do-I-Share-My-Screen-</a:t>
            </a:r>
            <a:endParaRPr>
              <a:latin typeface="Times New Roman"/>
              <a:ea typeface="Times New Roman"/>
              <a:cs typeface="Times New Roman"/>
              <a:sym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97"/>
        <p:cNvGrpSpPr/>
        <p:nvPr/>
      </p:nvGrpSpPr>
      <p:grpSpPr>
        <a:xfrm>
          <a:off x="0" y="0"/>
          <a:ext cx="0" cy="0"/>
          <a:chOff x="0" y="0"/>
          <a:chExt cx="0" cy="0"/>
        </a:xfrm>
      </p:grpSpPr>
      <p:sp>
        <p:nvSpPr>
          <p:cNvPr id="98" name="Google Shape;98;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Assigning roles</a:t>
            </a:r>
            <a:endParaRPr>
              <a:latin typeface="Times New Roman"/>
              <a:ea typeface="Times New Roman"/>
              <a:cs typeface="Times New Roman"/>
              <a:sym typeface="Times New Roman"/>
            </a:endParaRPr>
          </a:p>
        </p:txBody>
      </p:sp>
      <p:sp>
        <p:nvSpPr>
          <p:cNvPr id="99" name="Google Shape;99;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You can assign roles during your meetings so that you TA’s can help you field questions from the students, send relevant documents, and lead break-out (smaller discussion) sessions. </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You can assign alternative hosts prior to the meeting in the “Advanced options” category when creating a meeting, and co-hosts in a meeting by right clicking the targeted meeting participant and setting them as a co-host.</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Zoom resources for Host/Co-host controls: </a:t>
            </a:r>
            <a:r>
              <a:rPr lang="en" u="sng">
                <a:solidFill>
                  <a:schemeClr val="hlink"/>
                </a:solidFill>
                <a:latin typeface="Times New Roman"/>
                <a:ea typeface="Times New Roman"/>
                <a:cs typeface="Times New Roman"/>
                <a:sym typeface="Times New Roman"/>
                <a:hlinkClick r:id="rId3"/>
              </a:rPr>
              <a:t>https://support.zoom.us/hc/en-us/articles/201362603-What-Are-the-Host-Controls-</a:t>
            </a:r>
            <a:endParaRPr>
              <a:latin typeface="Times New Roman"/>
              <a:ea typeface="Times New Roman"/>
              <a:cs typeface="Times New Roman"/>
              <a:sym typeface="Times New Roman"/>
            </a:endParaRPr>
          </a:p>
          <a:p>
            <a:pPr marL="457200" lvl="0" indent="0" algn="l" rtl="0">
              <a:spcBef>
                <a:spcPts val="1600"/>
              </a:spcBef>
              <a:spcAft>
                <a:spcPts val="1600"/>
              </a:spcAft>
              <a:buNone/>
            </a:pPr>
            <a:r>
              <a:rPr lang="en" u="sng">
                <a:solidFill>
                  <a:schemeClr val="hlink"/>
                </a:solidFill>
                <a:latin typeface="Times New Roman"/>
                <a:ea typeface="Times New Roman"/>
                <a:cs typeface="Times New Roman"/>
                <a:sym typeface="Times New Roman"/>
                <a:hlinkClick r:id="rId4"/>
              </a:rPr>
              <a:t>https://support.zoom.us/hc/en-us/articles/206330935-Enabling-and-Adding-a-Co-Host</a:t>
            </a:r>
            <a:endParaRPr>
              <a:latin typeface="Times New Roman"/>
              <a:ea typeface="Times New Roman"/>
              <a:cs typeface="Times New Roman"/>
              <a:sym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Recording your lecture</a:t>
            </a:r>
            <a:endParaRPr>
              <a:latin typeface="Times New Roman"/>
              <a:ea typeface="Times New Roman"/>
              <a:cs typeface="Times New Roman"/>
              <a:sym typeface="Times New Roman"/>
            </a:endParaRPr>
          </a:p>
        </p:txBody>
      </p:sp>
      <p:sp>
        <p:nvSpPr>
          <p:cNvPr id="105" name="Google Shape;105;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Font typeface="Times New Roman"/>
              <a:buChar char="●"/>
            </a:pPr>
            <a:r>
              <a:rPr lang="en" sz="1400">
                <a:latin typeface="Times New Roman"/>
                <a:ea typeface="Times New Roman"/>
                <a:cs typeface="Times New Roman"/>
                <a:sym typeface="Times New Roman"/>
              </a:rPr>
              <a:t>Zoom has the ability to save local (downloaded video on your computer) and cloud recordings of your livestreamed lecture. These could then be listed on your D2L page for students to access if they were not able to attend, or want to refer back to the lecture</a:t>
            </a:r>
            <a:endParaRPr sz="1400">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 sz="1400">
                <a:latin typeface="Times New Roman"/>
                <a:ea typeface="Times New Roman"/>
                <a:cs typeface="Times New Roman"/>
                <a:sym typeface="Times New Roman"/>
              </a:rPr>
              <a:t>Students also have the ability to record the lecture if they attend</a:t>
            </a:r>
            <a:endParaRPr sz="1400">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 sz="1400">
                <a:latin typeface="Times New Roman"/>
                <a:ea typeface="Times New Roman"/>
                <a:cs typeface="Times New Roman"/>
                <a:sym typeface="Times New Roman"/>
              </a:rPr>
              <a:t>The UofA is working on a way to link your cloud recorded Zoom videos with your Panopto folder on your computer, but as of now these instructions are not available. </a:t>
            </a:r>
            <a:endParaRPr sz="1400">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 sz="1400">
                <a:latin typeface="Times New Roman"/>
                <a:ea typeface="Times New Roman"/>
                <a:cs typeface="Times New Roman"/>
                <a:sym typeface="Times New Roman"/>
              </a:rPr>
              <a:t>You also have the ability to add captions to your cloud recording, so that students can read the captions even if they cannot stream the video, and also directly stream your zoom meeting to youtube live so that students may watch on youtube.</a:t>
            </a:r>
            <a:endParaRPr sz="1400">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 sz="1400">
                <a:latin typeface="Times New Roman"/>
                <a:ea typeface="Times New Roman"/>
                <a:cs typeface="Times New Roman"/>
                <a:sym typeface="Times New Roman"/>
              </a:rPr>
              <a:t>Zoom resources for recording your lecture:</a:t>
            </a:r>
            <a:endParaRPr sz="1400">
              <a:latin typeface="Times New Roman"/>
              <a:ea typeface="Times New Roman"/>
              <a:cs typeface="Times New Roman"/>
              <a:sym typeface="Times New Roman"/>
            </a:endParaRPr>
          </a:p>
          <a:p>
            <a:pPr marL="914400" lvl="1" indent="-317500" algn="l" rtl="0">
              <a:spcBef>
                <a:spcPts val="0"/>
              </a:spcBef>
              <a:spcAft>
                <a:spcPts val="0"/>
              </a:spcAft>
              <a:buSzPts val="1400"/>
              <a:buFont typeface="Times New Roman"/>
              <a:buChar char="○"/>
            </a:pPr>
            <a:r>
              <a:rPr lang="en">
                <a:latin typeface="Times New Roman"/>
                <a:ea typeface="Times New Roman"/>
                <a:cs typeface="Times New Roman"/>
                <a:sym typeface="Times New Roman"/>
              </a:rPr>
              <a:t>Cloud recording: </a:t>
            </a:r>
            <a:r>
              <a:rPr lang="en" u="sng">
                <a:solidFill>
                  <a:schemeClr val="hlink"/>
                </a:solidFill>
                <a:latin typeface="Times New Roman"/>
                <a:ea typeface="Times New Roman"/>
                <a:cs typeface="Times New Roman"/>
                <a:sym typeface="Times New Roman"/>
                <a:hlinkClick r:id="rId3"/>
              </a:rPr>
              <a:t>https://support.zoom.us/hc/en-us/articles/203741855-Cloud-Recording</a:t>
            </a:r>
            <a:endParaRPr>
              <a:latin typeface="Times New Roman"/>
              <a:ea typeface="Times New Roman"/>
              <a:cs typeface="Times New Roman"/>
              <a:sym typeface="Times New Roman"/>
            </a:endParaRPr>
          </a:p>
          <a:p>
            <a:pPr marL="914400" lvl="1" indent="-317500" algn="l" rtl="0">
              <a:spcBef>
                <a:spcPts val="0"/>
              </a:spcBef>
              <a:spcAft>
                <a:spcPts val="0"/>
              </a:spcAft>
              <a:buSzPts val="1400"/>
              <a:buFont typeface="Times New Roman"/>
              <a:buChar char="○"/>
            </a:pPr>
            <a:r>
              <a:rPr lang="en">
                <a:latin typeface="Times New Roman"/>
                <a:ea typeface="Times New Roman"/>
                <a:cs typeface="Times New Roman"/>
                <a:sym typeface="Times New Roman"/>
              </a:rPr>
              <a:t>Local recording: </a:t>
            </a:r>
            <a:r>
              <a:rPr lang="en" u="sng">
                <a:solidFill>
                  <a:schemeClr val="hlink"/>
                </a:solidFill>
                <a:latin typeface="Times New Roman"/>
                <a:ea typeface="Times New Roman"/>
                <a:cs typeface="Times New Roman"/>
                <a:sym typeface="Times New Roman"/>
                <a:hlinkClick r:id="rId4"/>
              </a:rPr>
              <a:t>https://support.zoom.us/hc/en-us/articles/201362473-Local-Recording</a:t>
            </a:r>
            <a:endParaRPr>
              <a:latin typeface="Times New Roman"/>
              <a:ea typeface="Times New Roman"/>
              <a:cs typeface="Times New Roman"/>
              <a:sym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Chat</a:t>
            </a:r>
            <a:endParaRPr>
              <a:latin typeface="Times New Roman"/>
              <a:ea typeface="Times New Roman"/>
              <a:cs typeface="Times New Roman"/>
              <a:sym typeface="Times New Roman"/>
            </a:endParaRPr>
          </a:p>
        </p:txBody>
      </p:sp>
      <p:sp>
        <p:nvSpPr>
          <p:cNvPr id="111" name="Google Shape;111;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dirty="0">
                <a:latin typeface="Times New Roman"/>
                <a:ea typeface="Times New Roman"/>
                <a:cs typeface="Times New Roman"/>
                <a:sym typeface="Times New Roman"/>
              </a:rPr>
              <a:t>Zoom has an integrated chat room for every Zoom meeting so that students can discuss and ask questions as you are giving your live-lecture</a:t>
            </a:r>
            <a:endParaRPr dirty="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dirty="0">
                <a:latin typeface="Times New Roman"/>
                <a:ea typeface="Times New Roman"/>
                <a:cs typeface="Times New Roman"/>
                <a:sym typeface="Times New Roman"/>
              </a:rPr>
              <a:t>You are also able to send files to your students or TA’s via the chat room</a:t>
            </a:r>
            <a:endParaRPr dirty="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dirty="0">
                <a:latin typeface="Times New Roman"/>
                <a:ea typeface="Times New Roman"/>
                <a:cs typeface="Times New Roman"/>
                <a:sym typeface="Times New Roman"/>
              </a:rPr>
              <a:t>Students can have the option for live-audio and video, but this is an something that you can restrict (i.e. set it so that they can only participate via the chat tool) before the meeting is live</a:t>
            </a:r>
            <a:endParaRPr dirty="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dirty="0">
                <a:latin typeface="Times New Roman"/>
                <a:ea typeface="Times New Roman"/>
                <a:cs typeface="Times New Roman"/>
                <a:sym typeface="Times New Roman"/>
              </a:rPr>
              <a:t>You can also set who the students can chat with (you, you and the TA’s, or everyone in the class)</a:t>
            </a:r>
          </a:p>
          <a:p>
            <a:pPr marL="457200" lvl="0" indent="-342900" algn="l" rtl="0">
              <a:spcBef>
                <a:spcPts val="0"/>
              </a:spcBef>
              <a:spcAft>
                <a:spcPts val="0"/>
              </a:spcAft>
              <a:buSzPts val="1800"/>
              <a:buFont typeface="Times New Roman"/>
              <a:buChar char="●"/>
            </a:pPr>
            <a:r>
              <a:rPr lang="en" dirty="0">
                <a:latin typeface="Times New Roman"/>
                <a:ea typeface="Times New Roman"/>
                <a:cs typeface="Times New Roman"/>
                <a:sym typeface="Times New Roman"/>
              </a:rPr>
              <a:t>To view the chat in a zoom meeting, simply click the chat icon in the zoom taskbar</a:t>
            </a:r>
            <a:endParaRPr dirty="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dirty="0">
                <a:latin typeface="Times New Roman"/>
                <a:ea typeface="Times New Roman"/>
                <a:cs typeface="Times New Roman"/>
                <a:sym typeface="Times New Roman"/>
              </a:rPr>
              <a:t>Zoom resources for the chat tool: </a:t>
            </a:r>
            <a:r>
              <a:rPr lang="en" u="sng" dirty="0">
                <a:solidFill>
                  <a:schemeClr val="hlink"/>
                </a:solidFill>
                <a:latin typeface="Times New Roman"/>
                <a:ea typeface="Times New Roman"/>
                <a:cs typeface="Times New Roman"/>
                <a:sym typeface="Times New Roman"/>
                <a:hlinkClick r:id="rId3"/>
              </a:rPr>
              <a:t>https://support.zoom.us/hc/en-us/articles/203650445-In-Meeting-Chat</a:t>
            </a:r>
            <a:endParaRPr dirty="0">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115"/>
        <p:cNvGrpSpPr/>
        <p:nvPr/>
      </p:nvGrpSpPr>
      <p:grpSpPr>
        <a:xfrm>
          <a:off x="0" y="0"/>
          <a:ext cx="0" cy="0"/>
          <a:chOff x="0" y="0"/>
          <a:chExt cx="0" cy="0"/>
        </a:xfrm>
      </p:grpSpPr>
      <p:sp>
        <p:nvSpPr>
          <p:cNvPr id="116" name="Google Shape;116;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Polls</a:t>
            </a:r>
            <a:endParaRPr>
              <a:latin typeface="Times New Roman"/>
              <a:ea typeface="Times New Roman"/>
              <a:cs typeface="Times New Roman"/>
              <a:sym typeface="Times New Roman"/>
            </a:endParaRPr>
          </a:p>
        </p:txBody>
      </p:sp>
      <p:sp>
        <p:nvSpPr>
          <p:cNvPr id="117" name="Google Shape;117;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434343"/>
              </a:buClr>
              <a:buSzPts val="1800"/>
              <a:buFont typeface="Times New Roman"/>
              <a:buChar char="●"/>
            </a:pPr>
            <a:r>
              <a:rPr lang="en">
                <a:solidFill>
                  <a:srgbClr val="434343"/>
                </a:solidFill>
                <a:latin typeface="Times New Roman"/>
                <a:ea typeface="Times New Roman"/>
                <a:cs typeface="Times New Roman"/>
                <a:sym typeface="Times New Roman"/>
              </a:rPr>
              <a:t>Allows you to create multiple choice polling questions before or during a meeting</a:t>
            </a:r>
            <a:endParaRPr>
              <a:solidFill>
                <a:srgbClr val="434343"/>
              </a:solidFill>
              <a:latin typeface="Times New Roman"/>
              <a:ea typeface="Times New Roman"/>
              <a:cs typeface="Times New Roman"/>
              <a:sym typeface="Times New Roman"/>
            </a:endParaRPr>
          </a:p>
          <a:p>
            <a:pPr marL="914400" lvl="1" indent="-342900" algn="l" rtl="0">
              <a:spcBef>
                <a:spcPts val="0"/>
              </a:spcBef>
              <a:spcAft>
                <a:spcPts val="0"/>
              </a:spcAft>
              <a:buClr>
                <a:srgbClr val="434343"/>
              </a:buClr>
              <a:buSzPts val="1800"/>
              <a:buFont typeface="Times New Roman"/>
              <a:buChar char="○"/>
            </a:pPr>
            <a:r>
              <a:rPr lang="en" sz="1800">
                <a:solidFill>
                  <a:srgbClr val="434343"/>
                </a:solidFill>
                <a:latin typeface="Times New Roman"/>
                <a:ea typeface="Times New Roman"/>
                <a:cs typeface="Times New Roman"/>
                <a:sym typeface="Times New Roman"/>
              </a:rPr>
              <a:t>Can add poll during by clicking the “Poll” button on the taskbar, and then “Add a poll”</a:t>
            </a:r>
            <a:endParaRPr sz="1800">
              <a:solidFill>
                <a:srgbClr val="434343"/>
              </a:solidFill>
              <a:latin typeface="Times New Roman"/>
              <a:ea typeface="Times New Roman"/>
              <a:cs typeface="Times New Roman"/>
              <a:sym typeface="Times New Roman"/>
            </a:endParaRPr>
          </a:p>
          <a:p>
            <a:pPr marL="914400" lvl="1" indent="-342900" algn="l" rtl="0">
              <a:spcBef>
                <a:spcPts val="0"/>
              </a:spcBef>
              <a:spcAft>
                <a:spcPts val="0"/>
              </a:spcAft>
              <a:buClr>
                <a:srgbClr val="434343"/>
              </a:buClr>
              <a:buSzPts val="1800"/>
              <a:buFont typeface="Times New Roman"/>
              <a:buChar char="○"/>
            </a:pPr>
            <a:r>
              <a:rPr lang="en" sz="1800">
                <a:solidFill>
                  <a:srgbClr val="434343"/>
                </a:solidFill>
                <a:latin typeface="Times New Roman"/>
                <a:ea typeface="Times New Roman"/>
                <a:cs typeface="Times New Roman"/>
                <a:sym typeface="Times New Roman"/>
              </a:rPr>
              <a:t>Can add poll before the meeting by navigating to the specific scheduled meeting page in your “Meetings” tab, scrolling to the bottom, and clicking on the “Add” link under the Poll category</a:t>
            </a:r>
            <a:endParaRPr sz="1800">
              <a:solidFill>
                <a:srgbClr val="434343"/>
              </a:solidFill>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The polling tool allows you to see the results of the poll after the meeting (but the UofA has submitted a request to Zoom for us to see results during the meeting)</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Zoom resource for Polling: </a:t>
            </a:r>
            <a:r>
              <a:rPr lang="en" u="sng">
                <a:solidFill>
                  <a:schemeClr val="hlink"/>
                </a:solidFill>
                <a:latin typeface="Times New Roman"/>
                <a:ea typeface="Times New Roman"/>
                <a:cs typeface="Times New Roman"/>
                <a:sym typeface="Times New Roman"/>
                <a:hlinkClick r:id="rId3"/>
              </a:rPr>
              <a:t>https://support.zoom.us/hc/en-us/articles/213756303-Polling-for-Meetings</a:t>
            </a:r>
            <a:endParaRPr>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82DB-B049-684B-A0CC-3E741A37E6D9}"/>
              </a:ext>
            </a:extLst>
          </p:cNvPr>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Panopto</a:t>
            </a:r>
            <a:endParaRPr lang="en-US"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D164B4C3-D522-9F43-8A15-163F10DA91AE}"/>
              </a:ext>
            </a:extLst>
          </p:cNvPr>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allows you to record and upload traditional lectures voiced over supporting material</a:t>
            </a:r>
          </a:p>
          <a:p>
            <a:r>
              <a:rPr lang="en-US" dirty="0">
                <a:latin typeface="Times New Roman" panose="02020603050405020304" pitchFamily="18" charset="0"/>
                <a:cs typeface="Times New Roman" panose="02020603050405020304" pitchFamily="18" charset="0"/>
              </a:rPr>
              <a:t>Has integrated tools for:</a:t>
            </a: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2" action="ppaction://hlinksldjump"/>
              </a:rPr>
              <a:t>Recording lectures</a:t>
            </a:r>
            <a:endParaRPr lang="en-US" sz="1800" dirty="0">
              <a:latin typeface="Times New Roman" panose="02020603050405020304" pitchFamily="18" charset="0"/>
              <a:cs typeface="Times New Roman" panose="02020603050405020304" pitchFamily="18" charset="0"/>
            </a:endParaRP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3" action="ppaction://hlinksldjump"/>
              </a:rPr>
              <a:t>Screensharing</a:t>
            </a:r>
            <a:endParaRPr lang="en-US" sz="1800" dirty="0">
              <a:latin typeface="Times New Roman" panose="02020603050405020304" pitchFamily="18" charset="0"/>
              <a:cs typeface="Times New Roman" panose="02020603050405020304" pitchFamily="18" charset="0"/>
            </a:endParaRP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4" action="ppaction://hlinksldjump"/>
              </a:rPr>
              <a:t>Editing your recorded videos</a:t>
            </a:r>
            <a:endParaRPr lang="en-US" sz="1800" dirty="0">
              <a:latin typeface="Times New Roman" panose="02020603050405020304" pitchFamily="18" charset="0"/>
              <a:cs typeface="Times New Roman" panose="02020603050405020304" pitchFamily="18" charset="0"/>
            </a:endParaRP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4" action="ppaction://hlinksldjump"/>
              </a:rPr>
              <a:t>Importing Video Captions</a:t>
            </a:r>
            <a:endParaRPr lang="en-US" sz="1800" dirty="0">
              <a:latin typeface="Times New Roman" panose="02020603050405020304" pitchFamily="18" charset="0"/>
              <a:cs typeface="Times New Roman" panose="02020603050405020304" pitchFamily="18" charset="0"/>
            </a:endParaRP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4" action="ppaction://hlinksldjump"/>
              </a:rPr>
              <a:t>Embedding </a:t>
            </a:r>
            <a:r>
              <a:rPr lang="en-US" sz="1800" dirty="0" err="1">
                <a:latin typeface="Times New Roman" panose="02020603050405020304" pitchFamily="18" charset="0"/>
                <a:cs typeface="Times New Roman" panose="02020603050405020304" pitchFamily="18" charset="0"/>
                <a:hlinkClick r:id="rId4" action="ppaction://hlinksldjump"/>
              </a:rPr>
              <a:t>Youtube</a:t>
            </a:r>
            <a:r>
              <a:rPr lang="en-US" sz="1800" dirty="0">
                <a:latin typeface="Times New Roman" panose="02020603050405020304" pitchFamily="18" charset="0"/>
                <a:cs typeface="Times New Roman" panose="02020603050405020304" pitchFamily="18" charset="0"/>
                <a:hlinkClick r:id="rId4" action="ppaction://hlinksldjump"/>
              </a:rPr>
              <a:t> Videos</a:t>
            </a:r>
            <a:endParaRPr lang="en-US" sz="1800" dirty="0">
              <a:latin typeface="Times New Roman" panose="02020603050405020304" pitchFamily="18" charset="0"/>
              <a:cs typeface="Times New Roman" panose="02020603050405020304" pitchFamily="18" charset="0"/>
            </a:endParaRP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5" action="ppaction://hlinksldjump"/>
              </a:rPr>
              <a:t>Adding Quizzes</a:t>
            </a:r>
            <a:endParaRPr lang="en-US" sz="1800" dirty="0">
              <a:latin typeface="Times New Roman" panose="02020603050405020304" pitchFamily="18" charset="0"/>
              <a:cs typeface="Times New Roman" panose="02020603050405020304" pitchFamily="18" charset="0"/>
            </a:endParaRP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6" action="ppaction://hlinksldjump"/>
              </a:rPr>
              <a:t>Integrating with D2L</a:t>
            </a:r>
            <a:endParaRPr lang="en-US" sz="1800" dirty="0">
              <a:latin typeface="Times New Roman" panose="02020603050405020304" pitchFamily="18" charset="0"/>
              <a:cs typeface="Times New Roman" panose="02020603050405020304" pitchFamily="18" charset="0"/>
            </a:endParaRP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7" action="ppaction://hlinksldjump"/>
              </a:rPr>
              <a:t>Uploading videos to </a:t>
            </a:r>
            <a:r>
              <a:rPr lang="en-US" sz="1800" dirty="0" err="1">
                <a:latin typeface="Times New Roman" panose="02020603050405020304" pitchFamily="18" charset="0"/>
                <a:cs typeface="Times New Roman" panose="02020603050405020304" pitchFamily="18" charset="0"/>
                <a:hlinkClick r:id="rId7" action="ppaction://hlinksldjump"/>
              </a:rPr>
              <a:t>Youtube</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61509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121"/>
        <p:cNvGrpSpPr/>
        <p:nvPr/>
      </p:nvGrpSpPr>
      <p:grpSpPr>
        <a:xfrm>
          <a:off x="0" y="0"/>
          <a:ext cx="0" cy="0"/>
          <a:chOff x="0" y="0"/>
          <a:chExt cx="0" cy="0"/>
        </a:xfrm>
      </p:grpSpPr>
      <p:sp>
        <p:nvSpPr>
          <p:cNvPr id="122" name="Google Shape;122;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Breakout rooms</a:t>
            </a:r>
            <a:endParaRPr>
              <a:latin typeface="Times New Roman"/>
              <a:ea typeface="Times New Roman"/>
              <a:cs typeface="Times New Roman"/>
              <a:sym typeface="Times New Roman"/>
            </a:endParaRPr>
          </a:p>
        </p:txBody>
      </p:sp>
      <p:sp>
        <p:nvSpPr>
          <p:cNvPr id="123" name="Google Shape;123;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Zoom allows you to split your meeting into discussion sections (up to 55 per meeting)</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Participants in each room can be manually or automatically (by zoom) assigned</a:t>
            </a:r>
            <a:endParaRPr>
              <a:latin typeface="Times New Roman"/>
              <a:ea typeface="Times New Roman"/>
              <a:cs typeface="Times New Roman"/>
              <a:sym typeface="Times New Roman"/>
            </a:endParaRPr>
          </a:p>
          <a:p>
            <a:pPr marL="914400" lvl="1" indent="-342900" algn="l" rtl="0">
              <a:spcBef>
                <a:spcPts val="0"/>
              </a:spcBef>
              <a:spcAft>
                <a:spcPts val="0"/>
              </a:spcAft>
              <a:buSzPts val="1800"/>
              <a:buFont typeface="Times New Roman"/>
              <a:buChar char="○"/>
            </a:pPr>
            <a:r>
              <a:rPr lang="en" sz="1800">
                <a:latin typeface="Times New Roman"/>
                <a:ea typeface="Times New Roman"/>
                <a:cs typeface="Times New Roman"/>
                <a:sym typeface="Times New Roman"/>
              </a:rPr>
              <a:t>Unfortunately there is no way to link your discussion section roster to Zoom, so you will have to manually add each student from each discussion section into their specific breakout room. You can pre-assign these before your meeting is live, however. </a:t>
            </a:r>
            <a:endParaRPr sz="180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Co-Hosts (TA’s) can manage particular breakout rooms</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You can control the type of access participants in breakout rooms have (audio, video, and screensharing)</a:t>
            </a:r>
            <a:endParaRPr>
              <a:latin typeface="Times New Roman"/>
              <a:ea typeface="Times New Roman"/>
              <a:cs typeface="Times New Roman"/>
              <a:sym typeface="Times New Roman"/>
            </a:endParaRPr>
          </a:p>
          <a:p>
            <a:pPr marL="457200" lvl="0" indent="-342900" algn="l" rtl="0">
              <a:spcBef>
                <a:spcPts val="0"/>
              </a:spcBef>
              <a:spcAft>
                <a:spcPts val="0"/>
              </a:spcAft>
              <a:buSzPts val="1800"/>
              <a:buChar char="●"/>
            </a:pPr>
            <a:r>
              <a:rPr lang="en">
                <a:latin typeface="Times New Roman"/>
                <a:ea typeface="Times New Roman"/>
                <a:cs typeface="Times New Roman"/>
                <a:sym typeface="Times New Roman"/>
              </a:rPr>
              <a:t>Zoom resources for Breakout Rooms: </a:t>
            </a:r>
            <a:r>
              <a:rPr lang="en" u="sng">
                <a:solidFill>
                  <a:schemeClr val="hlink"/>
                </a:solidFill>
                <a:latin typeface="Times New Roman"/>
                <a:ea typeface="Times New Roman"/>
                <a:cs typeface="Times New Roman"/>
                <a:sym typeface="Times New Roman"/>
                <a:hlinkClick r:id="rId3"/>
              </a:rPr>
              <a:t>https://support.zoom.us/hc/en-us/articles/206476313-Managing-Video-Breakout-Rooms</a:t>
            </a:r>
            <a:endParaRPr>
              <a:latin typeface="Times New Roman"/>
              <a:ea typeface="Times New Roman"/>
              <a:cs typeface="Times New Roman"/>
              <a:sym typeface="Times New Roma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127"/>
        <p:cNvGrpSpPr/>
        <p:nvPr/>
      </p:nvGrpSpPr>
      <p:grpSpPr>
        <a:xfrm>
          <a:off x="0" y="0"/>
          <a:ext cx="0" cy="0"/>
          <a:chOff x="0" y="0"/>
          <a:chExt cx="0" cy="0"/>
        </a:xfrm>
      </p:grpSpPr>
      <p:sp>
        <p:nvSpPr>
          <p:cNvPr id="128" name="Google Shape;128;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Multiple ways of attending a meeting</a:t>
            </a:r>
            <a:endParaRPr>
              <a:latin typeface="Times New Roman"/>
              <a:ea typeface="Times New Roman"/>
              <a:cs typeface="Times New Roman"/>
              <a:sym typeface="Times New Roman"/>
            </a:endParaRPr>
          </a:p>
        </p:txBody>
      </p:sp>
      <p:sp>
        <p:nvSpPr>
          <p:cNvPr id="129" name="Google Shape;129;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Zoom gives students multiple ways of attending a meeting (computer and phone), so that if students do not have access to a computer they can still watch and listen to the lecture on their phone</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Zoom resources for phone and computer access: </a:t>
            </a:r>
            <a:r>
              <a:rPr lang="en" u="sng">
                <a:solidFill>
                  <a:schemeClr val="hlink"/>
                </a:solidFill>
                <a:latin typeface="Times New Roman"/>
                <a:ea typeface="Times New Roman"/>
                <a:cs typeface="Times New Roman"/>
                <a:sym typeface="Times New Roman"/>
                <a:hlinkClick r:id="rId3"/>
              </a:rPr>
              <a:t>https://support.zoom.us/hc/en-us/articles/201362663-Join-by-Telephone#h_ec3e0175-70f5-422f-af1c-bc8a95402077</a:t>
            </a:r>
            <a:endParaRPr>
              <a:latin typeface="Times New Roman"/>
              <a:ea typeface="Times New Roman"/>
              <a:cs typeface="Times New Roman"/>
              <a:sym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Shape 133"/>
        <p:cNvGrpSpPr/>
        <p:nvPr/>
      </p:nvGrpSpPr>
      <p:grpSpPr>
        <a:xfrm>
          <a:off x="0" y="0"/>
          <a:ext cx="0" cy="0"/>
          <a:chOff x="0" y="0"/>
          <a:chExt cx="0" cy="0"/>
        </a:xfrm>
      </p:grpSpPr>
      <p:sp>
        <p:nvSpPr>
          <p:cNvPr id="134" name="Google Shape;134;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Livestream to </a:t>
            </a:r>
            <a:r>
              <a:rPr lang="en" dirty="0" err="1"/>
              <a:t>Youtube</a:t>
            </a:r>
            <a:endParaRPr dirty="0"/>
          </a:p>
        </p:txBody>
      </p:sp>
      <p:sp>
        <p:nvSpPr>
          <p:cNvPr id="135" name="Google Shape;135;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285750" indent="-285750">
              <a:spcAft>
                <a:spcPts val="1600"/>
              </a:spcAf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Zoom Also allows you to Livestream your Zoom meeting to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via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Live – this has the added advantage of automatically archiving your Zoom meeting once it is completed. </a:t>
            </a:r>
          </a:p>
          <a:p>
            <a:pPr marL="285750" indent="-285750">
              <a:spcAft>
                <a:spcPts val="1600"/>
              </a:spcAf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Requires you to first create and authenticate your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account. For instructions see the ”</a:t>
            </a:r>
            <a:r>
              <a:rPr lang="en-US" dirty="0">
                <a:latin typeface="Times New Roman" panose="02020603050405020304" pitchFamily="18" charset="0"/>
                <a:cs typeface="Times New Roman" panose="02020603050405020304" pitchFamily="18" charset="0"/>
                <a:hlinkClick r:id="rId3" action="ppaction://hlinksldjump"/>
              </a:rPr>
              <a:t>Recording a lecture</a:t>
            </a:r>
            <a:r>
              <a:rPr lang="en-US" dirty="0">
                <a:latin typeface="Times New Roman" panose="02020603050405020304" pitchFamily="18" charset="0"/>
                <a:cs typeface="Times New Roman" panose="02020603050405020304" pitchFamily="18" charset="0"/>
              </a:rPr>
              <a:t>” slide under the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-live section in this </a:t>
            </a:r>
            <a:r>
              <a:rPr lang="en-US" dirty="0" err="1">
                <a:latin typeface="Times New Roman" panose="02020603050405020304" pitchFamily="18" charset="0"/>
                <a:cs typeface="Times New Roman" panose="02020603050405020304" pitchFamily="18" charset="0"/>
              </a:rPr>
              <a:t>Powerpoint</a:t>
            </a:r>
            <a:endParaRPr lang="en-US" dirty="0">
              <a:latin typeface="Times New Roman" panose="02020603050405020304" pitchFamily="18" charset="0"/>
              <a:cs typeface="Times New Roman" panose="02020603050405020304" pitchFamily="18" charset="0"/>
            </a:endParaRPr>
          </a:p>
          <a:p>
            <a:pPr marL="285750" indent="-285750">
              <a:spcAft>
                <a:spcPts val="1600"/>
              </a:spcAf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Streaming your Zoom meeting through the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-live feature may also help limit the data consumed during your livestream</a:t>
            </a:r>
          </a:p>
          <a:p>
            <a:pPr marL="285750" indent="-285750">
              <a:spcAft>
                <a:spcPts val="1600"/>
              </a:spcAf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Zoom resources for livestreaming your Zoom meeting on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4"/>
              </a:rPr>
              <a:t>https://support.zoom.us/hc/en-us/articles/360028478292-Streaming-a-Meeting-or-Webinar-on-YouTube-Live</a:t>
            </a:r>
            <a:endParaRP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96FF">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E2358-32D0-F746-A3C6-096EF66F935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Zoom Office Hours</a:t>
            </a:r>
          </a:p>
        </p:txBody>
      </p:sp>
      <p:sp>
        <p:nvSpPr>
          <p:cNvPr id="3" name="Text Placeholder 2">
            <a:extLst>
              <a:ext uri="{FF2B5EF4-FFF2-40B4-BE49-F238E27FC236}">
                <a16:creationId xmlns:a16="http://schemas.microsoft.com/office/drawing/2014/main" id="{FE523FCB-192B-7145-B236-D69D8FE2906B}"/>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You can also use Zoom to host office hours by creating a Zoom room that your students can link to</a:t>
            </a:r>
          </a:p>
          <a:p>
            <a:r>
              <a:rPr lang="en-US" dirty="0">
                <a:latin typeface="Times New Roman" panose="02020603050405020304" pitchFamily="18" charset="0"/>
                <a:cs typeface="Times New Roman" panose="02020603050405020304" pitchFamily="18" charset="0"/>
              </a:rPr>
              <a:t>Includes a waiting room for students to wait in while you are video calling with another student</a:t>
            </a:r>
          </a:p>
          <a:p>
            <a:r>
              <a:rPr lang="en-US" dirty="0">
                <a:latin typeface="Times New Roman" panose="02020603050405020304" pitchFamily="18" charset="0"/>
                <a:cs typeface="Times New Roman" panose="02020603050405020304" pitchFamily="18" charset="0"/>
              </a:rPr>
              <a:t>Zoom resources for waiting rooms: </a:t>
            </a:r>
            <a:r>
              <a:rPr lang="en-US" dirty="0">
                <a:latin typeface="Times New Roman" panose="02020603050405020304" pitchFamily="18" charset="0"/>
                <a:cs typeface="Times New Roman" panose="02020603050405020304" pitchFamily="18" charset="0"/>
                <a:hlinkClick r:id="rId2"/>
              </a:rPr>
              <a:t>https://support.zoom.us/hc/en-us/articles/360022174112-Using-a-Waiting-Room-with-Zoom-Rooms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hlinkClick r:id="rId3"/>
              </a:rPr>
              <a:t>https://support.zoom.us/hc/en-us/articles/115000332726-Waiting-Room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456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B75D6-7C3F-774C-8C8B-87AA78E2863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Twitch</a:t>
            </a:r>
          </a:p>
        </p:txBody>
      </p:sp>
      <p:sp>
        <p:nvSpPr>
          <p:cNvPr id="3" name="Text Placeholder 2">
            <a:extLst>
              <a:ext uri="{FF2B5EF4-FFF2-40B4-BE49-F238E27FC236}">
                <a16:creationId xmlns:a16="http://schemas.microsoft.com/office/drawing/2014/main" id="{11310019-21C6-2348-89D0-57FAAC4C1D12}"/>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Twitch allows you (with various software add-ons) to livestream a lecture over a </a:t>
            </a:r>
            <a:r>
              <a:rPr lang="en-US" dirty="0" err="1">
                <a:latin typeface="Times New Roman" panose="02020603050405020304" pitchFamily="18" charset="0"/>
                <a:cs typeface="Times New Roman" panose="02020603050405020304" pitchFamily="18" charset="0"/>
              </a:rPr>
              <a:t>powerpoint</a:t>
            </a:r>
            <a:r>
              <a:rPr lang="en-US" dirty="0">
                <a:latin typeface="Times New Roman" panose="02020603050405020304" pitchFamily="18" charset="0"/>
                <a:cs typeface="Times New Roman" panose="02020603050405020304" pitchFamily="18" charset="0"/>
              </a:rPr>
              <a:t> or other class material</a:t>
            </a:r>
          </a:p>
          <a:p>
            <a:r>
              <a:rPr lang="en-US" dirty="0">
                <a:latin typeface="Times New Roman" panose="02020603050405020304" pitchFamily="18" charset="0"/>
                <a:cs typeface="Times New Roman" panose="02020603050405020304" pitchFamily="18" charset="0"/>
              </a:rPr>
              <a:t>Though you can livestream using Twitch studio, you need additional software for </a:t>
            </a:r>
            <a:r>
              <a:rPr lang="en-US" dirty="0">
                <a:latin typeface="Times New Roman" panose="02020603050405020304" pitchFamily="18" charset="0"/>
                <a:cs typeface="Times New Roman" panose="02020603050405020304" pitchFamily="18" charset="0"/>
                <a:hlinkClick r:id="rId2" action="ppaction://hlinksldjump"/>
              </a:rPr>
              <a:t>seamless screensharing </a:t>
            </a:r>
            <a:r>
              <a:rPr lang="en-US" dirty="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hlinkClick r:id="rId3" action="ppaction://hlinksldjump"/>
              </a:rPr>
              <a:t>integrated chat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You can also have multiple people livestreaming at once using the </a:t>
            </a:r>
            <a:r>
              <a:rPr lang="en-US" dirty="0">
                <a:latin typeface="Times New Roman" panose="02020603050405020304" pitchFamily="18" charset="0"/>
                <a:cs typeface="Times New Roman" panose="02020603050405020304" pitchFamily="18" charset="0"/>
                <a:hlinkClick r:id="rId4" action="ppaction://hlinksldjump"/>
              </a:rPr>
              <a:t>squad and team streaming</a:t>
            </a:r>
            <a:r>
              <a:rPr lang="en-US" dirty="0">
                <a:latin typeface="Times New Roman" panose="02020603050405020304" pitchFamily="18" charset="0"/>
                <a:cs typeface="Times New Roman" panose="02020603050405020304" pitchFamily="18" charset="0"/>
              </a:rPr>
              <a:t> tools</a:t>
            </a:r>
          </a:p>
        </p:txBody>
      </p:sp>
    </p:spTree>
    <p:extLst>
      <p:ext uri="{BB962C8B-B14F-4D97-AF65-F5344CB8AC3E}">
        <p14:creationId xmlns:p14="http://schemas.microsoft.com/office/powerpoint/2010/main" val="37914556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Shape 139"/>
        <p:cNvGrpSpPr/>
        <p:nvPr/>
      </p:nvGrpSpPr>
      <p:grpSpPr>
        <a:xfrm>
          <a:off x="0" y="0"/>
          <a:ext cx="0" cy="0"/>
          <a:chOff x="0" y="0"/>
          <a:chExt cx="0" cy="0"/>
        </a:xfrm>
      </p:grpSpPr>
      <p:sp>
        <p:nvSpPr>
          <p:cNvPr id="140" name="Google Shape;140;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Times New Roman" panose="02020603050405020304" pitchFamily="18" charset="0"/>
                <a:cs typeface="Times New Roman" panose="02020603050405020304" pitchFamily="18" charset="0"/>
              </a:rPr>
              <a:t>Advantages of Twitch</a:t>
            </a:r>
            <a:endParaRPr dirty="0">
              <a:latin typeface="Times New Roman" panose="02020603050405020304" pitchFamily="18" charset="0"/>
              <a:cs typeface="Times New Roman" panose="02020603050405020304" pitchFamily="18" charset="0"/>
            </a:endParaRPr>
          </a:p>
        </p:txBody>
      </p:sp>
      <p:sp>
        <p:nvSpPr>
          <p:cNvPr id="141" name="Google Shape;141;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285750" indent="-285750">
              <a:spcAft>
                <a:spcPts val="1600"/>
              </a:spcAft>
            </a:pPr>
            <a:r>
              <a:rPr lang="en-US" dirty="0">
                <a:latin typeface="Times New Roman" panose="02020603050405020304" pitchFamily="18" charset="0"/>
                <a:cs typeface="Times New Roman" panose="02020603050405020304" pitchFamily="18" charset="0"/>
              </a:rPr>
              <a:t>Twitch is a commonly used streaming service for e-sports and gamers, and thus is well prepared for an increase in traffic through its service. I doubt you will experience any issues with your video quality/buffering (given you are recording in a space with adequate </a:t>
            </a:r>
            <a:r>
              <a:rPr lang="en-US" dirty="0" err="1">
                <a:latin typeface="Times New Roman" panose="02020603050405020304" pitchFamily="18" charset="0"/>
                <a:cs typeface="Times New Roman" panose="02020603050405020304" pitchFamily="18" charset="0"/>
              </a:rPr>
              <a:t>wifi</a:t>
            </a:r>
            <a:r>
              <a:rPr lang="en-US" dirty="0">
                <a:latin typeface="Times New Roman" panose="02020603050405020304" pitchFamily="18" charset="0"/>
                <a:cs typeface="Times New Roman" panose="02020603050405020304" pitchFamily="18" charset="0"/>
              </a:rPr>
              <a:t>). </a:t>
            </a:r>
          </a:p>
          <a:p>
            <a:pPr marL="285750" indent="-285750">
              <a:spcAft>
                <a:spcPts val="1600"/>
              </a:spcAft>
            </a:pPr>
            <a:r>
              <a:rPr lang="en-US" dirty="0">
                <a:latin typeface="Times New Roman" panose="02020603050405020304" pitchFamily="18" charset="0"/>
                <a:cs typeface="Times New Roman" panose="02020603050405020304" pitchFamily="18" charset="0"/>
              </a:rPr>
              <a:t>It allows for your students to chat and ask questions as you are giving a lecture</a:t>
            </a:r>
          </a:p>
          <a:p>
            <a:pPr marL="285750" indent="-285750">
              <a:spcAft>
                <a:spcPts val="1600"/>
              </a:spcAft>
            </a:pPr>
            <a:r>
              <a:rPr lang="en-US" dirty="0">
                <a:latin typeface="Times New Roman" panose="02020603050405020304" pitchFamily="18" charset="0"/>
                <a:cs typeface="Times New Roman" panose="02020603050405020304" pitchFamily="18" charset="0"/>
              </a:rPr>
              <a:t>You can stream from multiple computers (to create a live-discussion) with ”squad” and “team” stream features</a:t>
            </a:r>
          </a:p>
          <a:p>
            <a:pPr marL="285750" indent="-285750">
              <a:spcAft>
                <a:spcPts val="1600"/>
              </a:spcAft>
            </a:pPr>
            <a:r>
              <a:rPr lang="en-US" dirty="0">
                <a:latin typeface="Times New Roman" panose="02020603050405020304" pitchFamily="18" charset="0"/>
                <a:cs typeface="Times New Roman" panose="02020603050405020304" pitchFamily="18" charset="0"/>
              </a:rPr>
              <a:t>Twitch streams are easy to access from phones, computers, and gaming consoles (PS4 and Xbox one), giving your students some flexibility in how the access the stream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68294-30EF-E942-950E-72318738A3A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Disadvantages of Twitch</a:t>
            </a:r>
          </a:p>
        </p:txBody>
      </p:sp>
      <p:sp>
        <p:nvSpPr>
          <p:cNvPr id="3" name="Text Placeholder 2">
            <a:extLst>
              <a:ext uri="{FF2B5EF4-FFF2-40B4-BE49-F238E27FC236}">
                <a16:creationId xmlns:a16="http://schemas.microsoft.com/office/drawing/2014/main" id="{ED56AF21-478D-614C-B938-1EC607550C58}"/>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Estimating the data consumption from streaming a twitch-live stream is tricky and variable but can be as much as ~2.7GB/hour for those using data. Thus, Twitch can be a data-hog, especially if you are trying to squad or team stream from Twitch.  </a:t>
            </a:r>
          </a:p>
          <a:p>
            <a:r>
              <a:rPr lang="en-US" dirty="0">
                <a:latin typeface="Times New Roman" panose="02020603050405020304" pitchFamily="18" charset="0"/>
                <a:cs typeface="Times New Roman" panose="02020603050405020304" pitchFamily="18" charset="0"/>
              </a:rPr>
              <a:t>Limited additional teaching tools</a:t>
            </a:r>
          </a:p>
          <a:p>
            <a:r>
              <a:rPr lang="en-US" dirty="0">
                <a:latin typeface="Times New Roman" panose="02020603050405020304" pitchFamily="18" charset="0"/>
                <a:cs typeface="Times New Roman" panose="02020603050405020304" pitchFamily="18" charset="0"/>
              </a:rPr>
              <a:t>Software can be complicated to learn</a:t>
            </a:r>
          </a:p>
          <a:p>
            <a:r>
              <a:rPr lang="en-US" dirty="0">
                <a:latin typeface="Times New Roman" panose="02020603050405020304" pitchFamily="18" charset="0"/>
                <a:cs typeface="Times New Roman" panose="02020603050405020304" pitchFamily="18" charset="0"/>
              </a:rPr>
              <a:t>No control on who can or can’t join your twitch livestreams (professors from other universities this year have already experienced problems with unaffiliated attendees with less-than-good-intentions which distract students)</a:t>
            </a:r>
          </a:p>
        </p:txBody>
      </p:sp>
    </p:spTree>
    <p:extLst>
      <p:ext uri="{BB962C8B-B14F-4D97-AF65-F5344CB8AC3E}">
        <p14:creationId xmlns:p14="http://schemas.microsoft.com/office/powerpoint/2010/main" val="5601764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E84B1-B27F-D841-B442-848392DC2B1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OBS video recording</a:t>
            </a:r>
          </a:p>
        </p:txBody>
      </p:sp>
      <p:sp>
        <p:nvSpPr>
          <p:cNvPr id="3" name="Text Placeholder 2">
            <a:extLst>
              <a:ext uri="{FF2B5EF4-FFF2-40B4-BE49-F238E27FC236}">
                <a16:creationId xmlns:a16="http://schemas.microsoft.com/office/drawing/2014/main" id="{ABD6235D-71E2-9D4B-85CF-FA1BBF19FC7E}"/>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OBS, or “Open Broadcast Software”, is an open-source, freely available, software that enables you to livestream your lecture on the twitch platform</a:t>
            </a:r>
          </a:p>
          <a:p>
            <a:r>
              <a:rPr lang="en-US" dirty="0">
                <a:latin typeface="Times New Roman" panose="02020603050405020304" pitchFamily="18" charset="0"/>
                <a:cs typeface="Times New Roman" panose="02020603050405020304" pitchFamily="18" charset="0"/>
              </a:rPr>
              <a:t>Has built-in screenshare features to show your lecture </a:t>
            </a:r>
            <a:r>
              <a:rPr lang="en-US" dirty="0" err="1">
                <a:latin typeface="Times New Roman" panose="02020603050405020304" pitchFamily="18" charset="0"/>
                <a:cs typeface="Times New Roman" panose="02020603050405020304" pitchFamily="18" charset="0"/>
              </a:rPr>
              <a:t>powerpoint</a:t>
            </a:r>
            <a:r>
              <a:rPr lang="en-US" dirty="0">
                <a:latin typeface="Times New Roman" panose="02020603050405020304" pitchFamily="18" charset="0"/>
                <a:cs typeface="Times New Roman" panose="02020603050405020304" pitchFamily="18" charset="0"/>
              </a:rPr>
              <a:t> or other teaching materials</a:t>
            </a:r>
          </a:p>
          <a:p>
            <a:r>
              <a:rPr lang="en-US" dirty="0">
                <a:latin typeface="Times New Roman" panose="02020603050405020304" pitchFamily="18" charset="0"/>
                <a:cs typeface="Times New Roman" panose="02020603050405020304" pitchFamily="18" charset="0"/>
              </a:rPr>
              <a:t>To download go to: </a:t>
            </a:r>
            <a:r>
              <a:rPr lang="en-US" dirty="0">
                <a:latin typeface="Times New Roman" panose="02020603050405020304" pitchFamily="18" charset="0"/>
                <a:cs typeface="Times New Roman" panose="02020603050405020304" pitchFamily="18" charset="0"/>
                <a:hlinkClick r:id="rId2"/>
              </a:rPr>
              <a:t>https://obsproject.com/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52903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B532D-17D6-AC4E-923B-A4E61B25504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Chat feature</a:t>
            </a:r>
          </a:p>
        </p:txBody>
      </p:sp>
      <p:sp>
        <p:nvSpPr>
          <p:cNvPr id="3" name="Text Placeholder 2">
            <a:extLst>
              <a:ext uri="{FF2B5EF4-FFF2-40B4-BE49-F238E27FC236}">
                <a16:creationId xmlns:a16="http://schemas.microsoft.com/office/drawing/2014/main" id="{E515DD48-E342-314D-8A63-6EDABCD24F35}"/>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Twitch does come with a chat feature, but it can be difficult to switch back and forth from livestream to checking the comments. Thus, some people use additional software such as </a:t>
            </a:r>
            <a:r>
              <a:rPr lang="en-US" i="1" dirty="0">
                <a:latin typeface="Times New Roman" panose="02020603050405020304" pitchFamily="18" charset="0"/>
                <a:cs typeface="Times New Roman" panose="02020603050405020304" pitchFamily="18" charset="0"/>
              </a:rPr>
              <a:t>chatty</a:t>
            </a:r>
            <a:r>
              <a:rPr lang="en-US" dirty="0">
                <a:latin typeface="Times New Roman" panose="02020603050405020304" pitchFamily="18" charset="0"/>
                <a:cs typeface="Times New Roman" panose="02020603050405020304" pitchFamily="18" charset="0"/>
              </a:rPr>
              <a:t> to more seamlessly integrate a chat to their livestream</a:t>
            </a:r>
          </a:p>
        </p:txBody>
      </p:sp>
    </p:spTree>
    <p:extLst>
      <p:ext uri="{BB962C8B-B14F-4D97-AF65-F5344CB8AC3E}">
        <p14:creationId xmlns:p14="http://schemas.microsoft.com/office/powerpoint/2010/main" val="621042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B0D97-A9DB-CA4D-BEA5-C11C21A3265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Squad and Team stream</a:t>
            </a:r>
          </a:p>
        </p:txBody>
      </p:sp>
      <p:sp>
        <p:nvSpPr>
          <p:cNvPr id="3" name="Text Placeholder 2">
            <a:extLst>
              <a:ext uri="{FF2B5EF4-FFF2-40B4-BE49-F238E27FC236}">
                <a16:creationId xmlns:a16="http://schemas.microsoft.com/office/drawing/2014/main" id="{87FC7DB8-73AB-F242-85F6-71BE3CE9BF4F}"/>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Squad stream allows four people to livestream at once</a:t>
            </a:r>
          </a:p>
          <a:p>
            <a:r>
              <a:rPr lang="en-US" dirty="0">
                <a:latin typeface="Times New Roman" panose="02020603050405020304" pitchFamily="18" charset="0"/>
                <a:cs typeface="Times New Roman" panose="02020603050405020304" pitchFamily="18" charset="0"/>
              </a:rPr>
              <a:t>Twitch resources for squad streaming: </a:t>
            </a:r>
            <a:r>
              <a:rPr lang="en-US" dirty="0">
                <a:latin typeface="Times New Roman" panose="02020603050405020304" pitchFamily="18" charset="0"/>
                <a:cs typeface="Times New Roman" panose="02020603050405020304" pitchFamily="18" charset="0"/>
                <a:hlinkClick r:id="rId2"/>
              </a:rPr>
              <a:t>https://help.twitch.tv/s/article/how-to-use-squad-stream?language=en_US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Team streaming allows for users to define a set team and create content from that team, including livestreams</a:t>
            </a:r>
          </a:p>
          <a:p>
            <a:r>
              <a:rPr lang="en-US" dirty="0">
                <a:latin typeface="Times New Roman" panose="02020603050405020304" pitchFamily="18" charset="0"/>
                <a:cs typeface="Times New Roman" panose="02020603050405020304" pitchFamily="18" charset="0"/>
              </a:rPr>
              <a:t>Twitch resources for team streaming: </a:t>
            </a:r>
            <a:r>
              <a:rPr lang="en-US" dirty="0">
                <a:latin typeface="Times New Roman" panose="02020603050405020304" pitchFamily="18" charset="0"/>
                <a:cs typeface="Times New Roman" panose="02020603050405020304" pitchFamily="18" charset="0"/>
                <a:hlinkClick r:id="rId3"/>
              </a:rPr>
              <a:t>https://help.twitch.tv/s/article/twitch-teams?language=en_US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168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C12B-148A-954D-871B-B7C79825964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Advantages of </a:t>
            </a:r>
            <a:r>
              <a:rPr lang="en-US" dirty="0" err="1">
                <a:latin typeface="Times New Roman" panose="02020603050405020304" pitchFamily="18" charset="0"/>
                <a:cs typeface="Times New Roman" panose="02020603050405020304" pitchFamily="18" charset="0"/>
              </a:rPr>
              <a:t>Panopto</a:t>
            </a:r>
            <a:endParaRPr lang="en-US"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ABACDA6-0B10-2542-9386-6D6CFF58F276}"/>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Can easily integrate with D2L </a:t>
            </a:r>
          </a:p>
          <a:p>
            <a:r>
              <a:rPr lang="en-US" dirty="0">
                <a:latin typeface="Times New Roman" panose="02020603050405020304" pitchFamily="18" charset="0"/>
                <a:cs typeface="Times New Roman" panose="02020603050405020304" pitchFamily="18" charset="0"/>
              </a:rPr>
              <a:t>Has tools to allow you to screenshare and quiz students </a:t>
            </a:r>
          </a:p>
          <a:p>
            <a:r>
              <a:rPr lang="en-US" dirty="0">
                <a:latin typeface="Times New Roman" panose="02020603050405020304" pitchFamily="18" charset="0"/>
                <a:cs typeface="Times New Roman" panose="02020603050405020304" pitchFamily="18" charset="0"/>
              </a:rPr>
              <a:t>Can integrate with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to cut down on data consumption/</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app frustrations if students are watching on a phone with no </a:t>
            </a:r>
            <a:r>
              <a:rPr lang="en-US" dirty="0" err="1">
                <a:latin typeface="Times New Roman" panose="02020603050405020304" pitchFamily="18" charset="0"/>
                <a:cs typeface="Times New Roman" panose="02020603050405020304" pitchFamily="18" charset="0"/>
              </a:rPr>
              <a:t>wifi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50573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FFCA4-87F4-D247-A162-3D0600BB29C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Twitch resources</a:t>
            </a:r>
          </a:p>
        </p:txBody>
      </p:sp>
      <p:sp>
        <p:nvSpPr>
          <p:cNvPr id="3" name="Text Placeholder 2">
            <a:extLst>
              <a:ext uri="{FF2B5EF4-FFF2-40B4-BE49-F238E27FC236}">
                <a16:creationId xmlns:a16="http://schemas.microsoft.com/office/drawing/2014/main" id="{3E92959D-8A5C-934C-ACFC-7F0570AEFD11}"/>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hlinkClick r:id="rId2"/>
              </a:rPr>
              <a:t>https://electronics.howstuffworks.com/twitch2.htm</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hlinkClick r:id="rId3"/>
              </a:rPr>
              <a:t>http://matthematics.com/teach-on-twitch/</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hlinkClick r:id="rId4"/>
              </a:rPr>
              <a:t>https://thelevelupnews.wordpress.com/2014/11/12/teaching-with-twitch-or-how-to-livestream-your-lectures-without-university-support/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hlinkClick r:id="rId5"/>
              </a:rPr>
              <a:t>https://www.tomsguide.com/us/how-to-stream-to-twitch,news-21077.html</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hlinkClick r:id="rId6"/>
              </a:rPr>
              <a:t>https://medium.com/@charliedeets/beginners-guide-to-streaming-on-twitch-dc2a7108fbd7</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3144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000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9B1E6-1D1B-C14F-94E6-F4048EFDBB37}"/>
              </a:ext>
            </a:extLst>
          </p:cNvPr>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-Live</a:t>
            </a:r>
          </a:p>
        </p:txBody>
      </p:sp>
      <p:sp>
        <p:nvSpPr>
          <p:cNvPr id="3" name="Text Placeholder 2">
            <a:extLst>
              <a:ext uri="{FF2B5EF4-FFF2-40B4-BE49-F238E27FC236}">
                <a16:creationId xmlns:a16="http://schemas.microsoft.com/office/drawing/2014/main" id="{41176A51-1E6D-F445-93C9-90959EDC7EFE}"/>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Here is a brief video overviewing the features of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-live: </a:t>
            </a:r>
            <a:r>
              <a:rPr lang="en-US" dirty="0">
                <a:latin typeface="Times New Roman" panose="02020603050405020304" pitchFamily="18" charset="0"/>
                <a:cs typeface="Times New Roman" panose="02020603050405020304" pitchFamily="18" charset="0"/>
                <a:hlinkClick r:id="rId2"/>
              </a:rPr>
              <a:t>https://www.youtube.com/watch?v=VKf6NF0OD5A</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Allows you to livestream your lecture/discussion</a:t>
            </a:r>
          </a:p>
          <a:p>
            <a:r>
              <a:rPr lang="en-US" dirty="0">
                <a:latin typeface="Times New Roman" panose="02020603050405020304" pitchFamily="18" charset="0"/>
                <a:cs typeface="Times New Roman" panose="02020603050405020304" pitchFamily="18" charset="0"/>
              </a:rPr>
              <a:t>Has integrated tools for: </a:t>
            </a:r>
          </a:p>
          <a:p>
            <a:pPr lvl="1"/>
            <a:r>
              <a:rPr lang="en-US" sz="1800" dirty="0">
                <a:latin typeface="Times New Roman" panose="02020603050405020304" pitchFamily="18" charset="0"/>
                <a:cs typeface="Times New Roman" panose="02020603050405020304" pitchFamily="18" charset="0"/>
                <a:hlinkClick r:id="rId3" action="ppaction://hlinksldjump"/>
              </a:rPr>
              <a:t>Automatically recording your lecture and posting it to your </a:t>
            </a:r>
            <a:r>
              <a:rPr lang="en-US" sz="1800" dirty="0" err="1">
                <a:latin typeface="Times New Roman" panose="02020603050405020304" pitchFamily="18" charset="0"/>
                <a:cs typeface="Times New Roman" panose="02020603050405020304" pitchFamily="18" charset="0"/>
                <a:hlinkClick r:id="rId3" action="ppaction://hlinksldjump"/>
              </a:rPr>
              <a:t>youtube</a:t>
            </a:r>
            <a:r>
              <a:rPr lang="en-US" sz="1800" dirty="0">
                <a:latin typeface="Times New Roman" panose="02020603050405020304" pitchFamily="18" charset="0"/>
                <a:cs typeface="Times New Roman" panose="02020603050405020304" pitchFamily="18" charset="0"/>
                <a:hlinkClick r:id="rId3" action="ppaction://hlinksldjump"/>
              </a:rPr>
              <a:t> channel</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hlinkClick r:id="rId4" action="ppaction://hlinksldjump"/>
              </a:rPr>
              <a:t>Live-commenting and the ability to dynamically respond and filter</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hlinkClick r:id="rId5" action="ppaction://hlinksldjump"/>
              </a:rPr>
              <a:t>Analyzing how students are engaging with your lectures</a:t>
            </a:r>
            <a:endParaRPr lang="en-US" sz="1800" dirty="0">
              <a:latin typeface="Times New Roman" panose="02020603050405020304" pitchFamily="18" charset="0"/>
              <a:cs typeface="Times New Roman" panose="02020603050405020304" pitchFamily="18" charset="0"/>
            </a:endParaRPr>
          </a:p>
          <a:p>
            <a:pPr lvl="1"/>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87837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000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B546-5FB0-D549-90BC-EACC9054CF0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Advantages to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-Live</a:t>
            </a:r>
          </a:p>
        </p:txBody>
      </p:sp>
      <p:sp>
        <p:nvSpPr>
          <p:cNvPr id="3" name="Text Placeholder 2">
            <a:extLst>
              <a:ext uri="{FF2B5EF4-FFF2-40B4-BE49-F238E27FC236}">
                <a16:creationId xmlns:a16="http://schemas.microsoft.com/office/drawing/2014/main" id="{5BFC6CDF-AF0D-3B47-9FBB-38ACFA1A8604}"/>
              </a:ext>
            </a:extLst>
          </p:cNvPr>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is a readily accessible on all smart phones and computers</a:t>
            </a:r>
          </a:p>
          <a:p>
            <a:r>
              <a:rPr lang="en-US" dirty="0">
                <a:latin typeface="Times New Roman" panose="02020603050405020304" pitchFamily="18" charset="0"/>
                <a:cs typeface="Times New Roman" panose="02020603050405020304" pitchFamily="18" charset="0"/>
              </a:rPr>
              <a:t>Watching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videos is comparatively data-light (about 246MB/hour for an hour long 480-pixel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video</a:t>
            </a:r>
          </a:p>
          <a:p>
            <a:r>
              <a:rPr lang="en-US" dirty="0">
                <a:latin typeface="Times New Roman" panose="02020603050405020304" pitchFamily="18" charset="0"/>
                <a:cs typeface="Times New Roman" panose="02020603050405020304" pitchFamily="18" charset="0"/>
              </a:rPr>
              <a:t>Live-streams are automatically archived, easily shared and embedded</a:t>
            </a:r>
          </a:p>
        </p:txBody>
      </p:sp>
    </p:spTree>
    <p:extLst>
      <p:ext uri="{BB962C8B-B14F-4D97-AF65-F5344CB8AC3E}">
        <p14:creationId xmlns:p14="http://schemas.microsoft.com/office/powerpoint/2010/main" val="27762762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000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86F6-C4C7-CC4B-8AF4-8B17F038AD1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Disadvantages to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-Live</a:t>
            </a:r>
          </a:p>
        </p:txBody>
      </p:sp>
      <p:sp>
        <p:nvSpPr>
          <p:cNvPr id="3" name="Text Placeholder 2">
            <a:extLst>
              <a:ext uri="{FF2B5EF4-FFF2-40B4-BE49-F238E27FC236}">
                <a16:creationId xmlns:a16="http://schemas.microsoft.com/office/drawing/2014/main" id="{F8766F3F-99A4-C040-95E3-9A92DF5AED7D}"/>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Lacks integrated tools for whiteboards and screensharing in the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studio livestream portal. However, you can integrate other platforms (Like OBS and Zoom) to share your screen and integrate additional tools.</a:t>
            </a:r>
          </a:p>
        </p:txBody>
      </p:sp>
    </p:spTree>
    <p:extLst>
      <p:ext uri="{BB962C8B-B14F-4D97-AF65-F5344CB8AC3E}">
        <p14:creationId xmlns:p14="http://schemas.microsoft.com/office/powerpoint/2010/main" val="1914907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000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2C529-A18C-7440-A498-AA587A7D625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Recording a lecture</a:t>
            </a:r>
          </a:p>
        </p:txBody>
      </p:sp>
      <p:sp>
        <p:nvSpPr>
          <p:cNvPr id="3" name="Text Placeholder 2">
            <a:extLst>
              <a:ext uri="{FF2B5EF4-FFF2-40B4-BE49-F238E27FC236}">
                <a16:creationId xmlns:a16="http://schemas.microsoft.com/office/drawing/2014/main" id="{B18A11B2-48FA-D648-8085-4A8E015AF175}"/>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To record a lecture you must first log-in to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(visit </a:t>
            </a:r>
            <a:r>
              <a:rPr lang="en-US" dirty="0" err="1">
                <a:latin typeface="Times New Roman" panose="02020603050405020304" pitchFamily="18" charset="0"/>
                <a:cs typeface="Times New Roman" panose="02020603050405020304" pitchFamily="18" charset="0"/>
              </a:rPr>
              <a:t>youtube.com</a:t>
            </a:r>
            <a:r>
              <a:rPr lang="en-US" dirty="0">
                <a:latin typeface="Times New Roman" panose="02020603050405020304" pitchFamily="18" charset="0"/>
                <a:cs typeface="Times New Roman" panose="02020603050405020304" pitchFamily="18" charset="0"/>
              </a:rPr>
              <a:t> and log in with your </a:t>
            </a:r>
            <a:r>
              <a:rPr lang="en-US" dirty="0" err="1">
                <a:latin typeface="Times New Roman" panose="02020603050405020304" pitchFamily="18" charset="0"/>
                <a:cs typeface="Times New Roman" panose="02020603050405020304" pitchFamily="18" charset="0"/>
              </a:rPr>
              <a:t>catnet</a:t>
            </a:r>
            <a:r>
              <a:rPr lang="en-US" dirty="0">
                <a:latin typeface="Times New Roman" panose="02020603050405020304" pitchFamily="18" charset="0"/>
                <a:cs typeface="Times New Roman" panose="02020603050405020304" pitchFamily="18" charset="0"/>
              </a:rPr>
              <a:t> account - linked via the google platform)</a:t>
            </a:r>
          </a:p>
          <a:p>
            <a:r>
              <a:rPr lang="en-US" dirty="0">
                <a:latin typeface="Times New Roman" panose="02020603050405020304" pitchFamily="18" charset="0"/>
                <a:cs typeface="Times New Roman" panose="02020603050405020304" pitchFamily="18" charset="0"/>
              </a:rPr>
              <a:t>Once logged in, click on your icon in the top right corner of the screen (should be a colored circle with the initials for your name) and navigate to the “create a channel” option</a:t>
            </a:r>
          </a:p>
          <a:p>
            <a:r>
              <a:rPr lang="en-US" dirty="0">
                <a:latin typeface="Times New Roman" panose="02020603050405020304" pitchFamily="18" charset="0"/>
                <a:cs typeface="Times New Roman" panose="02020603050405020304" pitchFamily="18" charset="0"/>
              </a:rPr>
              <a:t>Fill in the details for your channel</a:t>
            </a:r>
          </a:p>
          <a:p>
            <a:r>
              <a:rPr lang="en-US" dirty="0">
                <a:latin typeface="Times New Roman" panose="02020603050405020304" pitchFamily="18" charset="0"/>
                <a:cs typeface="Times New Roman" panose="02020603050405020304" pitchFamily="18" charset="0"/>
              </a:rPr>
              <a:t>Once your channel is created, click on the       symbol in the top right corner of the screen and navigate to “Go Live”</a:t>
            </a:r>
          </a:p>
          <a:p>
            <a:r>
              <a:rPr lang="en-US" b="1" dirty="0">
                <a:solidFill>
                  <a:srgbClr val="FF0000"/>
                </a:solidFill>
                <a:latin typeface="Times New Roman" panose="02020603050405020304" pitchFamily="18" charset="0"/>
                <a:cs typeface="Times New Roman" panose="02020603050405020304" pitchFamily="18" charset="0"/>
              </a:rPr>
              <a:t>IMPORTANT NOTE</a:t>
            </a:r>
            <a:r>
              <a:rPr lang="en-US" b="1" dirty="0">
                <a:latin typeface="Times New Roman" panose="02020603050405020304" pitchFamily="18" charset="0"/>
                <a:cs typeface="Times New Roman" panose="02020603050405020304" pitchFamily="18" charset="0"/>
              </a:rPr>
              <a:t>: YOU MUST VERIFY YOUR ACCOUNT WITH 2-FACTOR AUTHENTICATION AND GIVE YOUTUBE 24 HOURS TO ACTIVATE YOUR ACCOUNT AFTER CLICKING ON THE STREAM ICON</a:t>
            </a:r>
          </a:p>
        </p:txBody>
      </p:sp>
      <p:pic>
        <p:nvPicPr>
          <p:cNvPr id="1028" name="Picture 4">
            <a:extLst>
              <a:ext uri="{FF2B5EF4-FFF2-40B4-BE49-F238E27FC236}">
                <a16:creationId xmlns:a16="http://schemas.microsoft.com/office/drawing/2014/main" id="{018D5150-7307-6743-BFA9-7C709A69D0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231" y="3189730"/>
            <a:ext cx="228600" cy="228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40882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000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5DE12-9CAD-EA45-8180-438E1074191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Recording a lecture</a:t>
            </a:r>
            <a:endParaRPr lang="en-US" dirty="0"/>
          </a:p>
        </p:txBody>
      </p:sp>
      <p:sp>
        <p:nvSpPr>
          <p:cNvPr id="3" name="Text Placeholder 2">
            <a:extLst>
              <a:ext uri="{FF2B5EF4-FFF2-40B4-BE49-F238E27FC236}">
                <a16:creationId xmlns:a16="http://schemas.microsoft.com/office/drawing/2014/main" id="{9D99D53B-B5D6-EE4B-A5D1-18DEAFA84E32}"/>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Once live-stream is created, you can share the link with your students and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will automatically record and post the lecture to your channel</a:t>
            </a:r>
          </a:p>
          <a:p>
            <a:r>
              <a:rPr lang="en-US" dirty="0">
                <a:latin typeface="Times New Roman" panose="02020603050405020304" pitchFamily="18" charset="0"/>
                <a:cs typeface="Times New Roman" panose="02020603050405020304" pitchFamily="18" charset="0"/>
              </a:rPr>
              <a:t>Google resources for creating a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livestream: </a:t>
            </a:r>
            <a:r>
              <a:rPr lang="en-US" dirty="0">
                <a:latin typeface="Times New Roman" panose="02020603050405020304" pitchFamily="18" charset="0"/>
                <a:cs typeface="Times New Roman" panose="02020603050405020304" pitchFamily="18" charset="0"/>
                <a:hlinkClick r:id="rId2"/>
              </a:rPr>
              <a:t>https://support.google.com/youtube/answer/9228389</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You can share your streaming link at least 48 hours before you go live, and post this link on your D2L or class website</a:t>
            </a:r>
          </a:p>
          <a:p>
            <a:r>
              <a:rPr lang="en-US" dirty="0">
                <a:latin typeface="Times New Roman" panose="02020603050405020304" pitchFamily="18" charset="0"/>
                <a:cs typeface="Times New Roman" panose="02020603050405020304" pitchFamily="18" charset="0"/>
              </a:rPr>
              <a:t>You can also embed your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lecture in your D2L or class website after the livestream so that students can re-watch the lecture</a:t>
            </a:r>
          </a:p>
          <a:p>
            <a:r>
              <a:rPr lang="en-US" dirty="0">
                <a:latin typeface="Times New Roman" panose="02020603050405020304" pitchFamily="18" charset="0"/>
                <a:cs typeface="Times New Roman" panose="02020603050405020304" pitchFamily="18" charset="0"/>
              </a:rPr>
              <a:t>Resources for advertising your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livestream: </a:t>
            </a:r>
            <a:r>
              <a:rPr lang="en-US" dirty="0">
                <a:latin typeface="Times New Roman" panose="02020603050405020304" pitchFamily="18" charset="0"/>
                <a:cs typeface="Times New Roman" panose="02020603050405020304" pitchFamily="18" charset="0"/>
                <a:hlinkClick r:id="rId3"/>
              </a:rPr>
              <a:t>https://support.google.com/youtube/answer/2524542?hl=en&amp;ref_topic=9257984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33289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000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39CED-F336-EF44-AB48-658F40DB2BC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Commenting on your live stream</a:t>
            </a:r>
          </a:p>
        </p:txBody>
      </p:sp>
      <p:sp>
        <p:nvSpPr>
          <p:cNvPr id="3" name="Text Placeholder 2">
            <a:extLst>
              <a:ext uri="{FF2B5EF4-FFF2-40B4-BE49-F238E27FC236}">
                <a16:creationId xmlns:a16="http://schemas.microsoft.com/office/drawing/2014/main" id="{FED5F7FA-BA4D-894C-8DB6-0FC326BB1D45}"/>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Students will be able to comment using the “Add a public comment” box under the video</a:t>
            </a:r>
          </a:p>
          <a:p>
            <a:r>
              <a:rPr lang="en-US" dirty="0">
                <a:latin typeface="Times New Roman" panose="02020603050405020304" pitchFamily="18" charset="0"/>
                <a:cs typeface="Times New Roman" panose="02020603050405020304" pitchFamily="18" charset="0"/>
              </a:rPr>
              <a:t>You can respond to these comments in real time as you conduct your live stream, or you can reply to these comments at a later time by clicking the “reply” button under the student comment</a:t>
            </a:r>
          </a:p>
          <a:p>
            <a:r>
              <a:rPr lang="en-US" dirty="0">
                <a:latin typeface="Times New Roman" panose="02020603050405020304" pitchFamily="18" charset="0"/>
                <a:cs typeface="Times New Roman" panose="02020603050405020304" pitchFamily="18" charset="0"/>
              </a:rPr>
              <a:t>This could be a handy tool to enable students to engage in a discussion during, or following, your lecture as anyone can reply to comments</a:t>
            </a:r>
          </a:p>
        </p:txBody>
      </p:sp>
    </p:spTree>
    <p:extLst>
      <p:ext uri="{BB962C8B-B14F-4D97-AF65-F5344CB8AC3E}">
        <p14:creationId xmlns:p14="http://schemas.microsoft.com/office/powerpoint/2010/main" val="21691877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000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6560B-09FA-B54D-8FDD-C6907CE0559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Track your stats</a:t>
            </a:r>
          </a:p>
        </p:txBody>
      </p:sp>
      <p:sp>
        <p:nvSpPr>
          <p:cNvPr id="3" name="Text Placeholder 2">
            <a:extLst>
              <a:ext uri="{FF2B5EF4-FFF2-40B4-BE49-F238E27FC236}">
                <a16:creationId xmlns:a16="http://schemas.microsoft.com/office/drawing/2014/main" id="{7E7A2DEF-B80F-3F49-B5A1-4464AAC72AD2}"/>
              </a:ext>
            </a:extLst>
          </p:cNvPr>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live also lets you track stats on your live-streams</a:t>
            </a:r>
          </a:p>
          <a:p>
            <a:pPr lvl="1"/>
            <a:r>
              <a:rPr lang="en-US" sz="1800" dirty="0">
                <a:latin typeface="Times New Roman" panose="02020603050405020304" pitchFamily="18" charset="0"/>
                <a:cs typeface="Times New Roman" panose="02020603050405020304" pitchFamily="18" charset="0"/>
              </a:rPr>
              <a:t>Metrics include: Views, Watch time, Audience retention, Traffic Sources and Devices</a:t>
            </a:r>
          </a:p>
          <a:p>
            <a:r>
              <a:rPr lang="en-US" dirty="0">
                <a:latin typeface="Times New Roman" panose="02020603050405020304" pitchFamily="18" charset="0"/>
                <a:cs typeface="Times New Roman" panose="02020603050405020304" pitchFamily="18" charset="0"/>
              </a:rPr>
              <a:t>To access, click on your icon in the top right corner, navigate to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Studio, and Click on the ”Analytics” category in the left menu bar</a:t>
            </a:r>
          </a:p>
          <a:p>
            <a:r>
              <a:rPr lang="en-US" dirty="0">
                <a:latin typeface="Times New Roman" panose="02020603050405020304" pitchFamily="18" charset="0"/>
                <a:cs typeface="Times New Roman" panose="02020603050405020304" pitchFamily="18" charset="0"/>
              </a:rPr>
              <a:t>Google resources for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Analytics: </a:t>
            </a:r>
            <a:r>
              <a:rPr lang="en-US" dirty="0">
                <a:latin typeface="Times New Roman" panose="02020603050405020304" pitchFamily="18" charset="0"/>
                <a:cs typeface="Times New Roman" panose="02020603050405020304" pitchFamily="18" charset="0"/>
                <a:hlinkClick r:id="rId2"/>
              </a:rPr>
              <a:t>https://support.google.com/youtube/answer/2853833?hl=en&amp;ref_topic=9258085</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6214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CC372-BBFE-A74F-B16A-6E2CDCF4040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Disadvantages of </a:t>
            </a:r>
            <a:r>
              <a:rPr lang="en-US" dirty="0" err="1">
                <a:latin typeface="Times New Roman" panose="02020603050405020304" pitchFamily="18" charset="0"/>
                <a:cs typeface="Times New Roman" panose="02020603050405020304" pitchFamily="18" charset="0"/>
              </a:rPr>
              <a:t>Panopto</a:t>
            </a:r>
            <a:endParaRPr lang="en-US"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BB3E1459-81D6-8A42-880D-70EE2B7BA7D2}"/>
              </a:ext>
            </a:extLst>
          </p:cNvPr>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does have a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mobile” app so that students can stream and create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videos on their phones, but reviews for this app are terrible right now and thus mobile streaming may be clunky.</a:t>
            </a:r>
          </a:p>
          <a:p>
            <a:r>
              <a:rPr lang="en-US" dirty="0">
                <a:latin typeface="Times New Roman" panose="02020603050405020304" pitchFamily="18" charset="0"/>
                <a:cs typeface="Times New Roman" panose="02020603050405020304" pitchFamily="18" charset="0"/>
              </a:rPr>
              <a:t>Currently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is a preferred platform for many universities to record lectures. Thus, it is unclear how their service will behave given the high volume of usage. It is possible you may experience long-upload times.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1737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7D244-F00A-994D-B13E-122992072770}"/>
              </a:ext>
            </a:extLst>
          </p:cNvPr>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UofA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resources from Instructors and Students</a:t>
            </a:r>
          </a:p>
        </p:txBody>
      </p:sp>
      <p:sp>
        <p:nvSpPr>
          <p:cNvPr id="3" name="Text Placeholder 2">
            <a:extLst>
              <a:ext uri="{FF2B5EF4-FFF2-40B4-BE49-F238E27FC236}">
                <a16:creationId xmlns:a16="http://schemas.microsoft.com/office/drawing/2014/main" id="{B0DDC21E-B190-984D-B384-93798AA5C070}"/>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For </a:t>
            </a:r>
            <a:r>
              <a:rPr lang="en-US" dirty="0" err="1">
                <a:latin typeface="Times New Roman" panose="02020603050405020304" pitchFamily="18" charset="0"/>
                <a:cs typeface="Times New Roman" panose="02020603050405020304" pitchFamily="18" charset="0"/>
              </a:rPr>
              <a:t>UofA</a:t>
            </a:r>
            <a:r>
              <a:rPr lang="en-US" dirty="0">
                <a:latin typeface="Times New Roman" panose="02020603050405020304" pitchFamily="18" charset="0"/>
                <a:cs typeface="Times New Roman" panose="02020603050405020304" pitchFamily="18" charset="0"/>
              </a:rPr>
              <a:t> instructors and faculty</a:t>
            </a: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2"/>
              </a:rPr>
              <a:t>https://help.d2l.arizona.edu/content/instructors-panopto</a:t>
            </a:r>
            <a:endParaRPr lang="en-US" sz="1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For </a:t>
            </a:r>
            <a:r>
              <a:rPr lang="en-US" dirty="0" err="1">
                <a:latin typeface="Times New Roman" panose="02020603050405020304" pitchFamily="18" charset="0"/>
                <a:cs typeface="Times New Roman" panose="02020603050405020304" pitchFamily="18" charset="0"/>
              </a:rPr>
              <a:t>UofA</a:t>
            </a:r>
            <a:r>
              <a:rPr lang="en-US" dirty="0">
                <a:latin typeface="Times New Roman" panose="02020603050405020304" pitchFamily="18" charset="0"/>
                <a:cs typeface="Times New Roman" panose="02020603050405020304" pitchFamily="18" charset="0"/>
              </a:rPr>
              <a:t> students</a:t>
            </a: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3"/>
              </a:rPr>
              <a:t>https://help.d2l.arizona.edu/content/students-panopto</a:t>
            </a:r>
            <a:endParaRPr lang="en-US" sz="1800"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Webinars</a:t>
            </a:r>
          </a:p>
          <a:p>
            <a:pPr lvl="1">
              <a:lnSpc>
                <a:spcPct val="100000"/>
              </a:lnSpc>
              <a:spcBef>
                <a:spcPts val="400"/>
              </a:spcBef>
            </a:pPr>
            <a:r>
              <a:rPr lang="en-US" sz="1800" dirty="0">
                <a:latin typeface="Times New Roman" panose="02020603050405020304" pitchFamily="18" charset="0"/>
                <a:cs typeface="Times New Roman" panose="02020603050405020304" pitchFamily="18" charset="0"/>
                <a:hlinkClick r:id="rId4"/>
              </a:rPr>
              <a:t>https://facultyaffairs.arizona.edu/teaching-continuity-webinars</a:t>
            </a:r>
            <a:endParaRPr lang="en-US" sz="1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It would probably be useful for you to list the student resources on your D2L or class webpage if you intend to use </a:t>
            </a:r>
            <a:r>
              <a:rPr lang="en-US" dirty="0" err="1">
                <a:latin typeface="Times New Roman" panose="02020603050405020304" pitchFamily="18" charset="0"/>
                <a:cs typeface="Times New Roman" panose="02020603050405020304" pitchFamily="18" charset="0"/>
              </a:rPr>
              <a:t>Panopto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5196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4339B-2CC9-9846-979B-F296BC87F8AA}"/>
              </a:ext>
            </a:extLst>
          </p:cNvPr>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tutorial videos</a:t>
            </a:r>
          </a:p>
        </p:txBody>
      </p:sp>
      <p:sp>
        <p:nvSpPr>
          <p:cNvPr id="3" name="Text Placeholder 2">
            <a:extLst>
              <a:ext uri="{FF2B5EF4-FFF2-40B4-BE49-F238E27FC236}">
                <a16:creationId xmlns:a16="http://schemas.microsoft.com/office/drawing/2014/main" id="{0B2A1D46-0170-7B4A-8E68-2A8732360049}"/>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The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webpage has a number of useful video Tutorials to help you create, edit, and upload your lectures</a:t>
            </a:r>
          </a:p>
          <a:p>
            <a:r>
              <a:rPr lang="en-US" dirty="0">
                <a:latin typeface="Times New Roman" panose="02020603050405020304" pitchFamily="18" charset="0"/>
                <a:cs typeface="Times New Roman" panose="02020603050405020304" pitchFamily="18" charset="0"/>
                <a:hlinkClick r:id="rId2"/>
              </a:rPr>
              <a:t>https://howtovideos.hosted.panopto.com/Panopto/Pages/Folders/DepartmentHome.aspx?folderID=4b9de7ae-0080-4158-8496-a9ba01692c2e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1166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8EAEC-EDDD-824C-A8FC-7F223981694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Recording a new session</a:t>
            </a:r>
          </a:p>
        </p:txBody>
      </p:sp>
      <p:sp>
        <p:nvSpPr>
          <p:cNvPr id="3" name="Text Placeholder 2">
            <a:extLst>
              <a:ext uri="{FF2B5EF4-FFF2-40B4-BE49-F238E27FC236}">
                <a16:creationId xmlns:a16="http://schemas.microsoft.com/office/drawing/2014/main" id="{E9F0FD3C-EC22-7E43-A50D-B4B3D024C028}"/>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After installing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on your computer, you can record a lecture by clicking “create” and “Record a new session” </a:t>
            </a:r>
          </a:p>
          <a:p>
            <a:r>
              <a:rPr lang="en-US" dirty="0">
                <a:latin typeface="Times New Roman" panose="02020603050405020304" pitchFamily="18" charset="0"/>
                <a:cs typeface="Times New Roman" panose="02020603050405020304" pitchFamily="18" charset="0"/>
              </a:rPr>
              <a:t>Make sure you have your </a:t>
            </a:r>
            <a:r>
              <a:rPr lang="en-US" dirty="0" err="1">
                <a:latin typeface="Times New Roman" panose="02020603050405020304" pitchFamily="18" charset="0"/>
                <a:cs typeface="Times New Roman" panose="02020603050405020304" pitchFamily="18" charset="0"/>
              </a:rPr>
              <a:t>Powerpoint</a:t>
            </a:r>
            <a:r>
              <a:rPr lang="en-US" dirty="0">
                <a:latin typeface="Times New Roman" panose="02020603050405020304" pitchFamily="18" charset="0"/>
                <a:cs typeface="Times New Roman" panose="02020603050405020304" pitchFamily="18" charset="0"/>
              </a:rPr>
              <a:t> or other teaching materials already open</a:t>
            </a:r>
          </a:p>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Resources for recording a new session: </a:t>
            </a:r>
            <a:r>
              <a:rPr lang="en-US" dirty="0">
                <a:latin typeface="Times New Roman" panose="02020603050405020304" pitchFamily="18" charset="0"/>
                <a:cs typeface="Times New Roman" panose="02020603050405020304" pitchFamily="18" charset="0"/>
                <a:hlinkClick r:id="rId2"/>
              </a:rPr>
              <a:t>https://support.panopto.com/s/getting-started-video?topic=Record+A+Video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733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50">
            <a:alpha val="1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AD5E-CC92-CA49-B448-BEF31B58A6A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Screenshare</a:t>
            </a:r>
          </a:p>
        </p:txBody>
      </p:sp>
      <p:sp>
        <p:nvSpPr>
          <p:cNvPr id="3" name="Text Placeholder 2">
            <a:extLst>
              <a:ext uri="{FF2B5EF4-FFF2-40B4-BE49-F238E27FC236}">
                <a16:creationId xmlns:a16="http://schemas.microsoft.com/office/drawing/2014/main" id="{8B9390D8-6305-6642-AC99-48ADDF080FFF}"/>
              </a:ext>
            </a:extLst>
          </p:cNvPr>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allows you to record your lecture over other materials, such as </a:t>
            </a:r>
            <a:r>
              <a:rPr lang="en-US" dirty="0" err="1">
                <a:latin typeface="Times New Roman" panose="02020603050405020304" pitchFamily="18" charset="0"/>
                <a:cs typeface="Times New Roman" panose="02020603050405020304" pitchFamily="18" charset="0"/>
              </a:rPr>
              <a:t>powerpoint</a:t>
            </a:r>
            <a:r>
              <a:rPr lang="en-US" dirty="0">
                <a:latin typeface="Times New Roman" panose="02020603050405020304" pitchFamily="18" charset="0"/>
                <a:cs typeface="Times New Roman" panose="02020603050405020304" pitchFamily="18" charset="0"/>
              </a:rPr>
              <a:t> slides, word and pdf documents, and internet browsers.</a:t>
            </a:r>
          </a:p>
          <a:p>
            <a:r>
              <a:rPr lang="en-US" dirty="0">
                <a:latin typeface="Times New Roman" panose="02020603050405020304" pitchFamily="18" charset="0"/>
                <a:cs typeface="Times New Roman" panose="02020603050405020304" pitchFamily="18" charset="0"/>
              </a:rPr>
              <a:t>Before starting the video recording, click enable screen capture preview and check the box that says ”Capture </a:t>
            </a:r>
            <a:r>
              <a:rPr lang="en-US" dirty="0" err="1">
                <a:latin typeface="Times New Roman" panose="02020603050405020304" pitchFamily="18" charset="0"/>
                <a:cs typeface="Times New Roman" panose="02020603050405020304" pitchFamily="18" charset="0"/>
              </a:rPr>
              <a:t>Powerpoint</a:t>
            </a:r>
            <a:r>
              <a:rPr lang="en-US" dirty="0">
                <a:latin typeface="Times New Roman" panose="02020603050405020304" pitchFamily="18" charset="0"/>
                <a:cs typeface="Times New Roman" panose="02020603050405020304" pitchFamily="18" charset="0"/>
              </a:rPr>
              <a:t>”. You can then Open your </a:t>
            </a:r>
            <a:r>
              <a:rPr lang="en-US" dirty="0" err="1">
                <a:latin typeface="Times New Roman" panose="02020603050405020304" pitchFamily="18" charset="0"/>
                <a:cs typeface="Times New Roman" panose="02020603050405020304" pitchFamily="18" charset="0"/>
              </a:rPr>
              <a:t>powerpoint</a:t>
            </a:r>
            <a:r>
              <a:rPr lang="en-US" dirty="0">
                <a:latin typeface="Times New Roman" panose="02020603050405020304" pitchFamily="18" charset="0"/>
                <a:cs typeface="Times New Roman" panose="02020603050405020304" pitchFamily="18" charset="0"/>
              </a:rPr>
              <a:t> and set </a:t>
            </a:r>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to start presenting the </a:t>
            </a:r>
            <a:r>
              <a:rPr lang="en-US" dirty="0" err="1">
                <a:latin typeface="Times New Roman" panose="02020603050405020304" pitchFamily="18" charset="0"/>
                <a:cs typeface="Times New Roman" panose="02020603050405020304" pitchFamily="18" charset="0"/>
              </a:rPr>
              <a:t>powerpoint</a:t>
            </a:r>
            <a:r>
              <a:rPr lang="en-US" dirty="0">
                <a:latin typeface="Times New Roman" panose="02020603050405020304" pitchFamily="18" charset="0"/>
                <a:cs typeface="Times New Roman" panose="02020603050405020304" pitchFamily="18" charset="0"/>
              </a:rPr>
              <a:t> when the recorder starts. Make sure your </a:t>
            </a:r>
            <a:r>
              <a:rPr lang="en-US" dirty="0" err="1">
                <a:latin typeface="Times New Roman" panose="02020603050405020304" pitchFamily="18" charset="0"/>
                <a:cs typeface="Times New Roman" panose="02020603050405020304" pitchFamily="18" charset="0"/>
              </a:rPr>
              <a:t>powerpoint</a:t>
            </a:r>
            <a:r>
              <a:rPr lang="en-US" dirty="0">
                <a:latin typeface="Times New Roman" panose="02020603050405020304" pitchFamily="18" charset="0"/>
                <a:cs typeface="Times New Roman" panose="02020603050405020304" pitchFamily="18" charset="0"/>
              </a:rPr>
              <a:t> is in presenter mode before starting the recording</a:t>
            </a:r>
          </a:p>
          <a:p>
            <a:r>
              <a:rPr lang="en-US" dirty="0" err="1">
                <a:latin typeface="Times New Roman" panose="02020603050405020304" pitchFamily="18" charset="0"/>
                <a:cs typeface="Times New Roman" panose="02020603050405020304" pitchFamily="18" charset="0"/>
              </a:rPr>
              <a:t>Panopto</a:t>
            </a:r>
            <a:r>
              <a:rPr lang="en-US" dirty="0">
                <a:latin typeface="Times New Roman" panose="02020603050405020304" pitchFamily="18" charset="0"/>
                <a:cs typeface="Times New Roman" panose="02020603050405020304" pitchFamily="18" charset="0"/>
              </a:rPr>
              <a:t> resources on screensharing: </a:t>
            </a:r>
            <a:r>
              <a:rPr lang="en-US" dirty="0">
                <a:latin typeface="Times New Roman" panose="02020603050405020304" pitchFamily="18" charset="0"/>
                <a:cs typeface="Times New Roman" panose="02020603050405020304" pitchFamily="18" charset="0"/>
                <a:hlinkClick r:id="rId2"/>
              </a:rPr>
              <a:t>https://support.panopto.com/s/article/basic-recording-1#hTargetInstance4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605230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4005</Words>
  <Application>Microsoft Office PowerPoint</Application>
  <PresentationFormat>On-screen Show (16:9)</PresentationFormat>
  <Paragraphs>274</Paragraphs>
  <Slides>47</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47</vt:i4>
      </vt:variant>
    </vt:vector>
  </HeadingPairs>
  <TitlesOfParts>
    <vt:vector size="50" baseType="lpstr">
      <vt:lpstr>Times New Roman</vt:lpstr>
      <vt:lpstr>Arial</vt:lpstr>
      <vt:lpstr>Simple Light</vt:lpstr>
      <vt:lpstr>Instructor reference for online teaching tools</vt:lpstr>
      <vt:lpstr>PowerPoint Presentation</vt:lpstr>
      <vt:lpstr>Panopto</vt:lpstr>
      <vt:lpstr>Advantages of Panopto</vt:lpstr>
      <vt:lpstr>Disadvantages of Panopto</vt:lpstr>
      <vt:lpstr>UofA Panopto resources from Instructors and Students</vt:lpstr>
      <vt:lpstr>Panopto tutorial videos</vt:lpstr>
      <vt:lpstr>Recording a new session</vt:lpstr>
      <vt:lpstr>Screenshare</vt:lpstr>
      <vt:lpstr>Editing a video</vt:lpstr>
      <vt:lpstr>Editing a video</vt:lpstr>
      <vt:lpstr>Adding quizzes</vt:lpstr>
      <vt:lpstr>Integration with D2L</vt:lpstr>
      <vt:lpstr>Integration with Youtube</vt:lpstr>
      <vt:lpstr>Recorded Powerpoint</vt:lpstr>
      <vt:lpstr>Advantages of Recorded Powerpoint</vt:lpstr>
      <vt:lpstr>Disadvantages of Recorded Powerpoint</vt:lpstr>
      <vt:lpstr>How-to</vt:lpstr>
      <vt:lpstr>Zoom</vt:lpstr>
      <vt:lpstr>Advantages of Zoom</vt:lpstr>
      <vt:lpstr>Disadvantages of Zoom</vt:lpstr>
      <vt:lpstr>Zoom for educators</vt:lpstr>
      <vt:lpstr>UofA Zoom resources for instructors and students</vt:lpstr>
      <vt:lpstr>How to schedule a meeting</vt:lpstr>
      <vt:lpstr>Screen sharing</vt:lpstr>
      <vt:lpstr>Assigning roles</vt:lpstr>
      <vt:lpstr>Recording your lecture</vt:lpstr>
      <vt:lpstr>Chat</vt:lpstr>
      <vt:lpstr>Polls</vt:lpstr>
      <vt:lpstr>Breakout rooms</vt:lpstr>
      <vt:lpstr>Multiple ways of attending a meeting</vt:lpstr>
      <vt:lpstr>Livestream to Youtube</vt:lpstr>
      <vt:lpstr>Zoom Office Hours</vt:lpstr>
      <vt:lpstr>Twitch</vt:lpstr>
      <vt:lpstr>Advantages of Twitch</vt:lpstr>
      <vt:lpstr>Disadvantages of Twitch</vt:lpstr>
      <vt:lpstr>OBS video recording</vt:lpstr>
      <vt:lpstr>Chat feature</vt:lpstr>
      <vt:lpstr>Squad and Team stream</vt:lpstr>
      <vt:lpstr>Twitch resources</vt:lpstr>
      <vt:lpstr>Youtube-Live</vt:lpstr>
      <vt:lpstr>Advantages to Youtube-Live</vt:lpstr>
      <vt:lpstr>Disadvantages to Youtube-Live</vt:lpstr>
      <vt:lpstr>Recording a lecture</vt:lpstr>
      <vt:lpstr>Recording a lecture</vt:lpstr>
      <vt:lpstr>Commenting on your live stream</vt:lpstr>
      <vt:lpstr>Track your stats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Instructor reference for online teaching tools</dc:title>
  <dc:subject/>
  <dc:creator>Mike</dc:creator>
  <cp:keywords/>
  <dc:description/>
  <cp:lastModifiedBy>Mike</cp:lastModifiedBy>
  <cp:revision>32</cp:revision>
  <dcterms:modified xsi:type="dcterms:W3CDTF">2020-03-17T18:41:50Z</dcterms:modified>
  <cp:category/>
</cp:coreProperties>
</file>