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80" d="100"/>
          <a:sy n="80" d="100"/>
        </p:scale>
        <p:origin x="63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6A1D4-641F-4084-947F-1EF789BC339B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68DFF-B42C-4830-9037-83F604091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595FC4-AD9E-4879-BA38-CEF523FCDD99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69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595FC4-AD9E-4879-BA38-CEF523FCDD99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04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1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1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8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3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3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9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9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0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7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87FBA-6069-4A7C-A36D-E7991ED760A0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1C61-9CAD-45BE-957F-99D6138D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106"/>
            <a:ext cx="10515600" cy="662782"/>
          </a:xfrm>
        </p:spPr>
        <p:txBody>
          <a:bodyPr rtlCol="0" anchor="t">
            <a:normAutofit/>
          </a:bodyPr>
          <a:lstStyle/>
          <a:p>
            <a:pPr algn="ctr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151" y="1047888"/>
            <a:ext cx="11070817" cy="4370441"/>
          </a:xfrm>
        </p:spPr>
        <p:txBody>
          <a:bodyPr rtlCol="0"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Project Goal</a:t>
            </a:r>
          </a:p>
          <a:p>
            <a:pPr marL="457200" lvl="1">
              <a:lnSpc>
                <a:spcPct val="120000"/>
              </a:lnSpc>
              <a:spcBef>
                <a:spcPts val="0"/>
              </a:spcBef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Enter bullet point(s) here</a:t>
            </a:r>
            <a:b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Major Findings</a:t>
            </a:r>
          </a:p>
          <a:p>
            <a:pPr marL="457200" lvl="1">
              <a:lnSpc>
                <a:spcPct val="120000"/>
              </a:lnSpc>
              <a:spcBef>
                <a:spcPts val="0"/>
              </a:spcBef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Enter bullet point(s) here</a:t>
            </a:r>
            <a:b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Management Implications</a:t>
            </a:r>
          </a:p>
          <a:p>
            <a:pPr marL="457200" lvl="1">
              <a:lnSpc>
                <a:spcPct val="120000"/>
              </a:lnSpc>
              <a:spcBef>
                <a:spcPts val="0"/>
              </a:spcBef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Enter bullet point(s) here</a:t>
            </a:r>
            <a:b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Partner and Sponsor List</a:t>
            </a:r>
          </a:p>
          <a:p>
            <a:pPr marL="457200" lvl="1">
              <a:lnSpc>
                <a:spcPct val="120000"/>
              </a:lnSpc>
              <a:spcBef>
                <a:spcPts val="0"/>
              </a:spcBef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Enter bullet point(s) here</a:t>
            </a:r>
          </a:p>
          <a:p>
            <a:pPr lvl="1"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5837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4" y="4234657"/>
            <a:ext cx="2060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8321508" y="6497964"/>
            <a:ext cx="3288631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cales.arizona.edu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dscesu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pic>
        <p:nvPicPr>
          <p:cNvPr id="5837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774" y="5680731"/>
            <a:ext cx="13081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BA8BAF-7C71-1E2F-FCF3-01BCACF7D56C}"/>
              </a:ext>
            </a:extLst>
          </p:cNvPr>
          <p:cNvSpPr txBox="1"/>
          <p:nvPr/>
        </p:nvSpPr>
        <p:spPr>
          <a:xfrm>
            <a:off x="1347537" y="5850019"/>
            <a:ext cx="205338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ORGANIZATION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37814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106"/>
            <a:ext cx="10515600" cy="662782"/>
          </a:xfrm>
        </p:spPr>
        <p:txBody>
          <a:bodyPr rtlCol="0" anchor="t">
            <a:normAutofit/>
          </a:bodyPr>
          <a:lstStyle/>
          <a:p>
            <a:pPr algn="ctr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151" y="1047888"/>
            <a:ext cx="11070817" cy="4370441"/>
          </a:xfrm>
        </p:spPr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i="1" dirty="0"/>
              <a:t>1 paragraph text here…</a:t>
            </a:r>
          </a:p>
        </p:txBody>
      </p:sp>
      <p:pic>
        <p:nvPicPr>
          <p:cNvPr id="5837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4" y="4234657"/>
            <a:ext cx="2060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BA8BAF-7C71-1E2F-FCF3-01BCACF7D56C}"/>
              </a:ext>
            </a:extLst>
          </p:cNvPr>
          <p:cNvSpPr txBox="1"/>
          <p:nvPr/>
        </p:nvSpPr>
        <p:spPr>
          <a:xfrm>
            <a:off x="1347537" y="5850019"/>
            <a:ext cx="205338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ORGANIZATION LOGO HERE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ED0D24-A583-75B4-BCAD-5CD4468A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1508" y="6497964"/>
            <a:ext cx="3288631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cales.arizona.edu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dscesu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43BD648-ED27-07C8-2B2D-047ED8464C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774" y="5680731"/>
            <a:ext cx="13081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12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80</Words>
  <Application>Microsoft Macintosh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Project Title</vt:lpstr>
      <vt:lpstr>Project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Selma Mahmic</dc:creator>
  <cp:lastModifiedBy>Ruth Holladay</cp:lastModifiedBy>
  <cp:revision>9</cp:revision>
  <dcterms:created xsi:type="dcterms:W3CDTF">2018-01-24T17:22:59Z</dcterms:created>
  <dcterms:modified xsi:type="dcterms:W3CDTF">2023-10-25T21:15:22Z</dcterms:modified>
</cp:coreProperties>
</file>