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398" y="-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18" Type="http://schemas.openxmlformats.org/officeDocument/2006/relationships/image" Target="../media/image6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17" Type="http://schemas.openxmlformats.org/officeDocument/2006/relationships/image" Target="../media/image60.png"/><Relationship Id="rId2" Type="http://schemas.openxmlformats.org/officeDocument/2006/relationships/image" Target="../media/image45.svg"/><Relationship Id="rId16" Type="http://schemas.openxmlformats.org/officeDocument/2006/relationships/image" Target="../media/image59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Relationship Id="rId14" Type="http://schemas.openxmlformats.org/officeDocument/2006/relationships/image" Target="../media/image57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svg"/><Relationship Id="rId2" Type="http://schemas.openxmlformats.org/officeDocument/2006/relationships/image" Target="../media/image22.svg"/><Relationship Id="rId16" Type="http://schemas.openxmlformats.org/officeDocument/2006/relationships/image" Target="../media/image75.svg"/><Relationship Id="rId1" Type="http://schemas.openxmlformats.org/officeDocument/2006/relationships/image" Target="../media/image21.png"/><Relationship Id="rId6" Type="http://schemas.openxmlformats.org/officeDocument/2006/relationships/image" Target="../media/image65.sv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svg"/><Relationship Id="rId4" Type="http://schemas.openxmlformats.org/officeDocument/2006/relationships/image" Target="../media/image63.svg"/><Relationship Id="rId9" Type="http://schemas.openxmlformats.org/officeDocument/2006/relationships/image" Target="../media/image68.png"/><Relationship Id="rId14" Type="http://schemas.openxmlformats.org/officeDocument/2006/relationships/image" Target="../media/image73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10" Type="http://schemas.openxmlformats.org/officeDocument/2006/relationships/image" Target="../media/image86.svg"/><Relationship Id="rId4" Type="http://schemas.openxmlformats.org/officeDocument/2006/relationships/image" Target="../media/image80.svg"/><Relationship Id="rId9" Type="http://schemas.openxmlformats.org/officeDocument/2006/relationships/image" Target="../media/image8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18" Type="http://schemas.openxmlformats.org/officeDocument/2006/relationships/image" Target="../media/image6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17" Type="http://schemas.openxmlformats.org/officeDocument/2006/relationships/image" Target="../media/image60.png"/><Relationship Id="rId2" Type="http://schemas.openxmlformats.org/officeDocument/2006/relationships/image" Target="../media/image45.svg"/><Relationship Id="rId16" Type="http://schemas.openxmlformats.org/officeDocument/2006/relationships/image" Target="../media/image59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Relationship Id="rId14" Type="http://schemas.openxmlformats.org/officeDocument/2006/relationships/image" Target="../media/image57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svg"/><Relationship Id="rId2" Type="http://schemas.openxmlformats.org/officeDocument/2006/relationships/image" Target="../media/image22.svg"/><Relationship Id="rId16" Type="http://schemas.openxmlformats.org/officeDocument/2006/relationships/image" Target="../media/image75.svg"/><Relationship Id="rId1" Type="http://schemas.openxmlformats.org/officeDocument/2006/relationships/image" Target="../media/image21.png"/><Relationship Id="rId6" Type="http://schemas.openxmlformats.org/officeDocument/2006/relationships/image" Target="../media/image65.sv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svg"/><Relationship Id="rId4" Type="http://schemas.openxmlformats.org/officeDocument/2006/relationships/image" Target="../media/image63.svg"/><Relationship Id="rId9" Type="http://schemas.openxmlformats.org/officeDocument/2006/relationships/image" Target="../media/image68.png"/><Relationship Id="rId14" Type="http://schemas.openxmlformats.org/officeDocument/2006/relationships/image" Target="../media/image73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10" Type="http://schemas.openxmlformats.org/officeDocument/2006/relationships/image" Target="../media/image86.svg"/><Relationship Id="rId4" Type="http://schemas.openxmlformats.org/officeDocument/2006/relationships/image" Target="../media/image80.svg"/><Relationship Id="rId9" Type="http://schemas.openxmlformats.org/officeDocument/2006/relationships/image" Target="../media/image8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3CFA89-74B3-4A34-8B2A-207D6DAD7DAC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FEC4AA-3267-4E18-A633-DD6F6043FC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Identify relevant UA policies </a:t>
          </a:r>
        </a:p>
      </dgm:t>
    </dgm:pt>
    <dgm:pt modelId="{A49013F4-EC8A-4430-A3A8-E104A670B52A}" type="parTrans" cxnId="{87EE8CCC-956B-4423-A588-0D8932E8000A}">
      <dgm:prSet/>
      <dgm:spPr/>
      <dgm:t>
        <a:bodyPr/>
        <a:lstStyle/>
        <a:p>
          <a:endParaRPr lang="en-US"/>
        </a:p>
      </dgm:t>
    </dgm:pt>
    <dgm:pt modelId="{65BC73D3-EA9F-40B8-A6C3-0EFF20E65D66}" type="sibTrans" cxnId="{87EE8CCC-956B-4423-A588-0D8932E8000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B7229CF-0690-48A1-B1AD-E9BBD8D6BD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Discuss inappropriate workplace behavior </a:t>
          </a:r>
        </a:p>
      </dgm:t>
    </dgm:pt>
    <dgm:pt modelId="{DA80477E-5656-436F-992B-9786AE81E1D0}" type="parTrans" cxnId="{7CAB1AAF-2601-449A-9122-853EC06BD444}">
      <dgm:prSet/>
      <dgm:spPr/>
      <dgm:t>
        <a:bodyPr/>
        <a:lstStyle/>
        <a:p>
          <a:endParaRPr lang="en-US"/>
        </a:p>
      </dgm:t>
    </dgm:pt>
    <dgm:pt modelId="{097F66C0-77FC-4EA6-9EC0-AA60F665DEAF}" type="sibTrans" cxnId="{7CAB1AAF-2601-449A-9122-853EC06BD44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007AFD0-A231-4E74-919F-74BE23CF28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Understand options for de-escalation and conflict resolution techniques</a:t>
          </a:r>
        </a:p>
      </dgm:t>
    </dgm:pt>
    <dgm:pt modelId="{2D95342D-1BA7-440D-A6BD-8DE694D737AA}" type="parTrans" cxnId="{1F482AE5-D00E-45F0-84DF-A17F64B47CED}">
      <dgm:prSet/>
      <dgm:spPr/>
      <dgm:t>
        <a:bodyPr/>
        <a:lstStyle/>
        <a:p>
          <a:endParaRPr lang="en-US"/>
        </a:p>
      </dgm:t>
    </dgm:pt>
    <dgm:pt modelId="{B3B4525A-404F-4152-8FC4-C180FEC1B5E5}" type="sibTrans" cxnId="{1F482AE5-D00E-45F0-84DF-A17F64B47CE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3AA8DDC-0270-4F66-95A0-354B11B511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Examine how these topics relate to the Threat Assessment and Management Team (TAMT) and review basic information about the function of TAMT </a:t>
          </a:r>
        </a:p>
      </dgm:t>
    </dgm:pt>
    <dgm:pt modelId="{4D210C71-7225-40B1-B3B6-69577108FEC2}" type="parTrans" cxnId="{2A5EBD0E-98D9-4957-8D2C-B94FD8C19670}">
      <dgm:prSet/>
      <dgm:spPr/>
      <dgm:t>
        <a:bodyPr/>
        <a:lstStyle/>
        <a:p>
          <a:endParaRPr lang="en-US"/>
        </a:p>
      </dgm:t>
    </dgm:pt>
    <dgm:pt modelId="{26DFF724-F356-4FDF-85AB-1412261DDE8A}" type="sibTrans" cxnId="{2A5EBD0E-98D9-4957-8D2C-B94FD8C19670}">
      <dgm:prSet/>
      <dgm:spPr/>
      <dgm:t>
        <a:bodyPr/>
        <a:lstStyle/>
        <a:p>
          <a:endParaRPr lang="en-US"/>
        </a:p>
      </dgm:t>
    </dgm:pt>
    <dgm:pt modelId="{26CDA4E1-F376-43AB-BB22-A4B86CC67846}" type="pres">
      <dgm:prSet presAssocID="{293CFA89-74B3-4A34-8B2A-207D6DAD7DAC}" presName="root" presStyleCnt="0">
        <dgm:presLayoutVars>
          <dgm:dir/>
          <dgm:resizeHandles val="exact"/>
        </dgm:presLayoutVars>
      </dgm:prSet>
      <dgm:spPr/>
    </dgm:pt>
    <dgm:pt modelId="{AF422041-77B6-4FDC-865A-EFF32ED65D6C}" type="pres">
      <dgm:prSet presAssocID="{293CFA89-74B3-4A34-8B2A-207D6DAD7DAC}" presName="container" presStyleCnt="0">
        <dgm:presLayoutVars>
          <dgm:dir/>
          <dgm:resizeHandles val="exact"/>
        </dgm:presLayoutVars>
      </dgm:prSet>
      <dgm:spPr/>
    </dgm:pt>
    <dgm:pt modelId="{F716C1BC-78F9-4730-A095-29340E01D134}" type="pres">
      <dgm:prSet presAssocID="{C3FEC4AA-3267-4E18-A633-DD6F6043FC2C}" presName="compNode" presStyleCnt="0"/>
      <dgm:spPr/>
    </dgm:pt>
    <dgm:pt modelId="{3750D6C6-8D80-4493-B5D8-DB03E0F98286}" type="pres">
      <dgm:prSet presAssocID="{C3FEC4AA-3267-4E18-A633-DD6F6043FC2C}" presName="iconBgRect" presStyleLbl="bgShp" presStyleIdx="0" presStyleCnt="4"/>
      <dgm:spPr>
        <a:prstGeom prst="ellipse">
          <a:avLst/>
        </a:prstGeom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 highlightClick="1"/>
          </dgm14:cNvPr>
        </a:ext>
      </dgm:extLst>
    </dgm:pt>
    <dgm:pt modelId="{CDEAC804-00C1-40C1-BACC-315CE61CA189}" type="pres">
      <dgm:prSet presAssocID="{C3FEC4AA-3267-4E18-A633-DD6F6043FC2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 outline"/>
        </a:ext>
      </dgm:extLst>
    </dgm:pt>
    <dgm:pt modelId="{869D9731-1693-4785-955E-27EED85717BE}" type="pres">
      <dgm:prSet presAssocID="{C3FEC4AA-3267-4E18-A633-DD6F6043FC2C}" presName="spaceRect" presStyleCnt="0"/>
      <dgm:spPr/>
    </dgm:pt>
    <dgm:pt modelId="{38650885-C7FC-4CE9-9AE0-C219DE893724}" type="pres">
      <dgm:prSet presAssocID="{C3FEC4AA-3267-4E18-A633-DD6F6043FC2C}" presName="textRect" presStyleLbl="revTx" presStyleIdx="0" presStyleCnt="4">
        <dgm:presLayoutVars>
          <dgm:chMax val="1"/>
          <dgm:chPref val="1"/>
        </dgm:presLayoutVars>
      </dgm:prSet>
      <dgm:spPr/>
    </dgm:pt>
    <dgm:pt modelId="{171A51DD-CE22-4DDF-B208-61816DEA5C86}" type="pres">
      <dgm:prSet presAssocID="{65BC73D3-EA9F-40B8-A6C3-0EFF20E65D66}" presName="sibTrans" presStyleLbl="sibTrans2D1" presStyleIdx="0" presStyleCnt="0"/>
      <dgm:spPr/>
    </dgm:pt>
    <dgm:pt modelId="{4CC1BB66-66CC-4620-B44A-EA1AA6C80167}" type="pres">
      <dgm:prSet presAssocID="{DB7229CF-0690-48A1-B1AD-E9BBD8D6BD7E}" presName="compNode" presStyleCnt="0"/>
      <dgm:spPr/>
    </dgm:pt>
    <dgm:pt modelId="{97D2851B-A198-4285-A155-E7EF0E68CE0F}" type="pres">
      <dgm:prSet presAssocID="{DB7229CF-0690-48A1-B1AD-E9BBD8D6BD7E}" presName="iconBgRect" presStyleLbl="bgShp" presStyleIdx="1" presStyleCnt="4"/>
      <dgm:spPr/>
    </dgm:pt>
    <dgm:pt modelId="{D5A14228-69D0-496D-832F-36883D50659C}" type="pres">
      <dgm:prSet presAssocID="{DB7229CF-0690-48A1-B1AD-E9BBD8D6BD7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 sign with solid fill"/>
        </a:ext>
      </dgm:extLst>
    </dgm:pt>
    <dgm:pt modelId="{ED827EFF-1783-41BC-8449-0BDB7997C196}" type="pres">
      <dgm:prSet presAssocID="{DB7229CF-0690-48A1-B1AD-E9BBD8D6BD7E}" presName="spaceRect" presStyleCnt="0"/>
      <dgm:spPr/>
    </dgm:pt>
    <dgm:pt modelId="{E2364288-E1C2-46EC-8A9A-AEB51EE41187}" type="pres">
      <dgm:prSet presAssocID="{DB7229CF-0690-48A1-B1AD-E9BBD8D6BD7E}" presName="textRect" presStyleLbl="revTx" presStyleIdx="1" presStyleCnt="4">
        <dgm:presLayoutVars>
          <dgm:chMax val="1"/>
          <dgm:chPref val="1"/>
        </dgm:presLayoutVars>
      </dgm:prSet>
      <dgm:spPr/>
    </dgm:pt>
    <dgm:pt modelId="{82E89983-696D-4682-A1DB-637016AB63D3}" type="pres">
      <dgm:prSet presAssocID="{097F66C0-77FC-4EA6-9EC0-AA60F665DEAF}" presName="sibTrans" presStyleLbl="sibTrans2D1" presStyleIdx="0" presStyleCnt="0"/>
      <dgm:spPr/>
    </dgm:pt>
    <dgm:pt modelId="{B984C7ED-E50C-4786-B521-746FD8394751}" type="pres">
      <dgm:prSet presAssocID="{1007AFD0-A231-4E74-919F-74BE23CF28DF}" presName="compNode" presStyleCnt="0"/>
      <dgm:spPr/>
    </dgm:pt>
    <dgm:pt modelId="{C2B49D18-3A44-44BB-9C97-236CB778EF11}" type="pres">
      <dgm:prSet presAssocID="{1007AFD0-A231-4E74-919F-74BE23CF28DF}" presName="iconBgRect" presStyleLbl="bgShp" presStyleIdx="2" presStyleCnt="4"/>
      <dgm:spPr/>
    </dgm:pt>
    <dgm:pt modelId="{C06EC81D-9D2F-4E66-AB52-AA4274C4B2D2}" type="pres">
      <dgm:prSet presAssocID="{1007AFD0-A231-4E74-919F-74BE23CF28D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room with solid fill"/>
        </a:ext>
      </dgm:extLst>
    </dgm:pt>
    <dgm:pt modelId="{135DA4A8-C537-41D5-B73C-F86E220AEDC3}" type="pres">
      <dgm:prSet presAssocID="{1007AFD0-A231-4E74-919F-74BE23CF28DF}" presName="spaceRect" presStyleCnt="0"/>
      <dgm:spPr/>
    </dgm:pt>
    <dgm:pt modelId="{B65B95D9-F689-4511-A82C-315A150143C8}" type="pres">
      <dgm:prSet presAssocID="{1007AFD0-A231-4E74-919F-74BE23CF28DF}" presName="textRect" presStyleLbl="revTx" presStyleIdx="2" presStyleCnt="4">
        <dgm:presLayoutVars>
          <dgm:chMax val="1"/>
          <dgm:chPref val="1"/>
        </dgm:presLayoutVars>
      </dgm:prSet>
      <dgm:spPr/>
    </dgm:pt>
    <dgm:pt modelId="{F51A86D5-471C-4C67-9D57-F4B9F12AF974}" type="pres">
      <dgm:prSet presAssocID="{B3B4525A-404F-4152-8FC4-C180FEC1B5E5}" presName="sibTrans" presStyleLbl="sibTrans2D1" presStyleIdx="0" presStyleCnt="0"/>
      <dgm:spPr/>
    </dgm:pt>
    <dgm:pt modelId="{2AB186A6-25D1-4116-8CA2-1D2B0CD6E639}" type="pres">
      <dgm:prSet presAssocID="{53AA8DDC-0270-4F66-95A0-354B11B5116D}" presName="compNode" presStyleCnt="0"/>
      <dgm:spPr/>
    </dgm:pt>
    <dgm:pt modelId="{970F17B5-3E18-47F0-8407-C62DD0D487FC}" type="pres">
      <dgm:prSet presAssocID="{53AA8DDC-0270-4F66-95A0-354B11B5116D}" presName="iconBgRect" presStyleLbl="bgShp" presStyleIdx="3" presStyleCnt="4"/>
      <dgm:spPr/>
    </dgm:pt>
    <dgm:pt modelId="{FE12EC5B-2D4F-4A5B-AF70-FFB40A7196BF}" type="pres">
      <dgm:prSet presAssocID="{53AA8DDC-0270-4F66-95A0-354B11B5116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 outline"/>
        </a:ext>
      </dgm:extLst>
    </dgm:pt>
    <dgm:pt modelId="{9E9A5581-B1CC-40C6-8F4F-B60E3B72AF60}" type="pres">
      <dgm:prSet presAssocID="{53AA8DDC-0270-4F66-95A0-354B11B5116D}" presName="spaceRect" presStyleCnt="0"/>
      <dgm:spPr/>
    </dgm:pt>
    <dgm:pt modelId="{3F1CB892-5365-4249-8F24-E70B26A95BB2}" type="pres">
      <dgm:prSet presAssocID="{53AA8DDC-0270-4F66-95A0-354B11B5116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A5EBD0E-98D9-4957-8D2C-B94FD8C19670}" srcId="{293CFA89-74B3-4A34-8B2A-207D6DAD7DAC}" destId="{53AA8DDC-0270-4F66-95A0-354B11B5116D}" srcOrd="3" destOrd="0" parTransId="{4D210C71-7225-40B1-B3B6-69577108FEC2}" sibTransId="{26DFF724-F356-4FDF-85AB-1412261DDE8A}"/>
    <dgm:cxn modelId="{903B4121-5A9A-4858-AAB3-86AA87930706}" type="presOf" srcId="{B3B4525A-404F-4152-8FC4-C180FEC1B5E5}" destId="{F51A86D5-471C-4C67-9D57-F4B9F12AF974}" srcOrd="0" destOrd="0" presId="urn:microsoft.com/office/officeart/2018/2/layout/IconCircleList"/>
    <dgm:cxn modelId="{7017B639-9C42-4C53-A9E0-256FBBBEC6C8}" type="presOf" srcId="{293CFA89-74B3-4A34-8B2A-207D6DAD7DAC}" destId="{26CDA4E1-F376-43AB-BB22-A4B86CC67846}" srcOrd="0" destOrd="0" presId="urn:microsoft.com/office/officeart/2018/2/layout/IconCircleList"/>
    <dgm:cxn modelId="{79EEC571-570D-420A-A448-D12B28F162FB}" type="presOf" srcId="{53AA8DDC-0270-4F66-95A0-354B11B5116D}" destId="{3F1CB892-5365-4249-8F24-E70B26A95BB2}" srcOrd="0" destOrd="0" presId="urn:microsoft.com/office/officeart/2018/2/layout/IconCircleList"/>
    <dgm:cxn modelId="{14704C8F-385B-4732-AEC0-5F753DA84578}" type="presOf" srcId="{C3FEC4AA-3267-4E18-A633-DD6F6043FC2C}" destId="{38650885-C7FC-4CE9-9AE0-C219DE893724}" srcOrd="0" destOrd="0" presId="urn:microsoft.com/office/officeart/2018/2/layout/IconCircleList"/>
    <dgm:cxn modelId="{7AA2B997-4D7E-494D-AB74-4BC4BDFEEEEE}" type="presOf" srcId="{65BC73D3-EA9F-40B8-A6C3-0EFF20E65D66}" destId="{171A51DD-CE22-4DDF-B208-61816DEA5C86}" srcOrd="0" destOrd="0" presId="urn:microsoft.com/office/officeart/2018/2/layout/IconCircleList"/>
    <dgm:cxn modelId="{0D4FD3AB-266B-4F05-8D1C-ADCD349DA17E}" type="presOf" srcId="{1007AFD0-A231-4E74-919F-74BE23CF28DF}" destId="{B65B95D9-F689-4511-A82C-315A150143C8}" srcOrd="0" destOrd="0" presId="urn:microsoft.com/office/officeart/2018/2/layout/IconCircleList"/>
    <dgm:cxn modelId="{7CAB1AAF-2601-449A-9122-853EC06BD444}" srcId="{293CFA89-74B3-4A34-8B2A-207D6DAD7DAC}" destId="{DB7229CF-0690-48A1-B1AD-E9BBD8D6BD7E}" srcOrd="1" destOrd="0" parTransId="{DA80477E-5656-436F-992B-9786AE81E1D0}" sibTransId="{097F66C0-77FC-4EA6-9EC0-AA60F665DEAF}"/>
    <dgm:cxn modelId="{87EE8CCC-956B-4423-A588-0D8932E8000A}" srcId="{293CFA89-74B3-4A34-8B2A-207D6DAD7DAC}" destId="{C3FEC4AA-3267-4E18-A633-DD6F6043FC2C}" srcOrd="0" destOrd="0" parTransId="{A49013F4-EC8A-4430-A3A8-E104A670B52A}" sibTransId="{65BC73D3-EA9F-40B8-A6C3-0EFF20E65D66}"/>
    <dgm:cxn modelId="{344773D6-F171-4DFD-9D19-749FE2A3832D}" type="presOf" srcId="{DB7229CF-0690-48A1-B1AD-E9BBD8D6BD7E}" destId="{E2364288-E1C2-46EC-8A9A-AEB51EE41187}" srcOrd="0" destOrd="0" presId="urn:microsoft.com/office/officeart/2018/2/layout/IconCircleList"/>
    <dgm:cxn modelId="{9FE7B8E2-8CC7-4C30-86F1-DFA56E8853EA}" type="presOf" srcId="{097F66C0-77FC-4EA6-9EC0-AA60F665DEAF}" destId="{82E89983-696D-4682-A1DB-637016AB63D3}" srcOrd="0" destOrd="0" presId="urn:microsoft.com/office/officeart/2018/2/layout/IconCircleList"/>
    <dgm:cxn modelId="{1F482AE5-D00E-45F0-84DF-A17F64B47CED}" srcId="{293CFA89-74B3-4A34-8B2A-207D6DAD7DAC}" destId="{1007AFD0-A231-4E74-919F-74BE23CF28DF}" srcOrd="2" destOrd="0" parTransId="{2D95342D-1BA7-440D-A6BD-8DE694D737AA}" sibTransId="{B3B4525A-404F-4152-8FC4-C180FEC1B5E5}"/>
    <dgm:cxn modelId="{FC22526B-2B14-4386-A9AB-F1E1601739F7}" type="presParOf" srcId="{26CDA4E1-F376-43AB-BB22-A4B86CC67846}" destId="{AF422041-77B6-4FDC-865A-EFF32ED65D6C}" srcOrd="0" destOrd="0" presId="urn:microsoft.com/office/officeart/2018/2/layout/IconCircleList"/>
    <dgm:cxn modelId="{36ABA675-B559-411E-8ED2-4B33759C5FAF}" type="presParOf" srcId="{AF422041-77B6-4FDC-865A-EFF32ED65D6C}" destId="{F716C1BC-78F9-4730-A095-29340E01D134}" srcOrd="0" destOrd="0" presId="urn:microsoft.com/office/officeart/2018/2/layout/IconCircleList"/>
    <dgm:cxn modelId="{9282A0AC-8BD2-40AD-BB3A-6925AD2B79E8}" type="presParOf" srcId="{F716C1BC-78F9-4730-A095-29340E01D134}" destId="{3750D6C6-8D80-4493-B5D8-DB03E0F98286}" srcOrd="0" destOrd="0" presId="urn:microsoft.com/office/officeart/2018/2/layout/IconCircleList"/>
    <dgm:cxn modelId="{D34E306A-19D8-4398-8D30-60D2E56A441A}" type="presParOf" srcId="{F716C1BC-78F9-4730-A095-29340E01D134}" destId="{CDEAC804-00C1-40C1-BACC-315CE61CA189}" srcOrd="1" destOrd="0" presId="urn:microsoft.com/office/officeart/2018/2/layout/IconCircleList"/>
    <dgm:cxn modelId="{37B0B752-DA88-4216-A533-1305F07F6CF6}" type="presParOf" srcId="{F716C1BC-78F9-4730-A095-29340E01D134}" destId="{869D9731-1693-4785-955E-27EED85717BE}" srcOrd="2" destOrd="0" presId="urn:microsoft.com/office/officeart/2018/2/layout/IconCircleList"/>
    <dgm:cxn modelId="{0326F892-0B3A-4560-92B3-45D8956613E9}" type="presParOf" srcId="{F716C1BC-78F9-4730-A095-29340E01D134}" destId="{38650885-C7FC-4CE9-9AE0-C219DE893724}" srcOrd="3" destOrd="0" presId="urn:microsoft.com/office/officeart/2018/2/layout/IconCircleList"/>
    <dgm:cxn modelId="{5B166919-64DA-4D6C-BA04-93A6A68C78DA}" type="presParOf" srcId="{AF422041-77B6-4FDC-865A-EFF32ED65D6C}" destId="{171A51DD-CE22-4DDF-B208-61816DEA5C86}" srcOrd="1" destOrd="0" presId="urn:microsoft.com/office/officeart/2018/2/layout/IconCircleList"/>
    <dgm:cxn modelId="{3C563625-5785-4019-8F46-9E4FD66FF0CB}" type="presParOf" srcId="{AF422041-77B6-4FDC-865A-EFF32ED65D6C}" destId="{4CC1BB66-66CC-4620-B44A-EA1AA6C80167}" srcOrd="2" destOrd="0" presId="urn:microsoft.com/office/officeart/2018/2/layout/IconCircleList"/>
    <dgm:cxn modelId="{CD62D18E-688F-45C8-BFED-B1D9393C8678}" type="presParOf" srcId="{4CC1BB66-66CC-4620-B44A-EA1AA6C80167}" destId="{97D2851B-A198-4285-A155-E7EF0E68CE0F}" srcOrd="0" destOrd="0" presId="urn:microsoft.com/office/officeart/2018/2/layout/IconCircleList"/>
    <dgm:cxn modelId="{A30327D8-6541-4789-A222-CC97405DC91D}" type="presParOf" srcId="{4CC1BB66-66CC-4620-B44A-EA1AA6C80167}" destId="{D5A14228-69D0-496D-832F-36883D50659C}" srcOrd="1" destOrd="0" presId="urn:microsoft.com/office/officeart/2018/2/layout/IconCircleList"/>
    <dgm:cxn modelId="{AA855181-CCCC-4B15-877E-84A584F519B3}" type="presParOf" srcId="{4CC1BB66-66CC-4620-B44A-EA1AA6C80167}" destId="{ED827EFF-1783-41BC-8449-0BDB7997C196}" srcOrd="2" destOrd="0" presId="urn:microsoft.com/office/officeart/2018/2/layout/IconCircleList"/>
    <dgm:cxn modelId="{6504BA8D-E9B9-4F0E-8CAE-981A47396422}" type="presParOf" srcId="{4CC1BB66-66CC-4620-B44A-EA1AA6C80167}" destId="{E2364288-E1C2-46EC-8A9A-AEB51EE41187}" srcOrd="3" destOrd="0" presId="urn:microsoft.com/office/officeart/2018/2/layout/IconCircleList"/>
    <dgm:cxn modelId="{9F57CACE-D4A3-4ADE-9A7B-220F1A7CE167}" type="presParOf" srcId="{AF422041-77B6-4FDC-865A-EFF32ED65D6C}" destId="{82E89983-696D-4682-A1DB-637016AB63D3}" srcOrd="3" destOrd="0" presId="urn:microsoft.com/office/officeart/2018/2/layout/IconCircleList"/>
    <dgm:cxn modelId="{CFED194C-5466-496F-9C91-C8514A232EAE}" type="presParOf" srcId="{AF422041-77B6-4FDC-865A-EFF32ED65D6C}" destId="{B984C7ED-E50C-4786-B521-746FD8394751}" srcOrd="4" destOrd="0" presId="urn:microsoft.com/office/officeart/2018/2/layout/IconCircleList"/>
    <dgm:cxn modelId="{7DA336C9-086F-40AA-A12E-761E9AFE2E74}" type="presParOf" srcId="{B984C7ED-E50C-4786-B521-746FD8394751}" destId="{C2B49D18-3A44-44BB-9C97-236CB778EF11}" srcOrd="0" destOrd="0" presId="urn:microsoft.com/office/officeart/2018/2/layout/IconCircleList"/>
    <dgm:cxn modelId="{B804DB77-A197-482F-A1E9-133256101940}" type="presParOf" srcId="{B984C7ED-E50C-4786-B521-746FD8394751}" destId="{C06EC81D-9D2F-4E66-AB52-AA4274C4B2D2}" srcOrd="1" destOrd="0" presId="urn:microsoft.com/office/officeart/2018/2/layout/IconCircleList"/>
    <dgm:cxn modelId="{ADCFF5D7-5B69-4C58-A481-4DDF73C905B5}" type="presParOf" srcId="{B984C7ED-E50C-4786-B521-746FD8394751}" destId="{135DA4A8-C537-41D5-B73C-F86E220AEDC3}" srcOrd="2" destOrd="0" presId="urn:microsoft.com/office/officeart/2018/2/layout/IconCircleList"/>
    <dgm:cxn modelId="{B2EFD5F9-1115-42A6-A681-02095F7F9191}" type="presParOf" srcId="{B984C7ED-E50C-4786-B521-746FD8394751}" destId="{B65B95D9-F689-4511-A82C-315A150143C8}" srcOrd="3" destOrd="0" presId="urn:microsoft.com/office/officeart/2018/2/layout/IconCircleList"/>
    <dgm:cxn modelId="{B5959D15-006A-41EF-8854-0A8AC206035B}" type="presParOf" srcId="{AF422041-77B6-4FDC-865A-EFF32ED65D6C}" destId="{F51A86D5-471C-4C67-9D57-F4B9F12AF974}" srcOrd="5" destOrd="0" presId="urn:microsoft.com/office/officeart/2018/2/layout/IconCircleList"/>
    <dgm:cxn modelId="{59B76456-11DE-418C-A349-2DC2CFD39143}" type="presParOf" srcId="{AF422041-77B6-4FDC-865A-EFF32ED65D6C}" destId="{2AB186A6-25D1-4116-8CA2-1D2B0CD6E639}" srcOrd="6" destOrd="0" presId="urn:microsoft.com/office/officeart/2018/2/layout/IconCircleList"/>
    <dgm:cxn modelId="{08595D8A-05AA-4F9E-BE40-B63FFC5CCE22}" type="presParOf" srcId="{2AB186A6-25D1-4116-8CA2-1D2B0CD6E639}" destId="{970F17B5-3E18-47F0-8407-C62DD0D487FC}" srcOrd="0" destOrd="0" presId="urn:microsoft.com/office/officeart/2018/2/layout/IconCircleList"/>
    <dgm:cxn modelId="{94BCFF81-A1D2-4BDD-AC6F-CB2B9F7F6B56}" type="presParOf" srcId="{2AB186A6-25D1-4116-8CA2-1D2B0CD6E639}" destId="{FE12EC5B-2D4F-4A5B-AF70-FFB40A7196BF}" srcOrd="1" destOrd="0" presId="urn:microsoft.com/office/officeart/2018/2/layout/IconCircleList"/>
    <dgm:cxn modelId="{D53DBB7F-761F-464C-8570-6BBCB4787EF9}" type="presParOf" srcId="{2AB186A6-25D1-4116-8CA2-1D2B0CD6E639}" destId="{9E9A5581-B1CC-40C6-8F4F-B60E3B72AF60}" srcOrd="2" destOrd="0" presId="urn:microsoft.com/office/officeart/2018/2/layout/IconCircleList"/>
    <dgm:cxn modelId="{F68C625B-4E3C-47EF-BFB1-A276D6357086}" type="presParOf" srcId="{2AB186A6-25D1-4116-8CA2-1D2B0CD6E639}" destId="{3F1CB892-5365-4249-8F24-E70B26A95BB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DED4D5-1653-4CAA-8D62-03557E4F78E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7E3F54E-7938-4C16-9BC9-F9B263528389}">
      <dgm:prSet/>
      <dgm:spPr/>
      <dgm:t>
        <a:bodyPr/>
        <a:lstStyle/>
        <a:p>
          <a:r>
            <a:rPr lang="en-US"/>
            <a:t>Gossiping </a:t>
          </a:r>
        </a:p>
      </dgm:t>
    </dgm:pt>
    <dgm:pt modelId="{79F450D5-83F7-4EB4-B6B1-0AEC88B5DB4F}" type="parTrans" cxnId="{8CD04C57-E216-4A16-B57B-17E4EE31AE15}">
      <dgm:prSet/>
      <dgm:spPr/>
      <dgm:t>
        <a:bodyPr/>
        <a:lstStyle/>
        <a:p>
          <a:endParaRPr lang="en-US"/>
        </a:p>
      </dgm:t>
    </dgm:pt>
    <dgm:pt modelId="{6F134D96-ADC3-4EB7-B6CC-135A13AE43AD}" type="sibTrans" cxnId="{8CD04C57-E216-4A16-B57B-17E4EE31AE15}">
      <dgm:prSet/>
      <dgm:spPr/>
      <dgm:t>
        <a:bodyPr/>
        <a:lstStyle/>
        <a:p>
          <a:endParaRPr lang="en-US"/>
        </a:p>
      </dgm:t>
    </dgm:pt>
    <dgm:pt modelId="{121C9343-008E-4EEE-9907-B4AEA5C12FC2}">
      <dgm:prSet/>
      <dgm:spPr/>
      <dgm:t>
        <a:bodyPr/>
        <a:lstStyle/>
        <a:p>
          <a:r>
            <a:rPr lang="en-US"/>
            <a:t>Bullying </a:t>
          </a:r>
        </a:p>
      </dgm:t>
    </dgm:pt>
    <dgm:pt modelId="{909C6C73-521C-4628-A9CB-A204A732272C}" type="parTrans" cxnId="{19907046-3332-4EF7-AF6A-781C40F2DC63}">
      <dgm:prSet/>
      <dgm:spPr/>
      <dgm:t>
        <a:bodyPr/>
        <a:lstStyle/>
        <a:p>
          <a:endParaRPr lang="en-US"/>
        </a:p>
      </dgm:t>
    </dgm:pt>
    <dgm:pt modelId="{9635A4A3-13B0-4DA6-90B3-F2E3570511C2}" type="sibTrans" cxnId="{19907046-3332-4EF7-AF6A-781C40F2DC63}">
      <dgm:prSet/>
      <dgm:spPr/>
      <dgm:t>
        <a:bodyPr/>
        <a:lstStyle/>
        <a:p>
          <a:endParaRPr lang="en-US"/>
        </a:p>
      </dgm:t>
    </dgm:pt>
    <dgm:pt modelId="{A7BD6A52-45C7-43EC-B77F-3A8980BEF1D7}">
      <dgm:prSet/>
      <dgm:spPr/>
      <dgm:t>
        <a:bodyPr/>
        <a:lstStyle/>
        <a:p>
          <a:r>
            <a:rPr lang="en-US" dirty="0"/>
            <a:t>Violating boundaries and other intrusive behaviors </a:t>
          </a:r>
        </a:p>
      </dgm:t>
    </dgm:pt>
    <dgm:pt modelId="{1C9CB1E4-B0E9-4FBE-BE90-E0C68D3DA3E9}" type="parTrans" cxnId="{16971724-1FF5-4386-989C-CD3AD2D3D180}">
      <dgm:prSet/>
      <dgm:spPr/>
      <dgm:t>
        <a:bodyPr/>
        <a:lstStyle/>
        <a:p>
          <a:endParaRPr lang="en-US"/>
        </a:p>
      </dgm:t>
    </dgm:pt>
    <dgm:pt modelId="{64F2CC6E-9EDE-43AF-A229-938B0C7BA3AB}" type="sibTrans" cxnId="{16971724-1FF5-4386-989C-CD3AD2D3D180}">
      <dgm:prSet/>
      <dgm:spPr/>
      <dgm:t>
        <a:bodyPr/>
        <a:lstStyle/>
        <a:p>
          <a:endParaRPr lang="en-US"/>
        </a:p>
      </dgm:t>
    </dgm:pt>
    <dgm:pt modelId="{63E78196-6C15-47D1-88E5-F4BE7558AF3C}">
      <dgm:prSet/>
      <dgm:spPr/>
      <dgm:t>
        <a:bodyPr/>
        <a:lstStyle/>
        <a:p>
          <a:r>
            <a:rPr lang="en-US" dirty="0"/>
            <a:t>Harassment (sexual or otherwise) </a:t>
          </a:r>
        </a:p>
      </dgm:t>
    </dgm:pt>
    <dgm:pt modelId="{61EFE33F-0548-4561-BFC1-3DC3615ABB87}" type="parTrans" cxnId="{D3A6A65E-1D4D-4B52-A8D4-2F8B0666B274}">
      <dgm:prSet/>
      <dgm:spPr/>
      <dgm:t>
        <a:bodyPr/>
        <a:lstStyle/>
        <a:p>
          <a:endParaRPr lang="en-US"/>
        </a:p>
      </dgm:t>
    </dgm:pt>
    <dgm:pt modelId="{D5CCDFA4-3900-4E65-8129-ED31A5F56082}" type="sibTrans" cxnId="{D3A6A65E-1D4D-4B52-A8D4-2F8B0666B274}">
      <dgm:prSet/>
      <dgm:spPr/>
      <dgm:t>
        <a:bodyPr/>
        <a:lstStyle/>
        <a:p>
          <a:endParaRPr lang="en-US"/>
        </a:p>
      </dgm:t>
    </dgm:pt>
    <dgm:pt modelId="{DE814212-D411-4725-928C-D55362B4EC6F}">
      <dgm:prSet/>
      <dgm:spPr/>
      <dgm:t>
        <a:bodyPr/>
        <a:lstStyle/>
        <a:p>
          <a:r>
            <a:rPr lang="en-US"/>
            <a:t>Intimidating others with words or gestures </a:t>
          </a:r>
        </a:p>
      </dgm:t>
    </dgm:pt>
    <dgm:pt modelId="{694F2FCA-2921-4EDC-8D0B-A649BA5B1FF3}" type="parTrans" cxnId="{DE9F287E-6601-4F97-AFFB-835C4ECD561D}">
      <dgm:prSet/>
      <dgm:spPr/>
      <dgm:t>
        <a:bodyPr/>
        <a:lstStyle/>
        <a:p>
          <a:endParaRPr lang="en-US"/>
        </a:p>
      </dgm:t>
    </dgm:pt>
    <dgm:pt modelId="{74C0A3B7-C7AA-498D-95DA-6B2C13C524B2}" type="sibTrans" cxnId="{DE9F287E-6601-4F97-AFFB-835C4ECD561D}">
      <dgm:prSet/>
      <dgm:spPr/>
      <dgm:t>
        <a:bodyPr/>
        <a:lstStyle/>
        <a:p>
          <a:endParaRPr lang="en-US"/>
        </a:p>
      </dgm:t>
    </dgm:pt>
    <dgm:pt modelId="{E9C2CBA2-B1EB-4A40-AF68-C3BF871A55F6}">
      <dgm:prSet/>
      <dgm:spPr/>
      <dgm:t>
        <a:bodyPr/>
        <a:lstStyle/>
        <a:p>
          <a:r>
            <a:rPr lang="en-US"/>
            <a:t>Shouting, yelling, and demeaning</a:t>
          </a:r>
        </a:p>
      </dgm:t>
    </dgm:pt>
    <dgm:pt modelId="{8CE7E140-E730-4F41-801D-9A2178872878}" type="parTrans" cxnId="{798B4DAB-B976-42B6-A6B9-FBCC0AB106BE}">
      <dgm:prSet/>
      <dgm:spPr/>
      <dgm:t>
        <a:bodyPr/>
        <a:lstStyle/>
        <a:p>
          <a:endParaRPr lang="en-US"/>
        </a:p>
      </dgm:t>
    </dgm:pt>
    <dgm:pt modelId="{EC39A2F2-50BF-4299-9E1E-083A785F7914}" type="sibTrans" cxnId="{798B4DAB-B976-42B6-A6B9-FBCC0AB106BE}">
      <dgm:prSet/>
      <dgm:spPr/>
      <dgm:t>
        <a:bodyPr/>
        <a:lstStyle/>
        <a:p>
          <a:endParaRPr lang="en-US"/>
        </a:p>
      </dgm:t>
    </dgm:pt>
    <dgm:pt modelId="{4A31928A-FA90-49AB-A000-0B96EBBED7FE}">
      <dgm:prSet/>
      <dgm:spPr/>
      <dgm:t>
        <a:bodyPr/>
        <a:lstStyle/>
        <a:p>
          <a:r>
            <a:rPr lang="en-US" dirty="0"/>
            <a:t>Discussion of inappropriate workplace topics (e.g., sexual, violence, weapons)</a:t>
          </a:r>
        </a:p>
      </dgm:t>
    </dgm:pt>
    <dgm:pt modelId="{13859EC4-F9FD-48CA-821E-782F36A2FFAA}" type="parTrans" cxnId="{53F182AE-540A-4C4B-A45B-1AF42E794E1F}">
      <dgm:prSet/>
      <dgm:spPr/>
      <dgm:t>
        <a:bodyPr/>
        <a:lstStyle/>
        <a:p>
          <a:endParaRPr lang="en-US"/>
        </a:p>
      </dgm:t>
    </dgm:pt>
    <dgm:pt modelId="{5C5CDFF8-53A8-435B-AF64-2CF6B5F7C45F}" type="sibTrans" cxnId="{53F182AE-540A-4C4B-A45B-1AF42E794E1F}">
      <dgm:prSet/>
      <dgm:spPr/>
      <dgm:t>
        <a:bodyPr/>
        <a:lstStyle/>
        <a:p>
          <a:endParaRPr lang="en-US"/>
        </a:p>
      </dgm:t>
    </dgm:pt>
    <dgm:pt modelId="{C864CA46-B616-4AF0-9175-98B61C054733}">
      <dgm:prSet/>
      <dgm:spPr/>
      <dgm:t>
        <a:bodyPr/>
        <a:lstStyle/>
        <a:p>
          <a:r>
            <a:rPr lang="en-US"/>
            <a:t>Unwanted physical contact </a:t>
          </a:r>
        </a:p>
      </dgm:t>
    </dgm:pt>
    <dgm:pt modelId="{25E5B8EF-0FA8-4BB3-A176-C89967DB5757}" type="parTrans" cxnId="{C41CDA04-585D-4D78-8199-CAA187306412}">
      <dgm:prSet/>
      <dgm:spPr/>
      <dgm:t>
        <a:bodyPr/>
        <a:lstStyle/>
        <a:p>
          <a:endParaRPr lang="en-US"/>
        </a:p>
      </dgm:t>
    </dgm:pt>
    <dgm:pt modelId="{00040735-E3AF-4529-B50D-B2E6F26E5B08}" type="sibTrans" cxnId="{C41CDA04-585D-4D78-8199-CAA187306412}">
      <dgm:prSet/>
      <dgm:spPr/>
      <dgm:t>
        <a:bodyPr/>
        <a:lstStyle/>
        <a:p>
          <a:endParaRPr lang="en-US"/>
        </a:p>
      </dgm:t>
    </dgm:pt>
    <dgm:pt modelId="{1DE9855A-6D4C-4DFD-83F1-A4A0CF60C058}">
      <dgm:prSet/>
      <dgm:spPr/>
      <dgm:t>
        <a:bodyPr/>
        <a:lstStyle/>
        <a:p>
          <a:r>
            <a:rPr lang="en-US" dirty="0"/>
            <a:t>Discrimination</a:t>
          </a:r>
        </a:p>
      </dgm:t>
    </dgm:pt>
    <dgm:pt modelId="{1877C01C-DA81-4AEF-AF14-4389B632202F}" type="parTrans" cxnId="{07BCCA15-4C16-47C8-A4F6-21767BCF7F61}">
      <dgm:prSet/>
      <dgm:spPr/>
      <dgm:t>
        <a:bodyPr/>
        <a:lstStyle/>
        <a:p>
          <a:endParaRPr lang="en-US"/>
        </a:p>
      </dgm:t>
    </dgm:pt>
    <dgm:pt modelId="{9AC7CCC9-7F3F-45C4-98EC-BBB133B8CC73}" type="sibTrans" cxnId="{07BCCA15-4C16-47C8-A4F6-21767BCF7F61}">
      <dgm:prSet/>
      <dgm:spPr/>
      <dgm:t>
        <a:bodyPr/>
        <a:lstStyle/>
        <a:p>
          <a:endParaRPr lang="en-US"/>
        </a:p>
      </dgm:t>
    </dgm:pt>
    <dgm:pt modelId="{138FEAF1-01B3-4E54-864D-5380DB72867D}">
      <dgm:prSet/>
      <dgm:spPr/>
      <dgm:t>
        <a:bodyPr/>
        <a:lstStyle/>
        <a:p>
          <a:r>
            <a:rPr lang="en-US" dirty="0"/>
            <a:t>Alcohol and other drugs at work</a:t>
          </a:r>
        </a:p>
      </dgm:t>
    </dgm:pt>
    <dgm:pt modelId="{D592C12C-B9F9-4A59-B258-2D9F19DCF964}" type="parTrans" cxnId="{3DC90278-4966-4CA2-B541-FBC634ED4E5B}">
      <dgm:prSet/>
      <dgm:spPr/>
      <dgm:t>
        <a:bodyPr/>
        <a:lstStyle/>
        <a:p>
          <a:endParaRPr lang="en-US"/>
        </a:p>
      </dgm:t>
    </dgm:pt>
    <dgm:pt modelId="{124672E8-ABA0-4744-8BB9-82DBD9F141C9}" type="sibTrans" cxnId="{3DC90278-4966-4CA2-B541-FBC634ED4E5B}">
      <dgm:prSet/>
      <dgm:spPr/>
      <dgm:t>
        <a:bodyPr/>
        <a:lstStyle/>
        <a:p>
          <a:endParaRPr lang="en-US"/>
        </a:p>
      </dgm:t>
    </dgm:pt>
    <dgm:pt modelId="{060F5251-55F0-4A5E-A1F3-28439A4CF047}" type="pres">
      <dgm:prSet presAssocID="{1DDED4D5-1653-4CAA-8D62-03557E4F78EB}" presName="diagram" presStyleCnt="0">
        <dgm:presLayoutVars>
          <dgm:dir/>
          <dgm:resizeHandles val="exact"/>
        </dgm:presLayoutVars>
      </dgm:prSet>
      <dgm:spPr/>
    </dgm:pt>
    <dgm:pt modelId="{C50A7BB8-455D-4268-9663-88F88069A62E}" type="pres">
      <dgm:prSet presAssocID="{77E3F54E-7938-4C16-9BC9-F9B263528389}" presName="node" presStyleLbl="node1" presStyleIdx="0" presStyleCnt="10">
        <dgm:presLayoutVars>
          <dgm:bulletEnabled val="1"/>
        </dgm:presLayoutVars>
      </dgm:prSet>
      <dgm:spPr/>
    </dgm:pt>
    <dgm:pt modelId="{778469A3-45CA-4F3B-99E6-5A91CA806557}" type="pres">
      <dgm:prSet presAssocID="{6F134D96-ADC3-4EB7-B6CC-135A13AE43AD}" presName="sibTrans" presStyleCnt="0"/>
      <dgm:spPr/>
    </dgm:pt>
    <dgm:pt modelId="{177DB1A0-4A58-4EB9-AF49-F13B9A16E0E7}" type="pres">
      <dgm:prSet presAssocID="{121C9343-008E-4EEE-9907-B4AEA5C12FC2}" presName="node" presStyleLbl="node1" presStyleIdx="1" presStyleCnt="10">
        <dgm:presLayoutVars>
          <dgm:bulletEnabled val="1"/>
        </dgm:presLayoutVars>
      </dgm:prSet>
      <dgm:spPr/>
    </dgm:pt>
    <dgm:pt modelId="{D6755FED-35D4-4E09-8C2C-865BA2F13365}" type="pres">
      <dgm:prSet presAssocID="{9635A4A3-13B0-4DA6-90B3-F2E3570511C2}" presName="sibTrans" presStyleCnt="0"/>
      <dgm:spPr/>
    </dgm:pt>
    <dgm:pt modelId="{7A3398C0-0004-4872-8B6C-80AFD6EA9708}" type="pres">
      <dgm:prSet presAssocID="{A7BD6A52-45C7-43EC-B77F-3A8980BEF1D7}" presName="node" presStyleLbl="node1" presStyleIdx="2" presStyleCnt="10">
        <dgm:presLayoutVars>
          <dgm:bulletEnabled val="1"/>
        </dgm:presLayoutVars>
      </dgm:prSet>
      <dgm:spPr/>
    </dgm:pt>
    <dgm:pt modelId="{5BCCD7E2-4C81-464D-9673-C6D1B31C7D87}" type="pres">
      <dgm:prSet presAssocID="{64F2CC6E-9EDE-43AF-A229-938B0C7BA3AB}" presName="sibTrans" presStyleCnt="0"/>
      <dgm:spPr/>
    </dgm:pt>
    <dgm:pt modelId="{9922E864-D2B9-453A-B60D-1F10579DCB0D}" type="pres">
      <dgm:prSet presAssocID="{63E78196-6C15-47D1-88E5-F4BE7558AF3C}" presName="node" presStyleLbl="node1" presStyleIdx="3" presStyleCnt="10">
        <dgm:presLayoutVars>
          <dgm:bulletEnabled val="1"/>
        </dgm:presLayoutVars>
      </dgm:prSet>
      <dgm:spPr/>
    </dgm:pt>
    <dgm:pt modelId="{F671E52D-5B50-4C98-8F66-2109CAF1DD47}" type="pres">
      <dgm:prSet presAssocID="{D5CCDFA4-3900-4E65-8129-ED31A5F56082}" presName="sibTrans" presStyleCnt="0"/>
      <dgm:spPr/>
    </dgm:pt>
    <dgm:pt modelId="{76C65376-61B6-4D5A-961F-059F3EFB89AD}" type="pres">
      <dgm:prSet presAssocID="{1DE9855A-6D4C-4DFD-83F1-A4A0CF60C058}" presName="node" presStyleLbl="node1" presStyleIdx="4" presStyleCnt="10">
        <dgm:presLayoutVars>
          <dgm:bulletEnabled val="1"/>
        </dgm:presLayoutVars>
      </dgm:prSet>
      <dgm:spPr/>
    </dgm:pt>
    <dgm:pt modelId="{8B6C5A5B-B244-4531-A886-ABC1DEE58663}" type="pres">
      <dgm:prSet presAssocID="{9AC7CCC9-7F3F-45C4-98EC-BBB133B8CC73}" presName="sibTrans" presStyleCnt="0"/>
      <dgm:spPr/>
    </dgm:pt>
    <dgm:pt modelId="{DD6A2511-71F7-4340-9C64-83F1560E69BE}" type="pres">
      <dgm:prSet presAssocID="{DE814212-D411-4725-928C-D55362B4EC6F}" presName="node" presStyleLbl="node1" presStyleIdx="5" presStyleCnt="10">
        <dgm:presLayoutVars>
          <dgm:bulletEnabled val="1"/>
        </dgm:presLayoutVars>
      </dgm:prSet>
      <dgm:spPr/>
    </dgm:pt>
    <dgm:pt modelId="{C9925E2E-5D7B-4F86-8683-AC81A5730504}" type="pres">
      <dgm:prSet presAssocID="{74C0A3B7-C7AA-498D-95DA-6B2C13C524B2}" presName="sibTrans" presStyleCnt="0"/>
      <dgm:spPr/>
    </dgm:pt>
    <dgm:pt modelId="{88FEAB79-6606-4785-8AC9-0A92D13DD598}" type="pres">
      <dgm:prSet presAssocID="{E9C2CBA2-B1EB-4A40-AF68-C3BF871A55F6}" presName="node" presStyleLbl="node1" presStyleIdx="6" presStyleCnt="10">
        <dgm:presLayoutVars>
          <dgm:bulletEnabled val="1"/>
        </dgm:presLayoutVars>
      </dgm:prSet>
      <dgm:spPr/>
    </dgm:pt>
    <dgm:pt modelId="{4838414A-46CD-45BC-8942-39676500C002}" type="pres">
      <dgm:prSet presAssocID="{EC39A2F2-50BF-4299-9E1E-083A785F7914}" presName="sibTrans" presStyleCnt="0"/>
      <dgm:spPr/>
    </dgm:pt>
    <dgm:pt modelId="{E4625DCB-34D9-450A-B8DC-F3704BEA750D}" type="pres">
      <dgm:prSet presAssocID="{4A31928A-FA90-49AB-A000-0B96EBBED7FE}" presName="node" presStyleLbl="node1" presStyleIdx="7" presStyleCnt="10">
        <dgm:presLayoutVars>
          <dgm:bulletEnabled val="1"/>
        </dgm:presLayoutVars>
      </dgm:prSet>
      <dgm:spPr/>
    </dgm:pt>
    <dgm:pt modelId="{93513F8E-A623-4734-98E4-F3AB72CB8323}" type="pres">
      <dgm:prSet presAssocID="{5C5CDFF8-53A8-435B-AF64-2CF6B5F7C45F}" presName="sibTrans" presStyleCnt="0"/>
      <dgm:spPr/>
    </dgm:pt>
    <dgm:pt modelId="{D11716B5-D5C5-4631-8DE8-F39752064193}" type="pres">
      <dgm:prSet presAssocID="{138FEAF1-01B3-4E54-864D-5380DB72867D}" presName="node" presStyleLbl="node1" presStyleIdx="8" presStyleCnt="10">
        <dgm:presLayoutVars>
          <dgm:bulletEnabled val="1"/>
        </dgm:presLayoutVars>
      </dgm:prSet>
      <dgm:spPr/>
    </dgm:pt>
    <dgm:pt modelId="{8973ECBB-5C05-49CD-ACC7-270DD5667880}" type="pres">
      <dgm:prSet presAssocID="{124672E8-ABA0-4744-8BB9-82DBD9F141C9}" presName="sibTrans" presStyleCnt="0"/>
      <dgm:spPr/>
    </dgm:pt>
    <dgm:pt modelId="{ABAF9ACB-2F9D-48CA-B469-AC916222AEC9}" type="pres">
      <dgm:prSet presAssocID="{C864CA46-B616-4AF0-9175-98B61C054733}" presName="node" presStyleLbl="node1" presStyleIdx="9" presStyleCnt="10">
        <dgm:presLayoutVars>
          <dgm:bulletEnabled val="1"/>
        </dgm:presLayoutVars>
      </dgm:prSet>
      <dgm:spPr/>
    </dgm:pt>
  </dgm:ptLst>
  <dgm:cxnLst>
    <dgm:cxn modelId="{D6395100-DC16-4869-A763-F07F65FAE9CE}" type="presOf" srcId="{E9C2CBA2-B1EB-4A40-AF68-C3BF871A55F6}" destId="{88FEAB79-6606-4785-8AC9-0A92D13DD598}" srcOrd="0" destOrd="0" presId="urn:microsoft.com/office/officeart/2005/8/layout/default"/>
    <dgm:cxn modelId="{9B00A900-228F-4B02-8B3A-6CEA8C95C22E}" type="presOf" srcId="{63E78196-6C15-47D1-88E5-F4BE7558AF3C}" destId="{9922E864-D2B9-453A-B60D-1F10579DCB0D}" srcOrd="0" destOrd="0" presId="urn:microsoft.com/office/officeart/2005/8/layout/default"/>
    <dgm:cxn modelId="{C41CDA04-585D-4D78-8199-CAA187306412}" srcId="{1DDED4D5-1653-4CAA-8D62-03557E4F78EB}" destId="{C864CA46-B616-4AF0-9175-98B61C054733}" srcOrd="9" destOrd="0" parTransId="{25E5B8EF-0FA8-4BB3-A176-C89967DB5757}" sibTransId="{00040735-E3AF-4529-B50D-B2E6F26E5B08}"/>
    <dgm:cxn modelId="{07BCCA15-4C16-47C8-A4F6-21767BCF7F61}" srcId="{1DDED4D5-1653-4CAA-8D62-03557E4F78EB}" destId="{1DE9855A-6D4C-4DFD-83F1-A4A0CF60C058}" srcOrd="4" destOrd="0" parTransId="{1877C01C-DA81-4AEF-AF14-4389B632202F}" sibTransId="{9AC7CCC9-7F3F-45C4-98EC-BBB133B8CC73}"/>
    <dgm:cxn modelId="{16971724-1FF5-4386-989C-CD3AD2D3D180}" srcId="{1DDED4D5-1653-4CAA-8D62-03557E4F78EB}" destId="{A7BD6A52-45C7-43EC-B77F-3A8980BEF1D7}" srcOrd="2" destOrd="0" parTransId="{1C9CB1E4-B0E9-4FBE-BE90-E0C68D3DA3E9}" sibTransId="{64F2CC6E-9EDE-43AF-A229-938B0C7BA3AB}"/>
    <dgm:cxn modelId="{D3A6A65E-1D4D-4B52-A8D4-2F8B0666B274}" srcId="{1DDED4D5-1653-4CAA-8D62-03557E4F78EB}" destId="{63E78196-6C15-47D1-88E5-F4BE7558AF3C}" srcOrd="3" destOrd="0" parTransId="{61EFE33F-0548-4561-BFC1-3DC3615ABB87}" sibTransId="{D5CCDFA4-3900-4E65-8129-ED31A5F56082}"/>
    <dgm:cxn modelId="{A5F24046-C172-4D38-910C-F4E0F70DE6FA}" type="presOf" srcId="{1DDED4D5-1653-4CAA-8D62-03557E4F78EB}" destId="{060F5251-55F0-4A5E-A1F3-28439A4CF047}" srcOrd="0" destOrd="0" presId="urn:microsoft.com/office/officeart/2005/8/layout/default"/>
    <dgm:cxn modelId="{19907046-3332-4EF7-AF6A-781C40F2DC63}" srcId="{1DDED4D5-1653-4CAA-8D62-03557E4F78EB}" destId="{121C9343-008E-4EEE-9907-B4AEA5C12FC2}" srcOrd="1" destOrd="0" parTransId="{909C6C73-521C-4628-A9CB-A204A732272C}" sibTransId="{9635A4A3-13B0-4DA6-90B3-F2E3570511C2}"/>
    <dgm:cxn modelId="{8CD04C57-E216-4A16-B57B-17E4EE31AE15}" srcId="{1DDED4D5-1653-4CAA-8D62-03557E4F78EB}" destId="{77E3F54E-7938-4C16-9BC9-F9B263528389}" srcOrd="0" destOrd="0" parTransId="{79F450D5-83F7-4EB4-B6B1-0AEC88B5DB4F}" sibTransId="{6F134D96-ADC3-4EB7-B6CC-135A13AE43AD}"/>
    <dgm:cxn modelId="{3DC90278-4966-4CA2-B541-FBC634ED4E5B}" srcId="{1DDED4D5-1653-4CAA-8D62-03557E4F78EB}" destId="{138FEAF1-01B3-4E54-864D-5380DB72867D}" srcOrd="8" destOrd="0" parTransId="{D592C12C-B9F9-4A59-B258-2D9F19DCF964}" sibTransId="{124672E8-ABA0-4744-8BB9-82DBD9F141C9}"/>
    <dgm:cxn modelId="{D1EE767D-E6C1-416F-9E15-DFD62F7CD05A}" type="presOf" srcId="{121C9343-008E-4EEE-9907-B4AEA5C12FC2}" destId="{177DB1A0-4A58-4EB9-AF49-F13B9A16E0E7}" srcOrd="0" destOrd="0" presId="urn:microsoft.com/office/officeart/2005/8/layout/default"/>
    <dgm:cxn modelId="{DE9F287E-6601-4F97-AFFB-835C4ECD561D}" srcId="{1DDED4D5-1653-4CAA-8D62-03557E4F78EB}" destId="{DE814212-D411-4725-928C-D55362B4EC6F}" srcOrd="5" destOrd="0" parTransId="{694F2FCA-2921-4EDC-8D0B-A649BA5B1FF3}" sibTransId="{74C0A3B7-C7AA-498D-95DA-6B2C13C524B2}"/>
    <dgm:cxn modelId="{3CF78084-3006-4C64-B32B-440C043DD3D6}" type="presOf" srcId="{138FEAF1-01B3-4E54-864D-5380DB72867D}" destId="{D11716B5-D5C5-4631-8DE8-F39752064193}" srcOrd="0" destOrd="0" presId="urn:microsoft.com/office/officeart/2005/8/layout/default"/>
    <dgm:cxn modelId="{E8783091-2C45-46D0-A7B1-7F764806455E}" type="presOf" srcId="{A7BD6A52-45C7-43EC-B77F-3A8980BEF1D7}" destId="{7A3398C0-0004-4872-8B6C-80AFD6EA9708}" srcOrd="0" destOrd="0" presId="urn:microsoft.com/office/officeart/2005/8/layout/default"/>
    <dgm:cxn modelId="{676DF0AA-1FB2-452B-A8AC-0554FDED8273}" type="presOf" srcId="{C864CA46-B616-4AF0-9175-98B61C054733}" destId="{ABAF9ACB-2F9D-48CA-B469-AC916222AEC9}" srcOrd="0" destOrd="0" presId="urn:microsoft.com/office/officeart/2005/8/layout/default"/>
    <dgm:cxn modelId="{798B4DAB-B976-42B6-A6B9-FBCC0AB106BE}" srcId="{1DDED4D5-1653-4CAA-8D62-03557E4F78EB}" destId="{E9C2CBA2-B1EB-4A40-AF68-C3BF871A55F6}" srcOrd="6" destOrd="0" parTransId="{8CE7E140-E730-4F41-801D-9A2178872878}" sibTransId="{EC39A2F2-50BF-4299-9E1E-083A785F7914}"/>
    <dgm:cxn modelId="{53F182AE-540A-4C4B-A45B-1AF42E794E1F}" srcId="{1DDED4D5-1653-4CAA-8D62-03557E4F78EB}" destId="{4A31928A-FA90-49AB-A000-0B96EBBED7FE}" srcOrd="7" destOrd="0" parTransId="{13859EC4-F9FD-48CA-821E-782F36A2FFAA}" sibTransId="{5C5CDFF8-53A8-435B-AF64-2CF6B5F7C45F}"/>
    <dgm:cxn modelId="{7B0725C1-F345-45D1-A9A8-C1D8E835DF92}" type="presOf" srcId="{1DE9855A-6D4C-4DFD-83F1-A4A0CF60C058}" destId="{76C65376-61B6-4D5A-961F-059F3EFB89AD}" srcOrd="0" destOrd="0" presId="urn:microsoft.com/office/officeart/2005/8/layout/default"/>
    <dgm:cxn modelId="{0B3991C4-A72A-443D-B7CD-26A86F446AFE}" type="presOf" srcId="{4A31928A-FA90-49AB-A000-0B96EBBED7FE}" destId="{E4625DCB-34D9-450A-B8DC-F3704BEA750D}" srcOrd="0" destOrd="0" presId="urn:microsoft.com/office/officeart/2005/8/layout/default"/>
    <dgm:cxn modelId="{EF6D3BD8-BE51-4FEA-AC22-5D48DD06E618}" type="presOf" srcId="{DE814212-D411-4725-928C-D55362B4EC6F}" destId="{DD6A2511-71F7-4340-9C64-83F1560E69BE}" srcOrd="0" destOrd="0" presId="urn:microsoft.com/office/officeart/2005/8/layout/default"/>
    <dgm:cxn modelId="{018839F8-C6F4-4F56-AE46-480842D1285A}" type="presOf" srcId="{77E3F54E-7938-4C16-9BC9-F9B263528389}" destId="{C50A7BB8-455D-4268-9663-88F88069A62E}" srcOrd="0" destOrd="0" presId="urn:microsoft.com/office/officeart/2005/8/layout/default"/>
    <dgm:cxn modelId="{55272712-5E90-4A68-92D9-7F46ED01FB2A}" type="presParOf" srcId="{060F5251-55F0-4A5E-A1F3-28439A4CF047}" destId="{C50A7BB8-455D-4268-9663-88F88069A62E}" srcOrd="0" destOrd="0" presId="urn:microsoft.com/office/officeart/2005/8/layout/default"/>
    <dgm:cxn modelId="{58490514-5D7C-4F6F-B092-D5A83BA0FEF3}" type="presParOf" srcId="{060F5251-55F0-4A5E-A1F3-28439A4CF047}" destId="{778469A3-45CA-4F3B-99E6-5A91CA806557}" srcOrd="1" destOrd="0" presId="urn:microsoft.com/office/officeart/2005/8/layout/default"/>
    <dgm:cxn modelId="{2CB9E865-4D07-44FD-9630-DAEFBE6CD60B}" type="presParOf" srcId="{060F5251-55F0-4A5E-A1F3-28439A4CF047}" destId="{177DB1A0-4A58-4EB9-AF49-F13B9A16E0E7}" srcOrd="2" destOrd="0" presId="urn:microsoft.com/office/officeart/2005/8/layout/default"/>
    <dgm:cxn modelId="{369FF279-AA81-45F4-9016-836F61130EBA}" type="presParOf" srcId="{060F5251-55F0-4A5E-A1F3-28439A4CF047}" destId="{D6755FED-35D4-4E09-8C2C-865BA2F13365}" srcOrd="3" destOrd="0" presId="urn:microsoft.com/office/officeart/2005/8/layout/default"/>
    <dgm:cxn modelId="{A11FCCE4-C186-4BDF-ACDF-748B2215D309}" type="presParOf" srcId="{060F5251-55F0-4A5E-A1F3-28439A4CF047}" destId="{7A3398C0-0004-4872-8B6C-80AFD6EA9708}" srcOrd="4" destOrd="0" presId="urn:microsoft.com/office/officeart/2005/8/layout/default"/>
    <dgm:cxn modelId="{0E101440-9E99-4062-AB77-54CA1120BEC2}" type="presParOf" srcId="{060F5251-55F0-4A5E-A1F3-28439A4CF047}" destId="{5BCCD7E2-4C81-464D-9673-C6D1B31C7D87}" srcOrd="5" destOrd="0" presId="urn:microsoft.com/office/officeart/2005/8/layout/default"/>
    <dgm:cxn modelId="{0766946A-D2EF-4B42-AB93-A0A08A9E5480}" type="presParOf" srcId="{060F5251-55F0-4A5E-A1F3-28439A4CF047}" destId="{9922E864-D2B9-453A-B60D-1F10579DCB0D}" srcOrd="6" destOrd="0" presId="urn:microsoft.com/office/officeart/2005/8/layout/default"/>
    <dgm:cxn modelId="{F44D67D4-BB87-4E0F-8D81-F2F62EF9B5BC}" type="presParOf" srcId="{060F5251-55F0-4A5E-A1F3-28439A4CF047}" destId="{F671E52D-5B50-4C98-8F66-2109CAF1DD47}" srcOrd="7" destOrd="0" presId="urn:microsoft.com/office/officeart/2005/8/layout/default"/>
    <dgm:cxn modelId="{A5A3EEBA-D7D3-461A-9126-94FF698C9D9A}" type="presParOf" srcId="{060F5251-55F0-4A5E-A1F3-28439A4CF047}" destId="{76C65376-61B6-4D5A-961F-059F3EFB89AD}" srcOrd="8" destOrd="0" presId="urn:microsoft.com/office/officeart/2005/8/layout/default"/>
    <dgm:cxn modelId="{75DAF10A-ACC6-45C9-A5F8-4AB41F8037C4}" type="presParOf" srcId="{060F5251-55F0-4A5E-A1F3-28439A4CF047}" destId="{8B6C5A5B-B244-4531-A886-ABC1DEE58663}" srcOrd="9" destOrd="0" presId="urn:microsoft.com/office/officeart/2005/8/layout/default"/>
    <dgm:cxn modelId="{B9CA17AA-8F95-4C45-918E-A02BFB1FEEC6}" type="presParOf" srcId="{060F5251-55F0-4A5E-A1F3-28439A4CF047}" destId="{DD6A2511-71F7-4340-9C64-83F1560E69BE}" srcOrd="10" destOrd="0" presId="urn:microsoft.com/office/officeart/2005/8/layout/default"/>
    <dgm:cxn modelId="{D8DE56A2-9772-4EFA-89E0-F93B4DC5F2C0}" type="presParOf" srcId="{060F5251-55F0-4A5E-A1F3-28439A4CF047}" destId="{C9925E2E-5D7B-4F86-8683-AC81A5730504}" srcOrd="11" destOrd="0" presId="urn:microsoft.com/office/officeart/2005/8/layout/default"/>
    <dgm:cxn modelId="{31955954-A693-4F97-AE2B-4CCCACF408F6}" type="presParOf" srcId="{060F5251-55F0-4A5E-A1F3-28439A4CF047}" destId="{88FEAB79-6606-4785-8AC9-0A92D13DD598}" srcOrd="12" destOrd="0" presId="urn:microsoft.com/office/officeart/2005/8/layout/default"/>
    <dgm:cxn modelId="{8CB895BC-1BE1-46ED-BA0C-D73F831CF272}" type="presParOf" srcId="{060F5251-55F0-4A5E-A1F3-28439A4CF047}" destId="{4838414A-46CD-45BC-8942-39676500C002}" srcOrd="13" destOrd="0" presId="urn:microsoft.com/office/officeart/2005/8/layout/default"/>
    <dgm:cxn modelId="{69F41F15-712B-4B10-B341-BAD20C7545A4}" type="presParOf" srcId="{060F5251-55F0-4A5E-A1F3-28439A4CF047}" destId="{E4625DCB-34D9-450A-B8DC-F3704BEA750D}" srcOrd="14" destOrd="0" presId="urn:microsoft.com/office/officeart/2005/8/layout/default"/>
    <dgm:cxn modelId="{5066752F-C166-411A-A9B3-7066CC998853}" type="presParOf" srcId="{060F5251-55F0-4A5E-A1F3-28439A4CF047}" destId="{93513F8E-A623-4734-98E4-F3AB72CB8323}" srcOrd="15" destOrd="0" presId="urn:microsoft.com/office/officeart/2005/8/layout/default"/>
    <dgm:cxn modelId="{D3CFC1E2-7A43-4EEC-92CA-1BA074505642}" type="presParOf" srcId="{060F5251-55F0-4A5E-A1F3-28439A4CF047}" destId="{D11716B5-D5C5-4631-8DE8-F39752064193}" srcOrd="16" destOrd="0" presId="urn:microsoft.com/office/officeart/2005/8/layout/default"/>
    <dgm:cxn modelId="{B37BD169-0D98-47B5-996C-13341DEBB2E7}" type="presParOf" srcId="{060F5251-55F0-4A5E-A1F3-28439A4CF047}" destId="{8973ECBB-5C05-49CD-ACC7-270DD5667880}" srcOrd="17" destOrd="0" presId="urn:microsoft.com/office/officeart/2005/8/layout/default"/>
    <dgm:cxn modelId="{4BDA94E1-76EB-440F-9320-AB111F25C62C}" type="presParOf" srcId="{060F5251-55F0-4A5E-A1F3-28439A4CF047}" destId="{ABAF9ACB-2F9D-48CA-B469-AC916222AEC9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E5721A-0C75-4DBE-8D9E-2B5CE3A57A1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10B87C9-26A1-4785-A319-5F932C7651F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Direct, implied, and vague threats</a:t>
          </a:r>
        </a:p>
      </dgm:t>
    </dgm:pt>
    <dgm:pt modelId="{AB3C9B10-70DD-45BE-9549-425DA3833B17}" type="parTrans" cxnId="{E500DF2B-BB60-49B8-B9D4-D57F30AFE110}">
      <dgm:prSet/>
      <dgm:spPr/>
      <dgm:t>
        <a:bodyPr/>
        <a:lstStyle/>
        <a:p>
          <a:endParaRPr lang="en-US"/>
        </a:p>
      </dgm:t>
    </dgm:pt>
    <dgm:pt modelId="{2771D079-2CAF-4D9B-BC50-4C886FB7BE6C}" type="sibTrans" cxnId="{E500DF2B-BB60-49B8-B9D4-D57F30AFE110}">
      <dgm:prSet/>
      <dgm:spPr/>
      <dgm:t>
        <a:bodyPr/>
        <a:lstStyle/>
        <a:p>
          <a:endParaRPr lang="en-US"/>
        </a:p>
      </dgm:t>
    </dgm:pt>
    <dgm:pt modelId="{EDA9C68B-2565-48C2-863A-4CA01ADF70D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Property damage </a:t>
          </a:r>
        </a:p>
      </dgm:t>
    </dgm:pt>
    <dgm:pt modelId="{1A743B45-1947-48A2-98C2-C904079EE4E3}" type="parTrans" cxnId="{E8C4369E-C56A-4329-B4B1-1A396975C27A}">
      <dgm:prSet/>
      <dgm:spPr/>
      <dgm:t>
        <a:bodyPr/>
        <a:lstStyle/>
        <a:p>
          <a:endParaRPr lang="en-US"/>
        </a:p>
      </dgm:t>
    </dgm:pt>
    <dgm:pt modelId="{28E56AEE-35D6-4D58-BF80-B12B5506ED32}" type="sibTrans" cxnId="{E8C4369E-C56A-4329-B4B1-1A396975C27A}">
      <dgm:prSet/>
      <dgm:spPr/>
      <dgm:t>
        <a:bodyPr/>
        <a:lstStyle/>
        <a:p>
          <a:endParaRPr lang="en-US"/>
        </a:p>
      </dgm:t>
    </dgm:pt>
    <dgm:pt modelId="{5878660E-43C5-4B6E-AB9D-39BB4407424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Stalking </a:t>
          </a:r>
        </a:p>
      </dgm:t>
    </dgm:pt>
    <dgm:pt modelId="{C8C14572-6C1B-4B82-91D5-2ED2E6556023}" type="parTrans" cxnId="{BD583570-B098-4850-B0B9-EC55474A538B}">
      <dgm:prSet/>
      <dgm:spPr/>
      <dgm:t>
        <a:bodyPr/>
        <a:lstStyle/>
        <a:p>
          <a:endParaRPr lang="en-US"/>
        </a:p>
      </dgm:t>
    </dgm:pt>
    <dgm:pt modelId="{831DB792-0CA4-4DBC-866A-56DE4AFB6B92}" type="sibTrans" cxnId="{BD583570-B098-4850-B0B9-EC55474A538B}">
      <dgm:prSet/>
      <dgm:spPr/>
      <dgm:t>
        <a:bodyPr/>
        <a:lstStyle/>
        <a:p>
          <a:endParaRPr lang="en-US"/>
        </a:p>
      </dgm:t>
    </dgm:pt>
    <dgm:pt modelId="{09915D99-1DC0-4C47-BED9-31AE7A0FF3D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Brining weapons to work (or implying that you might) </a:t>
          </a:r>
        </a:p>
      </dgm:t>
    </dgm:pt>
    <dgm:pt modelId="{4B4545D9-724B-4C8A-A921-93D95CA77CF3}" type="parTrans" cxnId="{08FE3C28-6D22-46AD-BC5E-424879B16D88}">
      <dgm:prSet/>
      <dgm:spPr/>
      <dgm:t>
        <a:bodyPr/>
        <a:lstStyle/>
        <a:p>
          <a:endParaRPr lang="en-US"/>
        </a:p>
      </dgm:t>
    </dgm:pt>
    <dgm:pt modelId="{82D8A272-6BE6-49B1-A6F3-2951CD4F7221}" type="sibTrans" cxnId="{08FE3C28-6D22-46AD-BC5E-424879B16D88}">
      <dgm:prSet/>
      <dgm:spPr/>
      <dgm:t>
        <a:bodyPr/>
        <a:lstStyle/>
        <a:p>
          <a:endParaRPr lang="en-US"/>
        </a:p>
      </dgm:t>
    </dgm:pt>
    <dgm:pt modelId="{50AD596F-B9F5-4C32-9A41-F14336C947A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Physical aggression/assault   </a:t>
          </a:r>
        </a:p>
      </dgm:t>
    </dgm:pt>
    <dgm:pt modelId="{15FF889B-1446-4B93-9FD5-3626266354C4}" type="parTrans" cxnId="{4E15FC40-11BB-421B-A2F9-9FBD3AEA38AE}">
      <dgm:prSet/>
      <dgm:spPr/>
      <dgm:t>
        <a:bodyPr/>
        <a:lstStyle/>
        <a:p>
          <a:endParaRPr lang="en-US"/>
        </a:p>
      </dgm:t>
    </dgm:pt>
    <dgm:pt modelId="{AA130AB8-E581-4D9E-B463-EF0C8B63C871}" type="sibTrans" cxnId="{4E15FC40-11BB-421B-A2F9-9FBD3AEA38AE}">
      <dgm:prSet/>
      <dgm:spPr/>
      <dgm:t>
        <a:bodyPr/>
        <a:lstStyle/>
        <a:p>
          <a:endParaRPr lang="en-US"/>
        </a:p>
      </dgm:t>
    </dgm:pt>
    <dgm:pt modelId="{66B654D3-C75D-43F5-B145-C05B78E884CF}" type="pres">
      <dgm:prSet presAssocID="{33E5721A-0C75-4DBE-8D9E-2B5CE3A57A1A}" presName="root" presStyleCnt="0">
        <dgm:presLayoutVars>
          <dgm:dir/>
          <dgm:resizeHandles val="exact"/>
        </dgm:presLayoutVars>
      </dgm:prSet>
      <dgm:spPr/>
    </dgm:pt>
    <dgm:pt modelId="{2D1466E1-8573-405F-A97F-D55FE4B6EB52}" type="pres">
      <dgm:prSet presAssocID="{F10B87C9-26A1-4785-A319-5F932C7651F5}" presName="compNode" presStyleCnt="0"/>
      <dgm:spPr/>
    </dgm:pt>
    <dgm:pt modelId="{67D1A234-C25E-4204-82BA-145976DF3E50}" type="pres">
      <dgm:prSet presAssocID="{F10B87C9-26A1-4785-A319-5F932C7651F5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3EF042B2-B5EA-487A-8628-10DB6CD5920C}" type="pres">
      <dgm:prSet presAssocID="{F10B87C9-26A1-4785-A319-5F932C7651F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ugh with solid fill"/>
        </a:ext>
      </dgm:extLst>
    </dgm:pt>
    <dgm:pt modelId="{AF95A3BA-1AD1-4715-8198-A5E4CE4D122B}" type="pres">
      <dgm:prSet presAssocID="{F10B87C9-26A1-4785-A319-5F932C7651F5}" presName="spaceRect" presStyleCnt="0"/>
      <dgm:spPr/>
    </dgm:pt>
    <dgm:pt modelId="{10AA3FF1-3604-4C80-BCCB-6638E8CB1483}" type="pres">
      <dgm:prSet presAssocID="{F10B87C9-26A1-4785-A319-5F932C7651F5}" presName="textRect" presStyleLbl="revTx" presStyleIdx="0" presStyleCnt="5">
        <dgm:presLayoutVars>
          <dgm:chMax val="1"/>
          <dgm:chPref val="1"/>
        </dgm:presLayoutVars>
      </dgm:prSet>
      <dgm:spPr/>
    </dgm:pt>
    <dgm:pt modelId="{16FB4FA6-A337-4BBB-9D6C-E675E7A9094E}" type="pres">
      <dgm:prSet presAssocID="{2771D079-2CAF-4D9B-BC50-4C886FB7BE6C}" presName="sibTrans" presStyleCnt="0"/>
      <dgm:spPr/>
    </dgm:pt>
    <dgm:pt modelId="{AECDA80F-F8FF-4BC3-B3B4-0C235F16A17A}" type="pres">
      <dgm:prSet presAssocID="{EDA9C68B-2565-48C2-863A-4CA01ADF70D6}" presName="compNode" presStyleCnt="0"/>
      <dgm:spPr/>
    </dgm:pt>
    <dgm:pt modelId="{E73E1D77-92A4-4CC5-82A1-2FE814A43C7B}" type="pres">
      <dgm:prSet presAssocID="{EDA9C68B-2565-48C2-863A-4CA01ADF70D6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7000DABB-BF2C-43DA-B797-AD82F8708BEF}" type="pres">
      <dgm:prSet presAssocID="{EDA9C68B-2565-48C2-863A-4CA01ADF70D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vertible with solid fill"/>
        </a:ext>
      </dgm:extLst>
    </dgm:pt>
    <dgm:pt modelId="{A0CD3C75-91CF-4252-9ABB-C9234CAB73F9}" type="pres">
      <dgm:prSet presAssocID="{EDA9C68B-2565-48C2-863A-4CA01ADF70D6}" presName="spaceRect" presStyleCnt="0"/>
      <dgm:spPr/>
    </dgm:pt>
    <dgm:pt modelId="{78F7308B-F178-4E05-9707-7FEAA03EF729}" type="pres">
      <dgm:prSet presAssocID="{EDA9C68B-2565-48C2-863A-4CA01ADF70D6}" presName="textRect" presStyleLbl="revTx" presStyleIdx="1" presStyleCnt="5">
        <dgm:presLayoutVars>
          <dgm:chMax val="1"/>
          <dgm:chPref val="1"/>
        </dgm:presLayoutVars>
      </dgm:prSet>
      <dgm:spPr/>
    </dgm:pt>
    <dgm:pt modelId="{908B98CF-FD86-49A9-AA27-28FD88E9925F}" type="pres">
      <dgm:prSet presAssocID="{28E56AEE-35D6-4D58-BF80-B12B5506ED32}" presName="sibTrans" presStyleCnt="0"/>
      <dgm:spPr/>
    </dgm:pt>
    <dgm:pt modelId="{343795BA-F7B6-452D-A5B9-9328B2D26BA2}" type="pres">
      <dgm:prSet presAssocID="{5878660E-43C5-4B6E-AB9D-39BB4407424E}" presName="compNode" presStyleCnt="0"/>
      <dgm:spPr/>
    </dgm:pt>
    <dgm:pt modelId="{2942ED8E-B7DE-4F4C-89E8-119789F517A1}" type="pres">
      <dgm:prSet presAssocID="{5878660E-43C5-4B6E-AB9D-39BB4407424E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07E5488-B406-4D95-8098-A3FFFC1F99EE}" type="pres">
      <dgm:prSet presAssocID="{5878660E-43C5-4B6E-AB9D-39BB4407424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k with solid fill"/>
        </a:ext>
      </dgm:extLst>
    </dgm:pt>
    <dgm:pt modelId="{0A9D1452-43A5-4251-B4B7-B2CBE50F9659}" type="pres">
      <dgm:prSet presAssocID="{5878660E-43C5-4B6E-AB9D-39BB4407424E}" presName="spaceRect" presStyleCnt="0"/>
      <dgm:spPr/>
    </dgm:pt>
    <dgm:pt modelId="{4A3AC1F8-CC90-4038-8DA9-4EA41D8F22B3}" type="pres">
      <dgm:prSet presAssocID="{5878660E-43C5-4B6E-AB9D-39BB4407424E}" presName="textRect" presStyleLbl="revTx" presStyleIdx="2" presStyleCnt="5">
        <dgm:presLayoutVars>
          <dgm:chMax val="1"/>
          <dgm:chPref val="1"/>
        </dgm:presLayoutVars>
      </dgm:prSet>
      <dgm:spPr/>
    </dgm:pt>
    <dgm:pt modelId="{70272247-4B5A-4039-AA4B-12B197425BD6}" type="pres">
      <dgm:prSet presAssocID="{831DB792-0CA4-4DBC-866A-56DE4AFB6B92}" presName="sibTrans" presStyleCnt="0"/>
      <dgm:spPr/>
    </dgm:pt>
    <dgm:pt modelId="{CC2FB186-E06B-46DC-8A8F-E41A729A8527}" type="pres">
      <dgm:prSet presAssocID="{09915D99-1DC0-4C47-BED9-31AE7A0FF3D9}" presName="compNode" presStyleCnt="0"/>
      <dgm:spPr/>
    </dgm:pt>
    <dgm:pt modelId="{72DA8C5D-08D7-4F8F-83A0-FCA702ED3420}" type="pres">
      <dgm:prSet presAssocID="{09915D99-1DC0-4C47-BED9-31AE7A0FF3D9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0CC3EF7-980C-4E37-8672-DF5908213DBF}" type="pres">
      <dgm:prSet presAssocID="{09915D99-1DC0-4C47-BED9-31AE7A0FF3D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 from home desk outline"/>
        </a:ext>
      </dgm:extLst>
    </dgm:pt>
    <dgm:pt modelId="{353C4595-832E-4E2A-AF2C-5A0DD93B51ED}" type="pres">
      <dgm:prSet presAssocID="{09915D99-1DC0-4C47-BED9-31AE7A0FF3D9}" presName="spaceRect" presStyleCnt="0"/>
      <dgm:spPr/>
    </dgm:pt>
    <dgm:pt modelId="{026732FD-9714-48E4-85AE-22B5E512BFBC}" type="pres">
      <dgm:prSet presAssocID="{09915D99-1DC0-4C47-BED9-31AE7A0FF3D9}" presName="textRect" presStyleLbl="revTx" presStyleIdx="3" presStyleCnt="5">
        <dgm:presLayoutVars>
          <dgm:chMax val="1"/>
          <dgm:chPref val="1"/>
        </dgm:presLayoutVars>
      </dgm:prSet>
      <dgm:spPr/>
    </dgm:pt>
    <dgm:pt modelId="{FDD7DC0D-6F20-4F54-8D22-DB23B6E91401}" type="pres">
      <dgm:prSet presAssocID="{82D8A272-6BE6-49B1-A6F3-2951CD4F7221}" presName="sibTrans" presStyleCnt="0"/>
      <dgm:spPr/>
    </dgm:pt>
    <dgm:pt modelId="{738EDAD5-DD3F-4C91-A36D-308CB7648E50}" type="pres">
      <dgm:prSet presAssocID="{50AD596F-B9F5-4C32-9A41-F14336C947A9}" presName="compNode" presStyleCnt="0"/>
      <dgm:spPr/>
    </dgm:pt>
    <dgm:pt modelId="{FC3D58CF-50F0-48BC-BD55-8EA14CA66E23}" type="pres">
      <dgm:prSet presAssocID="{50AD596F-B9F5-4C32-9A41-F14336C947A9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3DF64725-71C2-4252-82B4-0D5C1C8EAE52}" type="pres">
      <dgm:prSet presAssocID="{50AD596F-B9F5-4C32-9A41-F14336C947A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ing Glove outline"/>
        </a:ext>
      </dgm:extLst>
    </dgm:pt>
    <dgm:pt modelId="{9248174D-9281-478B-9B6F-33172E181878}" type="pres">
      <dgm:prSet presAssocID="{50AD596F-B9F5-4C32-9A41-F14336C947A9}" presName="spaceRect" presStyleCnt="0"/>
      <dgm:spPr/>
    </dgm:pt>
    <dgm:pt modelId="{37326AEA-4BA7-47A6-A48B-CEA281D6AA69}" type="pres">
      <dgm:prSet presAssocID="{50AD596F-B9F5-4C32-9A41-F14336C947A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C029C14-6C5E-458E-AA79-9CD0D28F75F1}" type="presOf" srcId="{F10B87C9-26A1-4785-A319-5F932C7651F5}" destId="{10AA3FF1-3604-4C80-BCCB-6638E8CB1483}" srcOrd="0" destOrd="0" presId="urn:microsoft.com/office/officeart/2018/5/layout/IconLeafLabelList"/>
    <dgm:cxn modelId="{08FE3C28-6D22-46AD-BC5E-424879B16D88}" srcId="{33E5721A-0C75-4DBE-8D9E-2B5CE3A57A1A}" destId="{09915D99-1DC0-4C47-BED9-31AE7A0FF3D9}" srcOrd="3" destOrd="0" parTransId="{4B4545D9-724B-4C8A-A921-93D95CA77CF3}" sibTransId="{82D8A272-6BE6-49B1-A6F3-2951CD4F7221}"/>
    <dgm:cxn modelId="{E500DF2B-BB60-49B8-B9D4-D57F30AFE110}" srcId="{33E5721A-0C75-4DBE-8D9E-2B5CE3A57A1A}" destId="{F10B87C9-26A1-4785-A319-5F932C7651F5}" srcOrd="0" destOrd="0" parTransId="{AB3C9B10-70DD-45BE-9549-425DA3833B17}" sibTransId="{2771D079-2CAF-4D9B-BC50-4C886FB7BE6C}"/>
    <dgm:cxn modelId="{32340F2D-7F9A-49F6-9A9A-4822F302D157}" type="presOf" srcId="{33E5721A-0C75-4DBE-8D9E-2B5CE3A57A1A}" destId="{66B654D3-C75D-43F5-B145-C05B78E884CF}" srcOrd="0" destOrd="0" presId="urn:microsoft.com/office/officeart/2018/5/layout/IconLeafLabelList"/>
    <dgm:cxn modelId="{D84D8B2D-A61E-43AE-BFB9-FDB72C080E17}" type="presOf" srcId="{EDA9C68B-2565-48C2-863A-4CA01ADF70D6}" destId="{78F7308B-F178-4E05-9707-7FEAA03EF729}" srcOrd="0" destOrd="0" presId="urn:microsoft.com/office/officeart/2018/5/layout/IconLeafLabelList"/>
    <dgm:cxn modelId="{4E15FC40-11BB-421B-A2F9-9FBD3AEA38AE}" srcId="{33E5721A-0C75-4DBE-8D9E-2B5CE3A57A1A}" destId="{50AD596F-B9F5-4C32-9A41-F14336C947A9}" srcOrd="4" destOrd="0" parTransId="{15FF889B-1446-4B93-9FD5-3626266354C4}" sibTransId="{AA130AB8-E581-4D9E-B463-EF0C8B63C871}"/>
    <dgm:cxn modelId="{C7DD426B-E24F-43EF-BF76-15EFE55FE6A9}" type="presOf" srcId="{50AD596F-B9F5-4C32-9A41-F14336C947A9}" destId="{37326AEA-4BA7-47A6-A48B-CEA281D6AA69}" srcOrd="0" destOrd="0" presId="urn:microsoft.com/office/officeart/2018/5/layout/IconLeafLabelList"/>
    <dgm:cxn modelId="{BD583570-B098-4850-B0B9-EC55474A538B}" srcId="{33E5721A-0C75-4DBE-8D9E-2B5CE3A57A1A}" destId="{5878660E-43C5-4B6E-AB9D-39BB4407424E}" srcOrd="2" destOrd="0" parTransId="{C8C14572-6C1B-4B82-91D5-2ED2E6556023}" sibTransId="{831DB792-0CA4-4DBC-866A-56DE4AFB6B92}"/>
    <dgm:cxn modelId="{7AD29176-7633-4A56-AF6B-FE6EABA88292}" type="presOf" srcId="{09915D99-1DC0-4C47-BED9-31AE7A0FF3D9}" destId="{026732FD-9714-48E4-85AE-22B5E512BFBC}" srcOrd="0" destOrd="0" presId="urn:microsoft.com/office/officeart/2018/5/layout/IconLeafLabelList"/>
    <dgm:cxn modelId="{50EA0059-5148-450B-9A37-0EFE5E82A2B8}" type="presOf" srcId="{5878660E-43C5-4B6E-AB9D-39BB4407424E}" destId="{4A3AC1F8-CC90-4038-8DA9-4EA41D8F22B3}" srcOrd="0" destOrd="0" presId="urn:microsoft.com/office/officeart/2018/5/layout/IconLeafLabelList"/>
    <dgm:cxn modelId="{E8C4369E-C56A-4329-B4B1-1A396975C27A}" srcId="{33E5721A-0C75-4DBE-8D9E-2B5CE3A57A1A}" destId="{EDA9C68B-2565-48C2-863A-4CA01ADF70D6}" srcOrd="1" destOrd="0" parTransId="{1A743B45-1947-48A2-98C2-C904079EE4E3}" sibTransId="{28E56AEE-35D6-4D58-BF80-B12B5506ED32}"/>
    <dgm:cxn modelId="{5C16071F-557E-4000-8782-B9CD1C29295C}" type="presParOf" srcId="{66B654D3-C75D-43F5-B145-C05B78E884CF}" destId="{2D1466E1-8573-405F-A97F-D55FE4B6EB52}" srcOrd="0" destOrd="0" presId="urn:microsoft.com/office/officeart/2018/5/layout/IconLeafLabelList"/>
    <dgm:cxn modelId="{04C1601D-0BE0-47D2-8E98-E5A87A5B0D3F}" type="presParOf" srcId="{2D1466E1-8573-405F-A97F-D55FE4B6EB52}" destId="{67D1A234-C25E-4204-82BA-145976DF3E50}" srcOrd="0" destOrd="0" presId="urn:microsoft.com/office/officeart/2018/5/layout/IconLeafLabelList"/>
    <dgm:cxn modelId="{E31EA1FE-FBB1-4553-B32D-9E62E780E1D0}" type="presParOf" srcId="{2D1466E1-8573-405F-A97F-D55FE4B6EB52}" destId="{3EF042B2-B5EA-487A-8628-10DB6CD5920C}" srcOrd="1" destOrd="0" presId="urn:microsoft.com/office/officeart/2018/5/layout/IconLeafLabelList"/>
    <dgm:cxn modelId="{B514CC28-32E8-4724-B243-E3B7247CCC72}" type="presParOf" srcId="{2D1466E1-8573-405F-A97F-D55FE4B6EB52}" destId="{AF95A3BA-1AD1-4715-8198-A5E4CE4D122B}" srcOrd="2" destOrd="0" presId="urn:microsoft.com/office/officeart/2018/5/layout/IconLeafLabelList"/>
    <dgm:cxn modelId="{96E48016-139F-4820-B66D-886CCE1B7830}" type="presParOf" srcId="{2D1466E1-8573-405F-A97F-D55FE4B6EB52}" destId="{10AA3FF1-3604-4C80-BCCB-6638E8CB1483}" srcOrd="3" destOrd="0" presId="urn:microsoft.com/office/officeart/2018/5/layout/IconLeafLabelList"/>
    <dgm:cxn modelId="{B14F4939-CB07-434E-9EDF-FB46E295D6AE}" type="presParOf" srcId="{66B654D3-C75D-43F5-B145-C05B78E884CF}" destId="{16FB4FA6-A337-4BBB-9D6C-E675E7A9094E}" srcOrd="1" destOrd="0" presId="urn:microsoft.com/office/officeart/2018/5/layout/IconLeafLabelList"/>
    <dgm:cxn modelId="{701C1617-7828-468C-8372-4FFDEB3A6D49}" type="presParOf" srcId="{66B654D3-C75D-43F5-B145-C05B78E884CF}" destId="{AECDA80F-F8FF-4BC3-B3B4-0C235F16A17A}" srcOrd="2" destOrd="0" presId="urn:microsoft.com/office/officeart/2018/5/layout/IconLeafLabelList"/>
    <dgm:cxn modelId="{207EE84A-1762-4DE6-B263-1C1EF1DD08BA}" type="presParOf" srcId="{AECDA80F-F8FF-4BC3-B3B4-0C235F16A17A}" destId="{E73E1D77-92A4-4CC5-82A1-2FE814A43C7B}" srcOrd="0" destOrd="0" presId="urn:microsoft.com/office/officeart/2018/5/layout/IconLeafLabelList"/>
    <dgm:cxn modelId="{34A6C540-EAD4-4FF4-B52A-C50505A9D6FA}" type="presParOf" srcId="{AECDA80F-F8FF-4BC3-B3B4-0C235F16A17A}" destId="{7000DABB-BF2C-43DA-B797-AD82F8708BEF}" srcOrd="1" destOrd="0" presId="urn:microsoft.com/office/officeart/2018/5/layout/IconLeafLabelList"/>
    <dgm:cxn modelId="{7D260933-2518-4801-A972-228671AEA033}" type="presParOf" srcId="{AECDA80F-F8FF-4BC3-B3B4-0C235F16A17A}" destId="{A0CD3C75-91CF-4252-9ABB-C9234CAB73F9}" srcOrd="2" destOrd="0" presId="urn:microsoft.com/office/officeart/2018/5/layout/IconLeafLabelList"/>
    <dgm:cxn modelId="{7F15D570-667B-4543-A15C-59DD71E6A3A9}" type="presParOf" srcId="{AECDA80F-F8FF-4BC3-B3B4-0C235F16A17A}" destId="{78F7308B-F178-4E05-9707-7FEAA03EF729}" srcOrd="3" destOrd="0" presId="urn:microsoft.com/office/officeart/2018/5/layout/IconLeafLabelList"/>
    <dgm:cxn modelId="{52E348A3-F5EF-4BFC-AEF3-2873936A43DA}" type="presParOf" srcId="{66B654D3-C75D-43F5-B145-C05B78E884CF}" destId="{908B98CF-FD86-49A9-AA27-28FD88E9925F}" srcOrd="3" destOrd="0" presId="urn:microsoft.com/office/officeart/2018/5/layout/IconLeafLabelList"/>
    <dgm:cxn modelId="{03F8B589-2988-4E4E-8751-20DCB2A34B4C}" type="presParOf" srcId="{66B654D3-C75D-43F5-B145-C05B78E884CF}" destId="{343795BA-F7B6-452D-A5B9-9328B2D26BA2}" srcOrd="4" destOrd="0" presId="urn:microsoft.com/office/officeart/2018/5/layout/IconLeafLabelList"/>
    <dgm:cxn modelId="{F88E07DF-082E-494C-9F60-5846F4672DB6}" type="presParOf" srcId="{343795BA-F7B6-452D-A5B9-9328B2D26BA2}" destId="{2942ED8E-B7DE-4F4C-89E8-119789F517A1}" srcOrd="0" destOrd="0" presId="urn:microsoft.com/office/officeart/2018/5/layout/IconLeafLabelList"/>
    <dgm:cxn modelId="{979231C9-A084-4769-88F2-7C382B807D76}" type="presParOf" srcId="{343795BA-F7B6-452D-A5B9-9328B2D26BA2}" destId="{E07E5488-B406-4D95-8098-A3FFFC1F99EE}" srcOrd="1" destOrd="0" presId="urn:microsoft.com/office/officeart/2018/5/layout/IconLeafLabelList"/>
    <dgm:cxn modelId="{E11E6ABA-C05C-41C4-AD8B-9D7E16247383}" type="presParOf" srcId="{343795BA-F7B6-452D-A5B9-9328B2D26BA2}" destId="{0A9D1452-43A5-4251-B4B7-B2CBE50F9659}" srcOrd="2" destOrd="0" presId="urn:microsoft.com/office/officeart/2018/5/layout/IconLeafLabelList"/>
    <dgm:cxn modelId="{3690AA64-7033-43BE-A02A-1370934ACF87}" type="presParOf" srcId="{343795BA-F7B6-452D-A5B9-9328B2D26BA2}" destId="{4A3AC1F8-CC90-4038-8DA9-4EA41D8F22B3}" srcOrd="3" destOrd="0" presId="urn:microsoft.com/office/officeart/2018/5/layout/IconLeafLabelList"/>
    <dgm:cxn modelId="{EDEE50AA-DD76-44C2-9151-2D6B1A4D3BD3}" type="presParOf" srcId="{66B654D3-C75D-43F5-B145-C05B78E884CF}" destId="{70272247-4B5A-4039-AA4B-12B197425BD6}" srcOrd="5" destOrd="0" presId="urn:microsoft.com/office/officeart/2018/5/layout/IconLeafLabelList"/>
    <dgm:cxn modelId="{B4BB49E0-E8AC-471D-B4B8-3A7341FA1438}" type="presParOf" srcId="{66B654D3-C75D-43F5-B145-C05B78E884CF}" destId="{CC2FB186-E06B-46DC-8A8F-E41A729A8527}" srcOrd="6" destOrd="0" presId="urn:microsoft.com/office/officeart/2018/5/layout/IconLeafLabelList"/>
    <dgm:cxn modelId="{7A6DE0CC-E2F8-4500-9D5D-DF414F981BA6}" type="presParOf" srcId="{CC2FB186-E06B-46DC-8A8F-E41A729A8527}" destId="{72DA8C5D-08D7-4F8F-83A0-FCA702ED3420}" srcOrd="0" destOrd="0" presId="urn:microsoft.com/office/officeart/2018/5/layout/IconLeafLabelList"/>
    <dgm:cxn modelId="{6CC6A22F-7066-45B2-947E-3F2B2FBF5883}" type="presParOf" srcId="{CC2FB186-E06B-46DC-8A8F-E41A729A8527}" destId="{80CC3EF7-980C-4E37-8672-DF5908213DBF}" srcOrd="1" destOrd="0" presId="urn:microsoft.com/office/officeart/2018/5/layout/IconLeafLabelList"/>
    <dgm:cxn modelId="{3506716D-AD17-40F9-98A3-BAAD24BA4A79}" type="presParOf" srcId="{CC2FB186-E06B-46DC-8A8F-E41A729A8527}" destId="{353C4595-832E-4E2A-AF2C-5A0DD93B51ED}" srcOrd="2" destOrd="0" presId="urn:microsoft.com/office/officeart/2018/5/layout/IconLeafLabelList"/>
    <dgm:cxn modelId="{978F28CD-1DD4-4BE0-9CE7-39E47F9E4CCA}" type="presParOf" srcId="{CC2FB186-E06B-46DC-8A8F-E41A729A8527}" destId="{026732FD-9714-48E4-85AE-22B5E512BFBC}" srcOrd="3" destOrd="0" presId="urn:microsoft.com/office/officeart/2018/5/layout/IconLeafLabelList"/>
    <dgm:cxn modelId="{0717A7D2-D318-4F6D-9284-241F699FCD74}" type="presParOf" srcId="{66B654D3-C75D-43F5-B145-C05B78E884CF}" destId="{FDD7DC0D-6F20-4F54-8D22-DB23B6E91401}" srcOrd="7" destOrd="0" presId="urn:microsoft.com/office/officeart/2018/5/layout/IconLeafLabelList"/>
    <dgm:cxn modelId="{72493E37-FAC8-4AC9-B941-1B30B48599A7}" type="presParOf" srcId="{66B654D3-C75D-43F5-B145-C05B78E884CF}" destId="{738EDAD5-DD3F-4C91-A36D-308CB7648E50}" srcOrd="8" destOrd="0" presId="urn:microsoft.com/office/officeart/2018/5/layout/IconLeafLabelList"/>
    <dgm:cxn modelId="{23FD49A4-CF00-4BD3-9136-E38F33A08462}" type="presParOf" srcId="{738EDAD5-DD3F-4C91-A36D-308CB7648E50}" destId="{FC3D58CF-50F0-48BC-BD55-8EA14CA66E23}" srcOrd="0" destOrd="0" presId="urn:microsoft.com/office/officeart/2018/5/layout/IconLeafLabelList"/>
    <dgm:cxn modelId="{6D91B025-3B8A-43D6-832D-165C26CC2D45}" type="presParOf" srcId="{738EDAD5-DD3F-4C91-A36D-308CB7648E50}" destId="{3DF64725-71C2-4252-82B4-0D5C1C8EAE52}" srcOrd="1" destOrd="0" presId="urn:microsoft.com/office/officeart/2018/5/layout/IconLeafLabelList"/>
    <dgm:cxn modelId="{A46E03B5-ED8F-4D34-8DAF-CE3C10C49C26}" type="presParOf" srcId="{738EDAD5-DD3F-4C91-A36D-308CB7648E50}" destId="{9248174D-9281-478B-9B6F-33172E181878}" srcOrd="2" destOrd="0" presId="urn:microsoft.com/office/officeart/2018/5/layout/IconLeafLabelList"/>
    <dgm:cxn modelId="{CE596455-E1B7-443E-A48F-AC03C8BBE26D}" type="presParOf" srcId="{738EDAD5-DD3F-4C91-A36D-308CB7648E50}" destId="{37326AEA-4BA7-47A6-A48B-CEA281D6AA6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9AA9E6-EF05-4BB9-8B0B-D4DC66F076A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DC9544C-F40B-47FD-B50B-FCCDFB68E568}">
      <dgm:prSet custT="1"/>
      <dgm:spPr/>
      <dgm:t>
        <a:bodyPr/>
        <a:lstStyle/>
        <a:p>
          <a:r>
            <a:rPr lang="en-US" sz="1400" dirty="0"/>
            <a:t>Know the policies </a:t>
          </a:r>
        </a:p>
      </dgm:t>
    </dgm:pt>
    <dgm:pt modelId="{5F498B33-8B54-4B67-96E8-2904A8637504}" type="parTrans" cxnId="{A4DBF07A-8C68-4E01-9992-35F79BBC291A}">
      <dgm:prSet/>
      <dgm:spPr/>
      <dgm:t>
        <a:bodyPr/>
        <a:lstStyle/>
        <a:p>
          <a:endParaRPr lang="en-US"/>
        </a:p>
      </dgm:t>
    </dgm:pt>
    <dgm:pt modelId="{B5B0DDE1-4917-45EC-82D8-212ABBBE309D}" type="sibTrans" cxnId="{A4DBF07A-8C68-4E01-9992-35F79BBC291A}">
      <dgm:prSet/>
      <dgm:spPr/>
      <dgm:t>
        <a:bodyPr/>
        <a:lstStyle/>
        <a:p>
          <a:endParaRPr lang="en-US"/>
        </a:p>
      </dgm:t>
    </dgm:pt>
    <dgm:pt modelId="{E72603D4-4EA4-4DCE-A117-BED7E4B904AC}">
      <dgm:prSet custT="1"/>
      <dgm:spPr/>
      <dgm:t>
        <a:bodyPr/>
        <a:lstStyle/>
        <a:p>
          <a:r>
            <a:rPr lang="en-US" sz="1400" dirty="0"/>
            <a:t>Think before speaking and acting </a:t>
          </a:r>
        </a:p>
      </dgm:t>
    </dgm:pt>
    <dgm:pt modelId="{7D69F4B9-BBBE-445A-96AB-AD5A454527EF}" type="parTrans" cxnId="{979F4EB0-B535-45CD-9702-FBD8187FD213}">
      <dgm:prSet/>
      <dgm:spPr/>
      <dgm:t>
        <a:bodyPr/>
        <a:lstStyle/>
        <a:p>
          <a:endParaRPr lang="en-US"/>
        </a:p>
      </dgm:t>
    </dgm:pt>
    <dgm:pt modelId="{A5EC6E14-39F6-49C1-A20B-A4BB902DAFC5}" type="sibTrans" cxnId="{979F4EB0-B535-45CD-9702-FBD8187FD213}">
      <dgm:prSet/>
      <dgm:spPr/>
      <dgm:t>
        <a:bodyPr/>
        <a:lstStyle/>
        <a:p>
          <a:endParaRPr lang="en-US"/>
        </a:p>
      </dgm:t>
    </dgm:pt>
    <dgm:pt modelId="{E262A14A-ED8A-4FEE-AF83-25820CE6443C}">
      <dgm:prSet custT="1"/>
      <dgm:spPr/>
      <dgm:t>
        <a:bodyPr/>
        <a:lstStyle/>
        <a:p>
          <a:r>
            <a:rPr lang="en-US" sz="1400" dirty="0"/>
            <a:t>Consider the consequences </a:t>
          </a:r>
        </a:p>
      </dgm:t>
    </dgm:pt>
    <dgm:pt modelId="{483480A3-F4EB-437A-AA9D-19C75273E081}" type="parTrans" cxnId="{052B2251-D529-4488-9086-C92BA2A14A4F}">
      <dgm:prSet/>
      <dgm:spPr/>
      <dgm:t>
        <a:bodyPr/>
        <a:lstStyle/>
        <a:p>
          <a:endParaRPr lang="en-US"/>
        </a:p>
      </dgm:t>
    </dgm:pt>
    <dgm:pt modelId="{35E24555-5732-4212-840B-15DA9B6935D5}" type="sibTrans" cxnId="{052B2251-D529-4488-9086-C92BA2A14A4F}">
      <dgm:prSet/>
      <dgm:spPr/>
      <dgm:t>
        <a:bodyPr/>
        <a:lstStyle/>
        <a:p>
          <a:endParaRPr lang="en-US"/>
        </a:p>
      </dgm:t>
    </dgm:pt>
    <dgm:pt modelId="{A8897ED7-F6DD-4DA1-99D1-63BB9D235C10}">
      <dgm:prSet custT="1"/>
      <dgm:spPr/>
      <dgm:t>
        <a:bodyPr/>
        <a:lstStyle/>
        <a:p>
          <a:r>
            <a:rPr lang="en-US" sz="1400" dirty="0"/>
            <a:t>Try empathy</a:t>
          </a:r>
          <a:r>
            <a:rPr lang="en-US" sz="1600" dirty="0"/>
            <a:t> </a:t>
          </a:r>
        </a:p>
      </dgm:t>
    </dgm:pt>
    <dgm:pt modelId="{1B23FF3E-88E5-4FD8-9D9E-552BADE443DF}" type="parTrans" cxnId="{A2BF0B21-9A97-485F-A3CC-2BEA4FA133E4}">
      <dgm:prSet/>
      <dgm:spPr/>
      <dgm:t>
        <a:bodyPr/>
        <a:lstStyle/>
        <a:p>
          <a:endParaRPr lang="en-US"/>
        </a:p>
      </dgm:t>
    </dgm:pt>
    <dgm:pt modelId="{33025B99-3627-4394-A243-BDEEE8A7E22C}" type="sibTrans" cxnId="{A2BF0B21-9A97-485F-A3CC-2BEA4FA133E4}">
      <dgm:prSet/>
      <dgm:spPr/>
      <dgm:t>
        <a:bodyPr/>
        <a:lstStyle/>
        <a:p>
          <a:endParaRPr lang="en-US"/>
        </a:p>
      </dgm:t>
    </dgm:pt>
    <dgm:pt modelId="{5162DFAE-A964-49FE-9291-3D81A541280A}">
      <dgm:prSet custT="1"/>
      <dgm:spPr/>
      <dgm:t>
        <a:bodyPr/>
        <a:lstStyle/>
        <a:p>
          <a:r>
            <a:rPr lang="en-US" sz="1400" dirty="0"/>
            <a:t>Utilize conflict resolution skills and de-escalation skills</a:t>
          </a:r>
        </a:p>
      </dgm:t>
    </dgm:pt>
    <dgm:pt modelId="{3FE4B722-689D-47CC-91BE-526790EA0205}" type="parTrans" cxnId="{6122B650-C2E7-4638-BF8C-8C118C70ED86}">
      <dgm:prSet/>
      <dgm:spPr/>
      <dgm:t>
        <a:bodyPr/>
        <a:lstStyle/>
        <a:p>
          <a:endParaRPr lang="en-US"/>
        </a:p>
      </dgm:t>
    </dgm:pt>
    <dgm:pt modelId="{D5402E89-64EB-47A6-AB19-7B9E708EFA5A}" type="sibTrans" cxnId="{6122B650-C2E7-4638-BF8C-8C118C70ED86}">
      <dgm:prSet/>
      <dgm:spPr/>
      <dgm:t>
        <a:bodyPr/>
        <a:lstStyle/>
        <a:p>
          <a:endParaRPr lang="en-US"/>
        </a:p>
      </dgm:t>
    </dgm:pt>
    <dgm:pt modelId="{34FA9251-E153-40B5-A30F-FB7276CC75E1}">
      <dgm:prSet custT="1"/>
      <dgm:spPr/>
      <dgm:t>
        <a:bodyPr/>
        <a:lstStyle/>
        <a:p>
          <a:r>
            <a:rPr lang="en-US" sz="1400" dirty="0"/>
            <a:t>Talk to your supervisor </a:t>
          </a:r>
        </a:p>
      </dgm:t>
    </dgm:pt>
    <dgm:pt modelId="{E220F1E2-3D75-4608-9C17-8DA8DCA08D70}" type="parTrans" cxnId="{9AF8B205-FA18-4678-907D-61FBAF3A4FDA}">
      <dgm:prSet/>
      <dgm:spPr/>
      <dgm:t>
        <a:bodyPr/>
        <a:lstStyle/>
        <a:p>
          <a:endParaRPr lang="en-US"/>
        </a:p>
      </dgm:t>
    </dgm:pt>
    <dgm:pt modelId="{04E02EB6-3222-4F47-8426-6E412A9EB160}" type="sibTrans" cxnId="{9AF8B205-FA18-4678-907D-61FBAF3A4FDA}">
      <dgm:prSet/>
      <dgm:spPr/>
      <dgm:t>
        <a:bodyPr/>
        <a:lstStyle/>
        <a:p>
          <a:endParaRPr lang="en-US"/>
        </a:p>
      </dgm:t>
    </dgm:pt>
    <dgm:pt modelId="{7B273FCE-EA96-460A-9853-C0AE7194AB06}">
      <dgm:prSet custT="1"/>
      <dgm:spPr/>
      <dgm:t>
        <a:bodyPr/>
        <a:lstStyle/>
        <a:p>
          <a:r>
            <a:rPr lang="en-US" sz="1400" dirty="0"/>
            <a:t>Ask questions if you do not understand policies </a:t>
          </a:r>
        </a:p>
      </dgm:t>
    </dgm:pt>
    <dgm:pt modelId="{22756493-E5FA-4AC8-8D87-0FDDAE364690}" type="parTrans" cxnId="{60E902BA-BFE0-463A-822E-A636A1C6243B}">
      <dgm:prSet/>
      <dgm:spPr/>
      <dgm:t>
        <a:bodyPr/>
        <a:lstStyle/>
        <a:p>
          <a:endParaRPr lang="en-US"/>
        </a:p>
      </dgm:t>
    </dgm:pt>
    <dgm:pt modelId="{99B603C5-959A-4117-AA90-1B107E45B3D9}" type="sibTrans" cxnId="{60E902BA-BFE0-463A-822E-A636A1C6243B}">
      <dgm:prSet/>
      <dgm:spPr/>
      <dgm:t>
        <a:bodyPr/>
        <a:lstStyle/>
        <a:p>
          <a:endParaRPr lang="en-US"/>
        </a:p>
      </dgm:t>
    </dgm:pt>
    <dgm:pt modelId="{F3C2714D-9BA1-4A1B-9E09-F8CBC9A503DF}" type="pres">
      <dgm:prSet presAssocID="{B89AA9E6-EF05-4BB9-8B0B-D4DC66F076AD}" presName="root" presStyleCnt="0">
        <dgm:presLayoutVars>
          <dgm:dir/>
          <dgm:resizeHandles val="exact"/>
        </dgm:presLayoutVars>
      </dgm:prSet>
      <dgm:spPr/>
    </dgm:pt>
    <dgm:pt modelId="{444514EC-35F8-4070-9A8C-45B4F1FE5F79}" type="pres">
      <dgm:prSet presAssocID="{2DC9544C-F40B-47FD-B50B-FCCDFB68E568}" presName="compNode" presStyleCnt="0"/>
      <dgm:spPr/>
    </dgm:pt>
    <dgm:pt modelId="{843894BD-01D5-43F2-B24E-CF2442ADF096}" type="pres">
      <dgm:prSet presAssocID="{2DC9544C-F40B-47FD-B50B-FCCDFB68E568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8A3B7CC-938B-4095-AE7C-62F9B7C94984}" type="pres">
      <dgm:prSet presAssocID="{2DC9544C-F40B-47FD-B50B-FCCDFB68E568}" presName="spaceRect" presStyleCnt="0"/>
      <dgm:spPr/>
    </dgm:pt>
    <dgm:pt modelId="{9FF4D1A8-E36D-473D-A898-612C5BD384BB}" type="pres">
      <dgm:prSet presAssocID="{2DC9544C-F40B-47FD-B50B-FCCDFB68E568}" presName="textRect" presStyleLbl="revTx" presStyleIdx="0" presStyleCnt="7">
        <dgm:presLayoutVars>
          <dgm:chMax val="1"/>
          <dgm:chPref val="1"/>
        </dgm:presLayoutVars>
      </dgm:prSet>
      <dgm:spPr/>
    </dgm:pt>
    <dgm:pt modelId="{CE72BCE0-477B-41AD-9818-64B2002AF6F7}" type="pres">
      <dgm:prSet presAssocID="{B5B0DDE1-4917-45EC-82D8-212ABBBE309D}" presName="sibTrans" presStyleCnt="0"/>
      <dgm:spPr/>
    </dgm:pt>
    <dgm:pt modelId="{9197DB17-F4D6-486C-9477-3E353D78D2A0}" type="pres">
      <dgm:prSet presAssocID="{E72603D4-4EA4-4DCE-A117-BED7E4B904AC}" presName="compNode" presStyleCnt="0"/>
      <dgm:spPr/>
    </dgm:pt>
    <dgm:pt modelId="{91D6CFE0-3930-49E0-827A-E0E5CBF74B9F}" type="pres">
      <dgm:prSet presAssocID="{E72603D4-4EA4-4DCE-A117-BED7E4B904AC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 with solid fill"/>
        </a:ext>
      </dgm:extLst>
    </dgm:pt>
    <dgm:pt modelId="{F9B7A353-CC32-4D4D-8360-BC58F3E93A40}" type="pres">
      <dgm:prSet presAssocID="{E72603D4-4EA4-4DCE-A117-BED7E4B904AC}" presName="spaceRect" presStyleCnt="0"/>
      <dgm:spPr/>
    </dgm:pt>
    <dgm:pt modelId="{E38EE841-F0F7-42A6-A97E-ECDD22D8C8F8}" type="pres">
      <dgm:prSet presAssocID="{E72603D4-4EA4-4DCE-A117-BED7E4B904AC}" presName="textRect" presStyleLbl="revTx" presStyleIdx="1" presStyleCnt="7">
        <dgm:presLayoutVars>
          <dgm:chMax val="1"/>
          <dgm:chPref val="1"/>
        </dgm:presLayoutVars>
      </dgm:prSet>
      <dgm:spPr/>
    </dgm:pt>
    <dgm:pt modelId="{B2D3C001-FAA2-41B0-A9BF-4E92010E52B2}" type="pres">
      <dgm:prSet presAssocID="{A5EC6E14-39F6-49C1-A20B-A4BB902DAFC5}" presName="sibTrans" presStyleCnt="0"/>
      <dgm:spPr/>
    </dgm:pt>
    <dgm:pt modelId="{F2F27567-01FA-4948-9A8B-3D9289A4E073}" type="pres">
      <dgm:prSet presAssocID="{E262A14A-ED8A-4FEE-AF83-25820CE6443C}" presName="compNode" presStyleCnt="0"/>
      <dgm:spPr/>
    </dgm:pt>
    <dgm:pt modelId="{505EC093-443E-4D06-97B8-4E99DEC8DD13}" type="pres">
      <dgm:prSet presAssocID="{E262A14A-ED8A-4FEE-AF83-25820CE6443C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F91E6B56-759F-4A70-94C4-7642C68D22A0}" type="pres">
      <dgm:prSet presAssocID="{E262A14A-ED8A-4FEE-AF83-25820CE6443C}" presName="spaceRect" presStyleCnt="0"/>
      <dgm:spPr/>
    </dgm:pt>
    <dgm:pt modelId="{B14AB118-721C-4BA0-97FA-4D40038CB935}" type="pres">
      <dgm:prSet presAssocID="{E262A14A-ED8A-4FEE-AF83-25820CE6443C}" presName="textRect" presStyleLbl="revTx" presStyleIdx="2" presStyleCnt="7" custScaleX="120758">
        <dgm:presLayoutVars>
          <dgm:chMax val="1"/>
          <dgm:chPref val="1"/>
        </dgm:presLayoutVars>
      </dgm:prSet>
      <dgm:spPr/>
    </dgm:pt>
    <dgm:pt modelId="{C5B6AE18-8BAD-4BCE-AA4A-47E3A344C030}" type="pres">
      <dgm:prSet presAssocID="{35E24555-5732-4212-840B-15DA9B6935D5}" presName="sibTrans" presStyleCnt="0"/>
      <dgm:spPr/>
    </dgm:pt>
    <dgm:pt modelId="{0237BE5A-F806-466B-984D-A3D5BB80DD87}" type="pres">
      <dgm:prSet presAssocID="{A8897ED7-F6DD-4DA1-99D1-63BB9D235C10}" presName="compNode" presStyleCnt="0"/>
      <dgm:spPr/>
    </dgm:pt>
    <dgm:pt modelId="{81135A53-FB1C-4E65-97D9-EC72C9627235}" type="pres">
      <dgm:prSet presAssocID="{A8897ED7-F6DD-4DA1-99D1-63BB9D235C1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4BC41433-5E5E-47EE-84D2-8DF09E00AD90}" type="pres">
      <dgm:prSet presAssocID="{A8897ED7-F6DD-4DA1-99D1-63BB9D235C10}" presName="spaceRect" presStyleCnt="0"/>
      <dgm:spPr/>
    </dgm:pt>
    <dgm:pt modelId="{3C6297FF-1BFE-4D58-8A84-BD1B620DF707}" type="pres">
      <dgm:prSet presAssocID="{A8897ED7-F6DD-4DA1-99D1-63BB9D235C10}" presName="textRect" presStyleLbl="revTx" presStyleIdx="3" presStyleCnt="7">
        <dgm:presLayoutVars>
          <dgm:chMax val="1"/>
          <dgm:chPref val="1"/>
        </dgm:presLayoutVars>
      </dgm:prSet>
      <dgm:spPr/>
    </dgm:pt>
    <dgm:pt modelId="{5BE9A4E6-E68C-428F-8ED2-56EE59E53433}" type="pres">
      <dgm:prSet presAssocID="{33025B99-3627-4394-A243-BDEEE8A7E22C}" presName="sibTrans" presStyleCnt="0"/>
      <dgm:spPr/>
    </dgm:pt>
    <dgm:pt modelId="{2588F52B-BAB8-476A-9931-19506F4C6BD7}" type="pres">
      <dgm:prSet presAssocID="{5162DFAE-A964-49FE-9291-3D81A541280A}" presName="compNode" presStyleCnt="0"/>
      <dgm:spPr/>
    </dgm:pt>
    <dgm:pt modelId="{C14A2A15-9837-49B0-88A7-599A47FBCEA0}" type="pres">
      <dgm:prSet presAssocID="{5162DFAE-A964-49FE-9291-3D81A541280A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0FD3091-32E4-46D9-B8F4-6D261141D85D}" type="pres">
      <dgm:prSet presAssocID="{5162DFAE-A964-49FE-9291-3D81A541280A}" presName="spaceRect" presStyleCnt="0"/>
      <dgm:spPr/>
    </dgm:pt>
    <dgm:pt modelId="{1097FD02-77AB-4803-9921-6A2AFC5FC5D1}" type="pres">
      <dgm:prSet presAssocID="{5162DFAE-A964-49FE-9291-3D81A541280A}" presName="textRect" presStyleLbl="revTx" presStyleIdx="4" presStyleCnt="7">
        <dgm:presLayoutVars>
          <dgm:chMax val="1"/>
          <dgm:chPref val="1"/>
        </dgm:presLayoutVars>
      </dgm:prSet>
      <dgm:spPr/>
    </dgm:pt>
    <dgm:pt modelId="{5D3E8D52-CF55-47D2-9042-9292851BB4AA}" type="pres">
      <dgm:prSet presAssocID="{D5402E89-64EB-47A6-AB19-7B9E708EFA5A}" presName="sibTrans" presStyleCnt="0"/>
      <dgm:spPr/>
    </dgm:pt>
    <dgm:pt modelId="{E7530531-2681-4781-B1A0-C6B9FF772C38}" type="pres">
      <dgm:prSet presAssocID="{34FA9251-E153-40B5-A30F-FB7276CC75E1}" presName="compNode" presStyleCnt="0"/>
      <dgm:spPr/>
    </dgm:pt>
    <dgm:pt modelId="{278CC0DD-D755-4513-92B0-45A962493A92}" type="pres">
      <dgm:prSet presAssocID="{34FA9251-E153-40B5-A30F-FB7276CC75E1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 female with solid fill"/>
        </a:ext>
      </dgm:extLst>
    </dgm:pt>
    <dgm:pt modelId="{43991F47-5F20-4533-A1D5-BEBFC3D262F7}" type="pres">
      <dgm:prSet presAssocID="{34FA9251-E153-40B5-A30F-FB7276CC75E1}" presName="spaceRect" presStyleCnt="0"/>
      <dgm:spPr/>
    </dgm:pt>
    <dgm:pt modelId="{B7276E35-787A-4155-AC38-0FCF864E1308}" type="pres">
      <dgm:prSet presAssocID="{34FA9251-E153-40B5-A30F-FB7276CC75E1}" presName="textRect" presStyleLbl="revTx" presStyleIdx="5" presStyleCnt="7">
        <dgm:presLayoutVars>
          <dgm:chMax val="1"/>
          <dgm:chPref val="1"/>
        </dgm:presLayoutVars>
      </dgm:prSet>
      <dgm:spPr/>
    </dgm:pt>
    <dgm:pt modelId="{C5B21304-C50B-4882-85BE-6E0E7D726F9E}" type="pres">
      <dgm:prSet presAssocID="{04E02EB6-3222-4F47-8426-6E412A9EB160}" presName="sibTrans" presStyleCnt="0"/>
      <dgm:spPr/>
    </dgm:pt>
    <dgm:pt modelId="{E12FF6BB-E0E6-4486-B4B7-BA9B0FD5D363}" type="pres">
      <dgm:prSet presAssocID="{7B273FCE-EA96-460A-9853-C0AE7194AB06}" presName="compNode" presStyleCnt="0"/>
      <dgm:spPr/>
    </dgm:pt>
    <dgm:pt modelId="{AD4D9F18-9AD2-47C0-8437-3B243B4A1E3A}" type="pres">
      <dgm:prSet presAssocID="{7B273FCE-EA96-460A-9853-C0AE7194AB06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79B676E5-461B-4B3E-8186-729741530EA5}" type="pres">
      <dgm:prSet presAssocID="{7B273FCE-EA96-460A-9853-C0AE7194AB06}" presName="spaceRect" presStyleCnt="0"/>
      <dgm:spPr/>
    </dgm:pt>
    <dgm:pt modelId="{EF176D89-ED05-4FDD-8721-CA4FF1A689F2}" type="pres">
      <dgm:prSet presAssocID="{7B273FCE-EA96-460A-9853-C0AE7194AB06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9AF8B205-FA18-4678-907D-61FBAF3A4FDA}" srcId="{B89AA9E6-EF05-4BB9-8B0B-D4DC66F076AD}" destId="{34FA9251-E153-40B5-A30F-FB7276CC75E1}" srcOrd="5" destOrd="0" parTransId="{E220F1E2-3D75-4608-9C17-8DA8DCA08D70}" sibTransId="{04E02EB6-3222-4F47-8426-6E412A9EB160}"/>
    <dgm:cxn modelId="{A2BF0B21-9A97-485F-A3CC-2BEA4FA133E4}" srcId="{B89AA9E6-EF05-4BB9-8B0B-D4DC66F076AD}" destId="{A8897ED7-F6DD-4DA1-99D1-63BB9D235C10}" srcOrd="3" destOrd="0" parTransId="{1B23FF3E-88E5-4FD8-9D9E-552BADE443DF}" sibTransId="{33025B99-3627-4394-A243-BDEEE8A7E22C}"/>
    <dgm:cxn modelId="{6122B650-C2E7-4638-BF8C-8C118C70ED86}" srcId="{B89AA9E6-EF05-4BB9-8B0B-D4DC66F076AD}" destId="{5162DFAE-A964-49FE-9291-3D81A541280A}" srcOrd="4" destOrd="0" parTransId="{3FE4B722-689D-47CC-91BE-526790EA0205}" sibTransId="{D5402E89-64EB-47A6-AB19-7B9E708EFA5A}"/>
    <dgm:cxn modelId="{052B2251-D529-4488-9086-C92BA2A14A4F}" srcId="{B89AA9E6-EF05-4BB9-8B0B-D4DC66F076AD}" destId="{E262A14A-ED8A-4FEE-AF83-25820CE6443C}" srcOrd="2" destOrd="0" parTransId="{483480A3-F4EB-437A-AA9D-19C75273E081}" sibTransId="{35E24555-5732-4212-840B-15DA9B6935D5}"/>
    <dgm:cxn modelId="{A4DBF07A-8C68-4E01-9992-35F79BBC291A}" srcId="{B89AA9E6-EF05-4BB9-8B0B-D4DC66F076AD}" destId="{2DC9544C-F40B-47FD-B50B-FCCDFB68E568}" srcOrd="0" destOrd="0" parTransId="{5F498B33-8B54-4B67-96E8-2904A8637504}" sibTransId="{B5B0DDE1-4917-45EC-82D8-212ABBBE309D}"/>
    <dgm:cxn modelId="{F3AA9B81-0C25-44C1-8576-29C7965E09E2}" type="presOf" srcId="{2DC9544C-F40B-47FD-B50B-FCCDFB68E568}" destId="{9FF4D1A8-E36D-473D-A898-612C5BD384BB}" srcOrd="0" destOrd="0" presId="urn:microsoft.com/office/officeart/2018/2/layout/IconLabelList"/>
    <dgm:cxn modelId="{78418282-0FEF-42D0-9AEB-131D6A74FCA1}" type="presOf" srcId="{5162DFAE-A964-49FE-9291-3D81A541280A}" destId="{1097FD02-77AB-4803-9921-6A2AFC5FC5D1}" srcOrd="0" destOrd="0" presId="urn:microsoft.com/office/officeart/2018/2/layout/IconLabelList"/>
    <dgm:cxn modelId="{C83FA396-82BB-4E95-B92B-0587882C9AFC}" type="presOf" srcId="{7B273FCE-EA96-460A-9853-C0AE7194AB06}" destId="{EF176D89-ED05-4FDD-8721-CA4FF1A689F2}" srcOrd="0" destOrd="0" presId="urn:microsoft.com/office/officeart/2018/2/layout/IconLabelList"/>
    <dgm:cxn modelId="{979F4EB0-B535-45CD-9702-FBD8187FD213}" srcId="{B89AA9E6-EF05-4BB9-8B0B-D4DC66F076AD}" destId="{E72603D4-4EA4-4DCE-A117-BED7E4B904AC}" srcOrd="1" destOrd="0" parTransId="{7D69F4B9-BBBE-445A-96AB-AD5A454527EF}" sibTransId="{A5EC6E14-39F6-49C1-A20B-A4BB902DAFC5}"/>
    <dgm:cxn modelId="{60E902BA-BFE0-463A-822E-A636A1C6243B}" srcId="{B89AA9E6-EF05-4BB9-8B0B-D4DC66F076AD}" destId="{7B273FCE-EA96-460A-9853-C0AE7194AB06}" srcOrd="6" destOrd="0" parTransId="{22756493-E5FA-4AC8-8D87-0FDDAE364690}" sibTransId="{99B603C5-959A-4117-AA90-1B107E45B3D9}"/>
    <dgm:cxn modelId="{512B12D4-215B-4308-B94D-59911C90A33A}" type="presOf" srcId="{B89AA9E6-EF05-4BB9-8B0B-D4DC66F076AD}" destId="{F3C2714D-9BA1-4A1B-9E09-F8CBC9A503DF}" srcOrd="0" destOrd="0" presId="urn:microsoft.com/office/officeart/2018/2/layout/IconLabelList"/>
    <dgm:cxn modelId="{15F315D6-A0E2-4B62-8C70-FAFC4F170313}" type="presOf" srcId="{E72603D4-4EA4-4DCE-A117-BED7E4B904AC}" destId="{E38EE841-F0F7-42A6-A97E-ECDD22D8C8F8}" srcOrd="0" destOrd="0" presId="urn:microsoft.com/office/officeart/2018/2/layout/IconLabelList"/>
    <dgm:cxn modelId="{E9864BD7-158F-44E9-AC44-3DA0B147D3EE}" type="presOf" srcId="{34FA9251-E153-40B5-A30F-FB7276CC75E1}" destId="{B7276E35-787A-4155-AC38-0FCF864E1308}" srcOrd="0" destOrd="0" presId="urn:microsoft.com/office/officeart/2018/2/layout/IconLabelList"/>
    <dgm:cxn modelId="{3A5E47F4-11C9-4CF0-AF69-27C669A710EE}" type="presOf" srcId="{A8897ED7-F6DD-4DA1-99D1-63BB9D235C10}" destId="{3C6297FF-1BFE-4D58-8A84-BD1B620DF707}" srcOrd="0" destOrd="0" presId="urn:microsoft.com/office/officeart/2018/2/layout/IconLabelList"/>
    <dgm:cxn modelId="{45C258F5-1B83-493E-B898-012D2F5BA0E3}" type="presOf" srcId="{E262A14A-ED8A-4FEE-AF83-25820CE6443C}" destId="{B14AB118-721C-4BA0-97FA-4D40038CB935}" srcOrd="0" destOrd="0" presId="urn:microsoft.com/office/officeart/2018/2/layout/IconLabelList"/>
    <dgm:cxn modelId="{8A2D1A32-D162-4373-BB4A-64770BAC8D84}" type="presParOf" srcId="{F3C2714D-9BA1-4A1B-9E09-F8CBC9A503DF}" destId="{444514EC-35F8-4070-9A8C-45B4F1FE5F79}" srcOrd="0" destOrd="0" presId="urn:microsoft.com/office/officeart/2018/2/layout/IconLabelList"/>
    <dgm:cxn modelId="{FCE7C483-E752-4EAD-9D90-3F0D34B9559F}" type="presParOf" srcId="{444514EC-35F8-4070-9A8C-45B4F1FE5F79}" destId="{843894BD-01D5-43F2-B24E-CF2442ADF096}" srcOrd="0" destOrd="0" presId="urn:microsoft.com/office/officeart/2018/2/layout/IconLabelList"/>
    <dgm:cxn modelId="{E23B5DA9-032C-4E88-BF9D-9CA7393D3A82}" type="presParOf" srcId="{444514EC-35F8-4070-9A8C-45B4F1FE5F79}" destId="{58A3B7CC-938B-4095-AE7C-62F9B7C94984}" srcOrd="1" destOrd="0" presId="urn:microsoft.com/office/officeart/2018/2/layout/IconLabelList"/>
    <dgm:cxn modelId="{48F77C1E-3D56-4E87-8FF1-DB6031BDF58A}" type="presParOf" srcId="{444514EC-35F8-4070-9A8C-45B4F1FE5F79}" destId="{9FF4D1A8-E36D-473D-A898-612C5BD384BB}" srcOrd="2" destOrd="0" presId="urn:microsoft.com/office/officeart/2018/2/layout/IconLabelList"/>
    <dgm:cxn modelId="{C907BC0E-4046-4F08-BBBE-7D1876F74EC7}" type="presParOf" srcId="{F3C2714D-9BA1-4A1B-9E09-F8CBC9A503DF}" destId="{CE72BCE0-477B-41AD-9818-64B2002AF6F7}" srcOrd="1" destOrd="0" presId="urn:microsoft.com/office/officeart/2018/2/layout/IconLabelList"/>
    <dgm:cxn modelId="{7C7858D5-590F-47C0-9B06-61F5946B6988}" type="presParOf" srcId="{F3C2714D-9BA1-4A1B-9E09-F8CBC9A503DF}" destId="{9197DB17-F4D6-486C-9477-3E353D78D2A0}" srcOrd="2" destOrd="0" presId="urn:microsoft.com/office/officeart/2018/2/layout/IconLabelList"/>
    <dgm:cxn modelId="{5D318F93-B4C0-4489-8687-8826BCF388D0}" type="presParOf" srcId="{9197DB17-F4D6-486C-9477-3E353D78D2A0}" destId="{91D6CFE0-3930-49E0-827A-E0E5CBF74B9F}" srcOrd="0" destOrd="0" presId="urn:microsoft.com/office/officeart/2018/2/layout/IconLabelList"/>
    <dgm:cxn modelId="{82046210-CBFF-4CEA-BDC3-7C145753136D}" type="presParOf" srcId="{9197DB17-F4D6-486C-9477-3E353D78D2A0}" destId="{F9B7A353-CC32-4D4D-8360-BC58F3E93A40}" srcOrd="1" destOrd="0" presId="urn:microsoft.com/office/officeart/2018/2/layout/IconLabelList"/>
    <dgm:cxn modelId="{F946E054-C744-46B8-BB5B-1A366E2792A3}" type="presParOf" srcId="{9197DB17-F4D6-486C-9477-3E353D78D2A0}" destId="{E38EE841-F0F7-42A6-A97E-ECDD22D8C8F8}" srcOrd="2" destOrd="0" presId="urn:microsoft.com/office/officeart/2018/2/layout/IconLabelList"/>
    <dgm:cxn modelId="{B679026C-41E4-423E-880D-A634B5CFBA59}" type="presParOf" srcId="{F3C2714D-9BA1-4A1B-9E09-F8CBC9A503DF}" destId="{B2D3C001-FAA2-41B0-A9BF-4E92010E52B2}" srcOrd="3" destOrd="0" presId="urn:microsoft.com/office/officeart/2018/2/layout/IconLabelList"/>
    <dgm:cxn modelId="{A10FBB47-1DA7-488C-B0E2-84B76FF38898}" type="presParOf" srcId="{F3C2714D-9BA1-4A1B-9E09-F8CBC9A503DF}" destId="{F2F27567-01FA-4948-9A8B-3D9289A4E073}" srcOrd="4" destOrd="0" presId="urn:microsoft.com/office/officeart/2018/2/layout/IconLabelList"/>
    <dgm:cxn modelId="{BA5366C3-24D8-484B-9F69-1373E451AFB4}" type="presParOf" srcId="{F2F27567-01FA-4948-9A8B-3D9289A4E073}" destId="{505EC093-443E-4D06-97B8-4E99DEC8DD13}" srcOrd="0" destOrd="0" presId="urn:microsoft.com/office/officeart/2018/2/layout/IconLabelList"/>
    <dgm:cxn modelId="{D7D76974-848C-46A5-9E0A-FF69F45720E0}" type="presParOf" srcId="{F2F27567-01FA-4948-9A8B-3D9289A4E073}" destId="{F91E6B56-759F-4A70-94C4-7642C68D22A0}" srcOrd="1" destOrd="0" presId="urn:microsoft.com/office/officeart/2018/2/layout/IconLabelList"/>
    <dgm:cxn modelId="{8C44E9E4-732C-462D-A5AC-7CBED17BD772}" type="presParOf" srcId="{F2F27567-01FA-4948-9A8B-3D9289A4E073}" destId="{B14AB118-721C-4BA0-97FA-4D40038CB935}" srcOrd="2" destOrd="0" presId="urn:microsoft.com/office/officeart/2018/2/layout/IconLabelList"/>
    <dgm:cxn modelId="{DB9BC303-0F23-4F6E-A660-FC83F462FA02}" type="presParOf" srcId="{F3C2714D-9BA1-4A1B-9E09-F8CBC9A503DF}" destId="{C5B6AE18-8BAD-4BCE-AA4A-47E3A344C030}" srcOrd="5" destOrd="0" presId="urn:microsoft.com/office/officeart/2018/2/layout/IconLabelList"/>
    <dgm:cxn modelId="{3BF19AB9-C674-4556-ADB0-3F76E5E6C265}" type="presParOf" srcId="{F3C2714D-9BA1-4A1B-9E09-F8CBC9A503DF}" destId="{0237BE5A-F806-466B-984D-A3D5BB80DD87}" srcOrd="6" destOrd="0" presId="urn:microsoft.com/office/officeart/2018/2/layout/IconLabelList"/>
    <dgm:cxn modelId="{AF25ED2D-6C1F-4DEA-BF41-0605D044EEE1}" type="presParOf" srcId="{0237BE5A-F806-466B-984D-A3D5BB80DD87}" destId="{81135A53-FB1C-4E65-97D9-EC72C9627235}" srcOrd="0" destOrd="0" presId="urn:microsoft.com/office/officeart/2018/2/layout/IconLabelList"/>
    <dgm:cxn modelId="{93892BA8-E1FF-4A09-90F7-B50CE4C51F5A}" type="presParOf" srcId="{0237BE5A-F806-466B-984D-A3D5BB80DD87}" destId="{4BC41433-5E5E-47EE-84D2-8DF09E00AD90}" srcOrd="1" destOrd="0" presId="urn:microsoft.com/office/officeart/2018/2/layout/IconLabelList"/>
    <dgm:cxn modelId="{EF779ABB-C313-4582-8B51-0AE788EF28D3}" type="presParOf" srcId="{0237BE5A-F806-466B-984D-A3D5BB80DD87}" destId="{3C6297FF-1BFE-4D58-8A84-BD1B620DF707}" srcOrd="2" destOrd="0" presId="urn:microsoft.com/office/officeart/2018/2/layout/IconLabelList"/>
    <dgm:cxn modelId="{B2462D9F-BDAA-4C5C-ACEC-6016AF2F8D8C}" type="presParOf" srcId="{F3C2714D-9BA1-4A1B-9E09-F8CBC9A503DF}" destId="{5BE9A4E6-E68C-428F-8ED2-56EE59E53433}" srcOrd="7" destOrd="0" presId="urn:microsoft.com/office/officeart/2018/2/layout/IconLabelList"/>
    <dgm:cxn modelId="{F6B62D43-53D2-4873-B89F-648FF476AAEC}" type="presParOf" srcId="{F3C2714D-9BA1-4A1B-9E09-F8CBC9A503DF}" destId="{2588F52B-BAB8-476A-9931-19506F4C6BD7}" srcOrd="8" destOrd="0" presId="urn:microsoft.com/office/officeart/2018/2/layout/IconLabelList"/>
    <dgm:cxn modelId="{CF740033-DD36-4818-985A-47430FFE894B}" type="presParOf" srcId="{2588F52B-BAB8-476A-9931-19506F4C6BD7}" destId="{C14A2A15-9837-49B0-88A7-599A47FBCEA0}" srcOrd="0" destOrd="0" presId="urn:microsoft.com/office/officeart/2018/2/layout/IconLabelList"/>
    <dgm:cxn modelId="{9FB4B2CC-5D14-49D9-934E-7E2797A2221C}" type="presParOf" srcId="{2588F52B-BAB8-476A-9931-19506F4C6BD7}" destId="{D0FD3091-32E4-46D9-B8F4-6D261141D85D}" srcOrd="1" destOrd="0" presId="urn:microsoft.com/office/officeart/2018/2/layout/IconLabelList"/>
    <dgm:cxn modelId="{07E5F76D-C430-425C-A0F7-B943974B63B3}" type="presParOf" srcId="{2588F52B-BAB8-476A-9931-19506F4C6BD7}" destId="{1097FD02-77AB-4803-9921-6A2AFC5FC5D1}" srcOrd="2" destOrd="0" presId="urn:microsoft.com/office/officeart/2018/2/layout/IconLabelList"/>
    <dgm:cxn modelId="{5E1073E7-CD3B-4A9D-9596-B6E3BB16BF0A}" type="presParOf" srcId="{F3C2714D-9BA1-4A1B-9E09-F8CBC9A503DF}" destId="{5D3E8D52-CF55-47D2-9042-9292851BB4AA}" srcOrd="9" destOrd="0" presId="urn:microsoft.com/office/officeart/2018/2/layout/IconLabelList"/>
    <dgm:cxn modelId="{5AE6E6D8-F174-461A-B12A-C22FDA96F762}" type="presParOf" srcId="{F3C2714D-9BA1-4A1B-9E09-F8CBC9A503DF}" destId="{E7530531-2681-4781-B1A0-C6B9FF772C38}" srcOrd="10" destOrd="0" presId="urn:microsoft.com/office/officeart/2018/2/layout/IconLabelList"/>
    <dgm:cxn modelId="{B80F8F8C-19F3-4FB3-A263-308971A9C5D3}" type="presParOf" srcId="{E7530531-2681-4781-B1A0-C6B9FF772C38}" destId="{278CC0DD-D755-4513-92B0-45A962493A92}" srcOrd="0" destOrd="0" presId="urn:microsoft.com/office/officeart/2018/2/layout/IconLabelList"/>
    <dgm:cxn modelId="{F7A6527B-AEB9-475F-BB12-59C8E2762393}" type="presParOf" srcId="{E7530531-2681-4781-B1A0-C6B9FF772C38}" destId="{43991F47-5F20-4533-A1D5-BEBFC3D262F7}" srcOrd="1" destOrd="0" presId="urn:microsoft.com/office/officeart/2018/2/layout/IconLabelList"/>
    <dgm:cxn modelId="{31796670-B9BC-4028-B5AF-CB50B973E1D7}" type="presParOf" srcId="{E7530531-2681-4781-B1A0-C6B9FF772C38}" destId="{B7276E35-787A-4155-AC38-0FCF864E1308}" srcOrd="2" destOrd="0" presId="urn:microsoft.com/office/officeart/2018/2/layout/IconLabelList"/>
    <dgm:cxn modelId="{738653AE-6238-4CC9-9E56-5A0D1B7A42A4}" type="presParOf" srcId="{F3C2714D-9BA1-4A1B-9E09-F8CBC9A503DF}" destId="{C5B21304-C50B-4882-85BE-6E0E7D726F9E}" srcOrd="11" destOrd="0" presId="urn:microsoft.com/office/officeart/2018/2/layout/IconLabelList"/>
    <dgm:cxn modelId="{27D9ECC5-CE46-4570-9006-6F4A1C2AD152}" type="presParOf" srcId="{F3C2714D-9BA1-4A1B-9E09-F8CBC9A503DF}" destId="{E12FF6BB-E0E6-4486-B4B7-BA9B0FD5D363}" srcOrd="12" destOrd="0" presId="urn:microsoft.com/office/officeart/2018/2/layout/IconLabelList"/>
    <dgm:cxn modelId="{8EF97EA2-4265-435E-9301-7DEDD11C61C4}" type="presParOf" srcId="{E12FF6BB-E0E6-4486-B4B7-BA9B0FD5D363}" destId="{AD4D9F18-9AD2-47C0-8437-3B243B4A1E3A}" srcOrd="0" destOrd="0" presId="urn:microsoft.com/office/officeart/2018/2/layout/IconLabelList"/>
    <dgm:cxn modelId="{F0BDAB3A-9465-48FA-B35D-76F3D3C3810E}" type="presParOf" srcId="{E12FF6BB-E0E6-4486-B4B7-BA9B0FD5D363}" destId="{79B676E5-461B-4B3E-8186-729741530EA5}" srcOrd="1" destOrd="0" presId="urn:microsoft.com/office/officeart/2018/2/layout/IconLabelList"/>
    <dgm:cxn modelId="{BE2D4243-F4F1-4D57-8457-D11C94845607}" type="presParOf" srcId="{E12FF6BB-E0E6-4486-B4B7-BA9B0FD5D363}" destId="{EF176D89-ED05-4FDD-8721-CA4FF1A689F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B944EE-9C33-4C92-8668-45E4D4C0727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4CDD5C4-D527-4270-B3D4-095E3E9E8609}">
      <dgm:prSet/>
      <dgm:spPr/>
      <dgm:t>
        <a:bodyPr/>
        <a:lstStyle/>
        <a:p>
          <a:r>
            <a:rPr lang="en-US"/>
            <a:t>Workplace disagreements will happen, and we all experience emotions </a:t>
          </a:r>
        </a:p>
      </dgm:t>
    </dgm:pt>
    <dgm:pt modelId="{8918E40F-2F66-4934-A162-654E71C2CD69}" type="parTrans" cxnId="{6D259A7E-20B9-4D95-960D-239CAEFFB4BB}">
      <dgm:prSet/>
      <dgm:spPr/>
      <dgm:t>
        <a:bodyPr/>
        <a:lstStyle/>
        <a:p>
          <a:endParaRPr lang="en-US"/>
        </a:p>
      </dgm:t>
    </dgm:pt>
    <dgm:pt modelId="{A01D42B8-0C78-47F2-9302-2BAB27FAB8B7}" type="sibTrans" cxnId="{6D259A7E-20B9-4D95-960D-239CAEFFB4BB}">
      <dgm:prSet/>
      <dgm:spPr/>
      <dgm:t>
        <a:bodyPr/>
        <a:lstStyle/>
        <a:p>
          <a:endParaRPr lang="en-US"/>
        </a:p>
      </dgm:t>
    </dgm:pt>
    <dgm:pt modelId="{0DDCA98C-0A90-4F24-8BB6-C9643564FD43}">
      <dgm:prSet/>
      <dgm:spPr/>
      <dgm:t>
        <a:bodyPr/>
        <a:lstStyle/>
        <a:p>
          <a:r>
            <a:rPr lang="en-US"/>
            <a:t>Sometimes we will notice heightened emotions in ourselves and sometimes we will notice it in our coworkers, supervisors, or customers </a:t>
          </a:r>
        </a:p>
      </dgm:t>
    </dgm:pt>
    <dgm:pt modelId="{D1FC8804-17D4-454A-9E2B-B0248E67BC65}" type="parTrans" cxnId="{482B820D-B2CC-4141-B4ED-116CCE5BE085}">
      <dgm:prSet/>
      <dgm:spPr/>
      <dgm:t>
        <a:bodyPr/>
        <a:lstStyle/>
        <a:p>
          <a:endParaRPr lang="en-US"/>
        </a:p>
      </dgm:t>
    </dgm:pt>
    <dgm:pt modelId="{22B46097-D461-4E77-A9D1-E902A6C726FD}" type="sibTrans" cxnId="{482B820D-B2CC-4141-B4ED-116CCE5BE085}">
      <dgm:prSet/>
      <dgm:spPr/>
      <dgm:t>
        <a:bodyPr/>
        <a:lstStyle/>
        <a:p>
          <a:endParaRPr lang="en-US"/>
        </a:p>
      </dgm:t>
    </dgm:pt>
    <dgm:pt modelId="{274437B1-7D26-48A6-8EA5-2629C982934C}">
      <dgm:prSet/>
      <dgm:spPr/>
      <dgm:t>
        <a:bodyPr/>
        <a:lstStyle/>
        <a:p>
          <a:r>
            <a:rPr lang="en-US"/>
            <a:t>Conflicts may come on quickly or may be something that has been building overtime </a:t>
          </a:r>
        </a:p>
      </dgm:t>
    </dgm:pt>
    <dgm:pt modelId="{BB9EBDF5-2AE7-4118-9C4B-8AF88644D9BC}" type="parTrans" cxnId="{6B69B41D-F2D7-4898-9407-0C1739500738}">
      <dgm:prSet/>
      <dgm:spPr/>
      <dgm:t>
        <a:bodyPr/>
        <a:lstStyle/>
        <a:p>
          <a:endParaRPr lang="en-US"/>
        </a:p>
      </dgm:t>
    </dgm:pt>
    <dgm:pt modelId="{F7D90807-39D2-4AC8-9D2F-6BF8516ECB20}" type="sibTrans" cxnId="{6B69B41D-F2D7-4898-9407-0C1739500738}">
      <dgm:prSet/>
      <dgm:spPr/>
      <dgm:t>
        <a:bodyPr/>
        <a:lstStyle/>
        <a:p>
          <a:endParaRPr lang="en-US"/>
        </a:p>
      </dgm:t>
    </dgm:pt>
    <dgm:pt modelId="{4FB27B50-9D38-49E7-BA29-4EFFC6C0E953}" type="pres">
      <dgm:prSet presAssocID="{AEB944EE-9C33-4C92-8668-45E4D4C07272}" presName="root" presStyleCnt="0">
        <dgm:presLayoutVars>
          <dgm:dir/>
          <dgm:resizeHandles val="exact"/>
        </dgm:presLayoutVars>
      </dgm:prSet>
      <dgm:spPr/>
    </dgm:pt>
    <dgm:pt modelId="{AB9D7023-C0A9-4E42-85F5-A87C068D4D18}" type="pres">
      <dgm:prSet presAssocID="{14CDD5C4-D527-4270-B3D4-095E3E9E8609}" presName="compNode" presStyleCnt="0"/>
      <dgm:spPr/>
    </dgm:pt>
    <dgm:pt modelId="{0CA504A4-833E-46F5-97C9-47B8378BFED4}" type="pres">
      <dgm:prSet presAssocID="{14CDD5C4-D527-4270-B3D4-095E3E9E8609}" presName="bgRect" presStyleLbl="bgShp" presStyleIdx="0" presStyleCnt="3"/>
      <dgm:spPr/>
    </dgm:pt>
    <dgm:pt modelId="{F0F61914-D778-4F1D-99B7-212CD21A413A}" type="pres">
      <dgm:prSet presAssocID="{14CDD5C4-D527-4270-B3D4-095E3E9E86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 from home desk with solid fill"/>
        </a:ext>
      </dgm:extLst>
    </dgm:pt>
    <dgm:pt modelId="{4DC36C2F-E473-4E80-B4AE-280B24D5336C}" type="pres">
      <dgm:prSet presAssocID="{14CDD5C4-D527-4270-B3D4-095E3E9E8609}" presName="spaceRect" presStyleCnt="0"/>
      <dgm:spPr/>
    </dgm:pt>
    <dgm:pt modelId="{7B5E9D4E-1D29-4020-8FA1-9ED462514C28}" type="pres">
      <dgm:prSet presAssocID="{14CDD5C4-D527-4270-B3D4-095E3E9E8609}" presName="parTx" presStyleLbl="revTx" presStyleIdx="0" presStyleCnt="3">
        <dgm:presLayoutVars>
          <dgm:chMax val="0"/>
          <dgm:chPref val="0"/>
        </dgm:presLayoutVars>
      </dgm:prSet>
      <dgm:spPr/>
    </dgm:pt>
    <dgm:pt modelId="{2A4CF12D-DF1C-48A6-BE01-E2A22D18F761}" type="pres">
      <dgm:prSet presAssocID="{A01D42B8-0C78-47F2-9302-2BAB27FAB8B7}" presName="sibTrans" presStyleCnt="0"/>
      <dgm:spPr/>
    </dgm:pt>
    <dgm:pt modelId="{F3D18F41-7417-466A-9915-E62477FD10F7}" type="pres">
      <dgm:prSet presAssocID="{0DDCA98C-0A90-4F24-8BB6-C9643564FD43}" presName="compNode" presStyleCnt="0"/>
      <dgm:spPr/>
    </dgm:pt>
    <dgm:pt modelId="{F01E8FA5-C55D-42B7-A30D-792605C94F0D}" type="pres">
      <dgm:prSet presAssocID="{0DDCA98C-0A90-4F24-8BB6-C9643564FD43}" presName="bgRect" presStyleLbl="bgShp" presStyleIdx="1" presStyleCnt="3"/>
      <dgm:spPr/>
    </dgm:pt>
    <dgm:pt modelId="{295D5292-EC35-4818-9248-ACDA3BA1B112}" type="pres">
      <dgm:prSet presAssocID="{0DDCA98C-0A90-4F24-8BB6-C9643564FD4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solid fill with solid fill"/>
        </a:ext>
      </dgm:extLst>
    </dgm:pt>
    <dgm:pt modelId="{58896B25-034B-4495-B212-2F6262AD0066}" type="pres">
      <dgm:prSet presAssocID="{0DDCA98C-0A90-4F24-8BB6-C9643564FD43}" presName="spaceRect" presStyleCnt="0"/>
      <dgm:spPr/>
    </dgm:pt>
    <dgm:pt modelId="{05DCA8B5-30B4-4944-A4F4-26BB5DC33B1C}" type="pres">
      <dgm:prSet presAssocID="{0DDCA98C-0A90-4F24-8BB6-C9643564FD43}" presName="parTx" presStyleLbl="revTx" presStyleIdx="1" presStyleCnt="3">
        <dgm:presLayoutVars>
          <dgm:chMax val="0"/>
          <dgm:chPref val="0"/>
        </dgm:presLayoutVars>
      </dgm:prSet>
      <dgm:spPr/>
    </dgm:pt>
    <dgm:pt modelId="{E0A3C475-441D-432F-BD08-B376C024B228}" type="pres">
      <dgm:prSet presAssocID="{22B46097-D461-4E77-A9D1-E902A6C726FD}" presName="sibTrans" presStyleCnt="0"/>
      <dgm:spPr/>
    </dgm:pt>
    <dgm:pt modelId="{E0896485-E584-45C6-AD03-FB4CBBA8FCCC}" type="pres">
      <dgm:prSet presAssocID="{274437B1-7D26-48A6-8EA5-2629C982934C}" presName="compNode" presStyleCnt="0"/>
      <dgm:spPr/>
    </dgm:pt>
    <dgm:pt modelId="{7A249D78-7DC1-411B-B7B5-771410A6509D}" type="pres">
      <dgm:prSet presAssocID="{274437B1-7D26-48A6-8EA5-2629C982934C}" presName="bgRect" presStyleLbl="bgShp" presStyleIdx="2" presStyleCnt="3"/>
      <dgm:spPr/>
    </dgm:pt>
    <dgm:pt modelId="{BEF1FB60-D417-4D24-8780-6309373F496B}" type="pres">
      <dgm:prSet presAssocID="{274437B1-7D26-48A6-8EA5-2629C982934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185F92D9-E872-4473-94CD-41815D36947B}" type="pres">
      <dgm:prSet presAssocID="{274437B1-7D26-48A6-8EA5-2629C982934C}" presName="spaceRect" presStyleCnt="0"/>
      <dgm:spPr/>
    </dgm:pt>
    <dgm:pt modelId="{6DF570C0-5F45-4EED-8406-EE63FF8C416B}" type="pres">
      <dgm:prSet presAssocID="{274437B1-7D26-48A6-8EA5-2629C982934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82B820D-B2CC-4141-B4ED-116CCE5BE085}" srcId="{AEB944EE-9C33-4C92-8668-45E4D4C07272}" destId="{0DDCA98C-0A90-4F24-8BB6-C9643564FD43}" srcOrd="1" destOrd="0" parTransId="{D1FC8804-17D4-454A-9E2B-B0248E67BC65}" sibTransId="{22B46097-D461-4E77-A9D1-E902A6C726FD}"/>
    <dgm:cxn modelId="{6B69B41D-F2D7-4898-9407-0C1739500738}" srcId="{AEB944EE-9C33-4C92-8668-45E4D4C07272}" destId="{274437B1-7D26-48A6-8EA5-2629C982934C}" srcOrd="2" destOrd="0" parTransId="{BB9EBDF5-2AE7-4118-9C4B-8AF88644D9BC}" sibTransId="{F7D90807-39D2-4AC8-9D2F-6BF8516ECB20}"/>
    <dgm:cxn modelId="{DF89E75F-D7F8-4D0A-A17A-3FA73368428C}" type="presOf" srcId="{AEB944EE-9C33-4C92-8668-45E4D4C07272}" destId="{4FB27B50-9D38-49E7-BA29-4EFFC6C0E953}" srcOrd="0" destOrd="0" presId="urn:microsoft.com/office/officeart/2018/2/layout/IconVerticalSolidList"/>
    <dgm:cxn modelId="{7D124762-26F8-41B0-9BB9-D5319E855B8A}" type="presOf" srcId="{274437B1-7D26-48A6-8EA5-2629C982934C}" destId="{6DF570C0-5F45-4EED-8406-EE63FF8C416B}" srcOrd="0" destOrd="0" presId="urn:microsoft.com/office/officeart/2018/2/layout/IconVerticalSolidList"/>
    <dgm:cxn modelId="{52CABF50-58F7-45D4-A209-08B3C4EF6D14}" type="presOf" srcId="{14CDD5C4-D527-4270-B3D4-095E3E9E8609}" destId="{7B5E9D4E-1D29-4020-8FA1-9ED462514C28}" srcOrd="0" destOrd="0" presId="urn:microsoft.com/office/officeart/2018/2/layout/IconVerticalSolidList"/>
    <dgm:cxn modelId="{6D259A7E-20B9-4D95-960D-239CAEFFB4BB}" srcId="{AEB944EE-9C33-4C92-8668-45E4D4C07272}" destId="{14CDD5C4-D527-4270-B3D4-095E3E9E8609}" srcOrd="0" destOrd="0" parTransId="{8918E40F-2F66-4934-A162-654E71C2CD69}" sibTransId="{A01D42B8-0C78-47F2-9302-2BAB27FAB8B7}"/>
    <dgm:cxn modelId="{95C2BC9C-6348-4A12-8406-785A996543F7}" type="presOf" srcId="{0DDCA98C-0A90-4F24-8BB6-C9643564FD43}" destId="{05DCA8B5-30B4-4944-A4F4-26BB5DC33B1C}" srcOrd="0" destOrd="0" presId="urn:microsoft.com/office/officeart/2018/2/layout/IconVerticalSolidList"/>
    <dgm:cxn modelId="{5BC4C4DA-1807-4F7A-9DB1-A7DDB4ECFAE3}" type="presParOf" srcId="{4FB27B50-9D38-49E7-BA29-4EFFC6C0E953}" destId="{AB9D7023-C0A9-4E42-85F5-A87C068D4D18}" srcOrd="0" destOrd="0" presId="urn:microsoft.com/office/officeart/2018/2/layout/IconVerticalSolidList"/>
    <dgm:cxn modelId="{B7DD12C4-BC19-4D57-B792-30CA233B11D7}" type="presParOf" srcId="{AB9D7023-C0A9-4E42-85F5-A87C068D4D18}" destId="{0CA504A4-833E-46F5-97C9-47B8378BFED4}" srcOrd="0" destOrd="0" presId="urn:microsoft.com/office/officeart/2018/2/layout/IconVerticalSolidList"/>
    <dgm:cxn modelId="{1D852185-7004-4CD1-8D23-2FC7C395FBE7}" type="presParOf" srcId="{AB9D7023-C0A9-4E42-85F5-A87C068D4D18}" destId="{F0F61914-D778-4F1D-99B7-212CD21A413A}" srcOrd="1" destOrd="0" presId="urn:microsoft.com/office/officeart/2018/2/layout/IconVerticalSolidList"/>
    <dgm:cxn modelId="{F7331321-A923-4BE4-806E-3CA5AE12242C}" type="presParOf" srcId="{AB9D7023-C0A9-4E42-85F5-A87C068D4D18}" destId="{4DC36C2F-E473-4E80-B4AE-280B24D5336C}" srcOrd="2" destOrd="0" presId="urn:microsoft.com/office/officeart/2018/2/layout/IconVerticalSolidList"/>
    <dgm:cxn modelId="{F46A46D0-D659-42DC-96AC-F0A46A321219}" type="presParOf" srcId="{AB9D7023-C0A9-4E42-85F5-A87C068D4D18}" destId="{7B5E9D4E-1D29-4020-8FA1-9ED462514C28}" srcOrd="3" destOrd="0" presId="urn:microsoft.com/office/officeart/2018/2/layout/IconVerticalSolidList"/>
    <dgm:cxn modelId="{0EE49592-4685-445C-ACAF-9B6B561C1C44}" type="presParOf" srcId="{4FB27B50-9D38-49E7-BA29-4EFFC6C0E953}" destId="{2A4CF12D-DF1C-48A6-BE01-E2A22D18F761}" srcOrd="1" destOrd="0" presId="urn:microsoft.com/office/officeart/2018/2/layout/IconVerticalSolidList"/>
    <dgm:cxn modelId="{F5A2FF6A-3C8F-4DAA-8A76-27EAC0D9B551}" type="presParOf" srcId="{4FB27B50-9D38-49E7-BA29-4EFFC6C0E953}" destId="{F3D18F41-7417-466A-9915-E62477FD10F7}" srcOrd="2" destOrd="0" presId="urn:microsoft.com/office/officeart/2018/2/layout/IconVerticalSolidList"/>
    <dgm:cxn modelId="{EA3C974C-A20E-4F57-8490-FA74CC4BEDF2}" type="presParOf" srcId="{F3D18F41-7417-466A-9915-E62477FD10F7}" destId="{F01E8FA5-C55D-42B7-A30D-792605C94F0D}" srcOrd="0" destOrd="0" presId="urn:microsoft.com/office/officeart/2018/2/layout/IconVerticalSolidList"/>
    <dgm:cxn modelId="{3D0A097B-72BD-4E36-B8DE-C9918E6122EE}" type="presParOf" srcId="{F3D18F41-7417-466A-9915-E62477FD10F7}" destId="{295D5292-EC35-4818-9248-ACDA3BA1B112}" srcOrd="1" destOrd="0" presId="urn:microsoft.com/office/officeart/2018/2/layout/IconVerticalSolidList"/>
    <dgm:cxn modelId="{EA1B7C36-B7AA-4B57-8CAA-3333982BBD42}" type="presParOf" srcId="{F3D18F41-7417-466A-9915-E62477FD10F7}" destId="{58896B25-034B-4495-B212-2F6262AD0066}" srcOrd="2" destOrd="0" presId="urn:microsoft.com/office/officeart/2018/2/layout/IconVerticalSolidList"/>
    <dgm:cxn modelId="{F41A3E78-BE15-4C65-BC81-6B560821F2C1}" type="presParOf" srcId="{F3D18F41-7417-466A-9915-E62477FD10F7}" destId="{05DCA8B5-30B4-4944-A4F4-26BB5DC33B1C}" srcOrd="3" destOrd="0" presId="urn:microsoft.com/office/officeart/2018/2/layout/IconVerticalSolidList"/>
    <dgm:cxn modelId="{3CEB1A39-E5A3-462B-9B77-E685E1EF0D94}" type="presParOf" srcId="{4FB27B50-9D38-49E7-BA29-4EFFC6C0E953}" destId="{E0A3C475-441D-432F-BD08-B376C024B228}" srcOrd="3" destOrd="0" presId="urn:microsoft.com/office/officeart/2018/2/layout/IconVerticalSolidList"/>
    <dgm:cxn modelId="{38B562AC-4266-42E6-97E5-AE313132DE37}" type="presParOf" srcId="{4FB27B50-9D38-49E7-BA29-4EFFC6C0E953}" destId="{E0896485-E584-45C6-AD03-FB4CBBA8FCCC}" srcOrd="4" destOrd="0" presId="urn:microsoft.com/office/officeart/2018/2/layout/IconVerticalSolidList"/>
    <dgm:cxn modelId="{8DCA56B2-40CA-499C-8A09-ED51983F6EA9}" type="presParOf" srcId="{E0896485-E584-45C6-AD03-FB4CBBA8FCCC}" destId="{7A249D78-7DC1-411B-B7B5-771410A6509D}" srcOrd="0" destOrd="0" presId="urn:microsoft.com/office/officeart/2018/2/layout/IconVerticalSolidList"/>
    <dgm:cxn modelId="{058F2D94-13F4-485B-A122-B2DEA2D04D9E}" type="presParOf" srcId="{E0896485-E584-45C6-AD03-FB4CBBA8FCCC}" destId="{BEF1FB60-D417-4D24-8780-6309373F496B}" srcOrd="1" destOrd="0" presId="urn:microsoft.com/office/officeart/2018/2/layout/IconVerticalSolidList"/>
    <dgm:cxn modelId="{ABDC4ABC-D8FF-4DA3-9EC5-11019488CEFD}" type="presParOf" srcId="{E0896485-E584-45C6-AD03-FB4CBBA8FCCC}" destId="{185F92D9-E872-4473-94CD-41815D36947B}" srcOrd="2" destOrd="0" presId="urn:microsoft.com/office/officeart/2018/2/layout/IconVerticalSolidList"/>
    <dgm:cxn modelId="{32E03843-5270-4082-B1E0-ED33FBCD44B5}" type="presParOf" srcId="{E0896485-E584-45C6-AD03-FB4CBBA8FCCC}" destId="{6DF570C0-5F45-4EED-8406-EE63FF8C416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F45B64-54CB-40C4-9B51-D7B97690D4F4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52EA28-FB37-44E9-AC5C-A1B719680C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Address problems sooner rather than later </a:t>
          </a:r>
        </a:p>
      </dgm:t>
    </dgm:pt>
    <dgm:pt modelId="{B218EDC0-E6D2-40C3-AF7F-AD972FF67ADF}" type="parTrans" cxnId="{4B6C19C6-E122-4CDC-BF22-516FFBB2098A}">
      <dgm:prSet/>
      <dgm:spPr/>
      <dgm:t>
        <a:bodyPr/>
        <a:lstStyle/>
        <a:p>
          <a:endParaRPr lang="en-US"/>
        </a:p>
      </dgm:t>
    </dgm:pt>
    <dgm:pt modelId="{91E71C7C-48A8-4325-BA0D-C10CE4C427C7}" type="sibTrans" cxnId="{4B6C19C6-E122-4CDC-BF22-516FFBB2098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0AF9B25-9C57-4D0B-9BDD-283900EAC8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Notice your own emotions and use coping skills appropriately </a:t>
          </a:r>
        </a:p>
      </dgm:t>
    </dgm:pt>
    <dgm:pt modelId="{8277F405-7D4D-4ECD-B265-A5B3B0C0C23C}" type="parTrans" cxnId="{208E4499-DD40-4AA8-AE67-F8F716127C3C}">
      <dgm:prSet/>
      <dgm:spPr/>
      <dgm:t>
        <a:bodyPr/>
        <a:lstStyle/>
        <a:p>
          <a:endParaRPr lang="en-US"/>
        </a:p>
      </dgm:t>
    </dgm:pt>
    <dgm:pt modelId="{2CAC8C35-13DB-4034-9CB7-D8280EC7CC8F}" type="sibTrans" cxnId="{208E4499-DD40-4AA8-AE67-F8F716127C3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C06A0A7-58A1-495B-8839-714E90D355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Walk away if you are becoming too angry or the conversation is becoming unproductive </a:t>
          </a:r>
        </a:p>
      </dgm:t>
    </dgm:pt>
    <dgm:pt modelId="{B9C47457-BF03-4409-9FBA-E13925DFCD90}" type="parTrans" cxnId="{CEA7C6A0-132E-4912-B867-9BF3675101AF}">
      <dgm:prSet/>
      <dgm:spPr/>
      <dgm:t>
        <a:bodyPr/>
        <a:lstStyle/>
        <a:p>
          <a:endParaRPr lang="en-US"/>
        </a:p>
      </dgm:t>
    </dgm:pt>
    <dgm:pt modelId="{33E39A2C-0892-4AA4-81C9-F039C5A65192}" type="sibTrans" cxnId="{CEA7C6A0-132E-4912-B867-9BF3675101A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0C0218D-CE6A-4B26-B422-DD59FDB6A5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 an active listener </a:t>
          </a:r>
        </a:p>
      </dgm:t>
    </dgm:pt>
    <dgm:pt modelId="{A1229A0A-64F7-403B-A0EA-A076212F8957}" type="parTrans" cxnId="{EBC63E32-36DD-451E-A86A-C91D1F4D3449}">
      <dgm:prSet/>
      <dgm:spPr/>
      <dgm:t>
        <a:bodyPr/>
        <a:lstStyle/>
        <a:p>
          <a:endParaRPr lang="en-US"/>
        </a:p>
      </dgm:t>
    </dgm:pt>
    <dgm:pt modelId="{EC83FBC2-3AE4-4556-B571-C541168C45CE}" type="sibTrans" cxnId="{EBC63E32-36DD-451E-A86A-C91D1F4D344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25B77E9-A6A2-42DB-B112-BC75DE43CC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 “I” statements to avoid sounding accusatory </a:t>
          </a:r>
        </a:p>
      </dgm:t>
    </dgm:pt>
    <dgm:pt modelId="{E4752146-C999-43C0-9057-2438D59DB578}" type="parTrans" cxnId="{639DBBF4-FEEE-415E-928D-EA7CA0F4CE06}">
      <dgm:prSet/>
      <dgm:spPr/>
      <dgm:t>
        <a:bodyPr/>
        <a:lstStyle/>
        <a:p>
          <a:endParaRPr lang="en-US"/>
        </a:p>
      </dgm:t>
    </dgm:pt>
    <dgm:pt modelId="{B94AAA6A-A72D-492C-803A-7C5FAD4380A2}" type="sibTrans" cxnId="{639DBBF4-FEEE-415E-928D-EA7CA0F4CE0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C631B41-ACE4-42B7-B828-64F2EBF4A8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Speak calmly </a:t>
          </a:r>
        </a:p>
      </dgm:t>
    </dgm:pt>
    <dgm:pt modelId="{A1AB33FF-362A-4773-8F5D-9AE641ABC6D4}" type="parTrans" cxnId="{A0732E90-51EB-4ABD-BB6D-C903233BD810}">
      <dgm:prSet/>
      <dgm:spPr/>
      <dgm:t>
        <a:bodyPr/>
        <a:lstStyle/>
        <a:p>
          <a:endParaRPr lang="en-US"/>
        </a:p>
      </dgm:t>
    </dgm:pt>
    <dgm:pt modelId="{22F1C725-BE9C-4231-9EF7-A751598ED9C1}" type="sibTrans" cxnId="{A0732E90-51EB-4ABD-BB6D-C903233BD81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ECD0269-FA94-4363-B27F-81CD9581BE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Respect each other’s differences and show empathy </a:t>
          </a:r>
        </a:p>
      </dgm:t>
    </dgm:pt>
    <dgm:pt modelId="{25DF671D-0BD7-4642-8BCA-F09875BD2966}" type="parTrans" cxnId="{8736034A-030A-4531-BB2E-BCF16D5D4113}">
      <dgm:prSet/>
      <dgm:spPr/>
      <dgm:t>
        <a:bodyPr/>
        <a:lstStyle/>
        <a:p>
          <a:endParaRPr lang="en-US"/>
        </a:p>
      </dgm:t>
    </dgm:pt>
    <dgm:pt modelId="{39336C85-EA41-4E95-9241-43AE8D0A0CBC}" type="sibTrans" cxnId="{8736034A-030A-4531-BB2E-BCF16D5D411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41CE669-AD08-4AAC-AA82-7749DEA0B1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Be open-minded and recognize constructive criticism  </a:t>
          </a:r>
        </a:p>
      </dgm:t>
    </dgm:pt>
    <dgm:pt modelId="{279891C9-671D-4D1C-B754-167205D85831}" type="parTrans" cxnId="{9BE7AA20-26CE-4FE8-911A-BBB8CE52E407}">
      <dgm:prSet/>
      <dgm:spPr/>
      <dgm:t>
        <a:bodyPr/>
        <a:lstStyle/>
        <a:p>
          <a:endParaRPr lang="en-US"/>
        </a:p>
      </dgm:t>
    </dgm:pt>
    <dgm:pt modelId="{6737B026-29CA-4284-9F53-C8EE7C8DF01D}" type="sibTrans" cxnId="{9BE7AA20-26CE-4FE8-911A-BBB8CE52E40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2C5B8D4-6D6E-4474-882A-98F488F14B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Take ownership of your part and apologize if needed</a:t>
          </a:r>
        </a:p>
      </dgm:t>
    </dgm:pt>
    <dgm:pt modelId="{98B15410-DA82-425A-B79B-B9FBF5953350}" type="parTrans" cxnId="{8167D18C-E10D-45AF-84C0-030A8329C6DC}">
      <dgm:prSet/>
      <dgm:spPr/>
      <dgm:t>
        <a:bodyPr/>
        <a:lstStyle/>
        <a:p>
          <a:endParaRPr lang="en-US"/>
        </a:p>
      </dgm:t>
    </dgm:pt>
    <dgm:pt modelId="{F9728B77-595E-49E1-9ECC-E5F9DAA16D88}" type="sibTrans" cxnId="{8167D18C-E10D-45AF-84C0-030A8329C6DC}">
      <dgm:prSet/>
      <dgm:spPr/>
      <dgm:t>
        <a:bodyPr/>
        <a:lstStyle/>
        <a:p>
          <a:endParaRPr lang="en-US"/>
        </a:p>
      </dgm:t>
    </dgm:pt>
    <dgm:pt modelId="{FC9C915A-D627-4ADF-B735-2F0B9232BAEF}" type="pres">
      <dgm:prSet presAssocID="{6AF45B64-54CB-40C4-9B51-D7B97690D4F4}" presName="root" presStyleCnt="0">
        <dgm:presLayoutVars>
          <dgm:dir/>
          <dgm:resizeHandles val="exact"/>
        </dgm:presLayoutVars>
      </dgm:prSet>
      <dgm:spPr/>
    </dgm:pt>
    <dgm:pt modelId="{C7D2E8FC-2F40-40DF-93D4-D162F1F2EDAA}" type="pres">
      <dgm:prSet presAssocID="{6AF45B64-54CB-40C4-9B51-D7B97690D4F4}" presName="container" presStyleCnt="0">
        <dgm:presLayoutVars>
          <dgm:dir/>
          <dgm:resizeHandles val="exact"/>
        </dgm:presLayoutVars>
      </dgm:prSet>
      <dgm:spPr/>
    </dgm:pt>
    <dgm:pt modelId="{88E97A15-495D-447F-9428-7F878B3FC532}" type="pres">
      <dgm:prSet presAssocID="{9152EA28-FB37-44E9-AC5C-A1B719680CD8}" presName="compNode" presStyleCnt="0"/>
      <dgm:spPr/>
    </dgm:pt>
    <dgm:pt modelId="{E14C4EA7-E2D5-43D7-9E49-7B20881E870E}" type="pres">
      <dgm:prSet presAssocID="{9152EA28-FB37-44E9-AC5C-A1B719680CD8}" presName="iconBgRect" presStyleLbl="bgShp" presStyleIdx="0" presStyleCnt="9"/>
      <dgm:spPr/>
    </dgm:pt>
    <dgm:pt modelId="{5CB66824-0945-4027-AC46-91D417CC089B}" type="pres">
      <dgm:prSet presAssocID="{9152EA28-FB37-44E9-AC5C-A1B719680CD8}" presName="iconRect" presStyleLbl="node1" presStyleIdx="0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larm clock with solid fill"/>
        </a:ext>
      </dgm:extLst>
    </dgm:pt>
    <dgm:pt modelId="{FBF9012A-F000-49C8-B366-9B72CB34779C}" type="pres">
      <dgm:prSet presAssocID="{9152EA28-FB37-44E9-AC5C-A1B719680CD8}" presName="spaceRect" presStyleCnt="0"/>
      <dgm:spPr/>
    </dgm:pt>
    <dgm:pt modelId="{BCD5E52D-B00F-40BA-AD6C-715C98D5FFFC}" type="pres">
      <dgm:prSet presAssocID="{9152EA28-FB37-44E9-AC5C-A1B719680CD8}" presName="textRect" presStyleLbl="revTx" presStyleIdx="0" presStyleCnt="9">
        <dgm:presLayoutVars>
          <dgm:chMax val="1"/>
          <dgm:chPref val="1"/>
        </dgm:presLayoutVars>
      </dgm:prSet>
      <dgm:spPr/>
    </dgm:pt>
    <dgm:pt modelId="{0EC33949-6856-4593-843F-D4FE1B232989}" type="pres">
      <dgm:prSet presAssocID="{91E71C7C-48A8-4325-BA0D-C10CE4C427C7}" presName="sibTrans" presStyleLbl="sibTrans2D1" presStyleIdx="0" presStyleCnt="0"/>
      <dgm:spPr/>
    </dgm:pt>
    <dgm:pt modelId="{9E0EC9FD-0646-44A3-93D9-12B4F9EA71E9}" type="pres">
      <dgm:prSet presAssocID="{90AF9B25-9C57-4D0B-9BDD-283900EAC80D}" presName="compNode" presStyleCnt="0"/>
      <dgm:spPr/>
    </dgm:pt>
    <dgm:pt modelId="{7C194E15-9F50-4019-820E-0805AC6EB9BB}" type="pres">
      <dgm:prSet presAssocID="{90AF9B25-9C57-4D0B-9BDD-283900EAC80D}" presName="iconBgRect" presStyleLbl="bgShp" presStyleIdx="1" presStyleCnt="9"/>
      <dgm:spPr/>
    </dgm:pt>
    <dgm:pt modelId="{63BBAB5D-FCE5-421F-8287-D0CAF6E427FA}" type="pres">
      <dgm:prSet presAssocID="{90AF9B25-9C57-4D0B-9BDD-283900EAC80D}" presName="iconRect" presStyleLbl="node1" presStyleIdx="1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ry face with solid fill with solid fill"/>
        </a:ext>
      </dgm:extLst>
    </dgm:pt>
    <dgm:pt modelId="{4F3F8239-1FA6-40C4-AAA0-F9CE649E0EF4}" type="pres">
      <dgm:prSet presAssocID="{90AF9B25-9C57-4D0B-9BDD-283900EAC80D}" presName="spaceRect" presStyleCnt="0"/>
      <dgm:spPr/>
    </dgm:pt>
    <dgm:pt modelId="{1A3B97A1-A81A-469B-9B88-03DA2696BADC}" type="pres">
      <dgm:prSet presAssocID="{90AF9B25-9C57-4D0B-9BDD-283900EAC80D}" presName="textRect" presStyleLbl="revTx" presStyleIdx="1" presStyleCnt="9">
        <dgm:presLayoutVars>
          <dgm:chMax val="1"/>
          <dgm:chPref val="1"/>
        </dgm:presLayoutVars>
      </dgm:prSet>
      <dgm:spPr/>
    </dgm:pt>
    <dgm:pt modelId="{56EDA6A6-5FFA-4352-9D8B-74747CBD9818}" type="pres">
      <dgm:prSet presAssocID="{2CAC8C35-13DB-4034-9CB7-D8280EC7CC8F}" presName="sibTrans" presStyleLbl="sibTrans2D1" presStyleIdx="0" presStyleCnt="0"/>
      <dgm:spPr/>
    </dgm:pt>
    <dgm:pt modelId="{CF6B474C-6C1D-4D65-B0D7-84AE1E480AA9}" type="pres">
      <dgm:prSet presAssocID="{8C06A0A7-58A1-495B-8839-714E90D35564}" presName="compNode" presStyleCnt="0"/>
      <dgm:spPr/>
    </dgm:pt>
    <dgm:pt modelId="{41EC77D4-2EDD-4FD6-9A10-41729A6A11B0}" type="pres">
      <dgm:prSet presAssocID="{8C06A0A7-58A1-495B-8839-714E90D35564}" presName="iconBgRect" presStyleLbl="bgShp" presStyleIdx="2" presStyleCnt="9"/>
      <dgm:spPr/>
    </dgm:pt>
    <dgm:pt modelId="{3B4EDDEB-C25A-410F-AEE5-9AF9206CF72E}" type="pres">
      <dgm:prSet presAssocID="{8C06A0A7-58A1-495B-8839-714E90D35564}" presName="iconRect" presStyleLbl="node1" presStyleIdx="2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n with solid fill"/>
        </a:ext>
      </dgm:extLst>
    </dgm:pt>
    <dgm:pt modelId="{9C100274-4DE8-40DB-BB0E-C115A28100E7}" type="pres">
      <dgm:prSet presAssocID="{8C06A0A7-58A1-495B-8839-714E90D35564}" presName="spaceRect" presStyleCnt="0"/>
      <dgm:spPr/>
    </dgm:pt>
    <dgm:pt modelId="{98CAF5FC-A1E0-4485-9610-D8589707CDC0}" type="pres">
      <dgm:prSet presAssocID="{8C06A0A7-58A1-495B-8839-714E90D35564}" presName="textRect" presStyleLbl="revTx" presStyleIdx="2" presStyleCnt="9">
        <dgm:presLayoutVars>
          <dgm:chMax val="1"/>
          <dgm:chPref val="1"/>
        </dgm:presLayoutVars>
      </dgm:prSet>
      <dgm:spPr/>
    </dgm:pt>
    <dgm:pt modelId="{F983E59B-650D-4290-8448-D462207C3E8B}" type="pres">
      <dgm:prSet presAssocID="{33E39A2C-0892-4AA4-81C9-F039C5A65192}" presName="sibTrans" presStyleLbl="sibTrans2D1" presStyleIdx="0" presStyleCnt="0"/>
      <dgm:spPr/>
    </dgm:pt>
    <dgm:pt modelId="{02A6BD0B-7BB7-437A-9334-C83D87408C1E}" type="pres">
      <dgm:prSet presAssocID="{10C0218D-CE6A-4B26-B422-DD59FDB6A5E3}" presName="compNode" presStyleCnt="0"/>
      <dgm:spPr/>
    </dgm:pt>
    <dgm:pt modelId="{BE0DD975-4187-40A2-8E84-6FC34A41A57F}" type="pres">
      <dgm:prSet presAssocID="{10C0218D-CE6A-4B26-B422-DD59FDB6A5E3}" presName="iconBgRect" presStyleLbl="bgShp" presStyleIdx="3" presStyleCnt="9"/>
      <dgm:spPr/>
    </dgm:pt>
    <dgm:pt modelId="{65E77DBD-5001-4235-B665-4C1B203CED33}" type="pres">
      <dgm:prSet presAssocID="{10C0218D-CE6A-4B26-B422-DD59FDB6A5E3}" presName="iconRect" presStyleLbl="node1" presStyleIdx="3" presStyleCnt="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F919650A-328C-46A6-8694-DA6883200C4A}" type="pres">
      <dgm:prSet presAssocID="{10C0218D-CE6A-4B26-B422-DD59FDB6A5E3}" presName="spaceRect" presStyleCnt="0"/>
      <dgm:spPr/>
    </dgm:pt>
    <dgm:pt modelId="{2DD19EF1-CCFB-4A37-8EE1-955B7EEF1955}" type="pres">
      <dgm:prSet presAssocID="{10C0218D-CE6A-4B26-B422-DD59FDB6A5E3}" presName="textRect" presStyleLbl="revTx" presStyleIdx="3" presStyleCnt="9">
        <dgm:presLayoutVars>
          <dgm:chMax val="1"/>
          <dgm:chPref val="1"/>
        </dgm:presLayoutVars>
      </dgm:prSet>
      <dgm:spPr/>
    </dgm:pt>
    <dgm:pt modelId="{1991D324-EC8D-4B6A-A731-C1BD2392B339}" type="pres">
      <dgm:prSet presAssocID="{EC83FBC2-3AE4-4556-B571-C541168C45CE}" presName="sibTrans" presStyleLbl="sibTrans2D1" presStyleIdx="0" presStyleCnt="0"/>
      <dgm:spPr/>
    </dgm:pt>
    <dgm:pt modelId="{B575FC3D-E6B6-4B6B-918B-5E759EDFF0A9}" type="pres">
      <dgm:prSet presAssocID="{525B77E9-A6A2-42DB-B112-BC75DE43CC54}" presName="compNode" presStyleCnt="0"/>
      <dgm:spPr/>
    </dgm:pt>
    <dgm:pt modelId="{BA3810A3-FD83-46FE-B519-7D3DB5621612}" type="pres">
      <dgm:prSet presAssocID="{525B77E9-A6A2-42DB-B112-BC75DE43CC54}" presName="iconBgRect" presStyleLbl="bgShp" presStyleIdx="4" presStyleCnt="9"/>
      <dgm:spPr/>
    </dgm:pt>
    <dgm:pt modelId="{0FBA3698-9799-46DD-907A-3984E1BD7008}" type="pres">
      <dgm:prSet presAssocID="{525B77E9-A6A2-42DB-B112-BC75DE43CC54}" presName="iconRect" presStyleLbl="node1" presStyleIdx="4" presStyleCnt="9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ugh with solid fill"/>
        </a:ext>
      </dgm:extLst>
    </dgm:pt>
    <dgm:pt modelId="{4EBB1620-C930-404E-9B6D-D1C577376BD5}" type="pres">
      <dgm:prSet presAssocID="{525B77E9-A6A2-42DB-B112-BC75DE43CC54}" presName="spaceRect" presStyleCnt="0"/>
      <dgm:spPr/>
    </dgm:pt>
    <dgm:pt modelId="{7DFF511F-DA0B-461A-AB67-AD8E98FB0638}" type="pres">
      <dgm:prSet presAssocID="{525B77E9-A6A2-42DB-B112-BC75DE43CC54}" presName="textRect" presStyleLbl="revTx" presStyleIdx="4" presStyleCnt="9">
        <dgm:presLayoutVars>
          <dgm:chMax val="1"/>
          <dgm:chPref val="1"/>
        </dgm:presLayoutVars>
      </dgm:prSet>
      <dgm:spPr/>
    </dgm:pt>
    <dgm:pt modelId="{E556278A-62A9-428E-9270-3CB792CC3509}" type="pres">
      <dgm:prSet presAssocID="{B94AAA6A-A72D-492C-803A-7C5FAD4380A2}" presName="sibTrans" presStyleLbl="sibTrans2D1" presStyleIdx="0" presStyleCnt="0"/>
      <dgm:spPr/>
    </dgm:pt>
    <dgm:pt modelId="{9C5ED641-D90E-4AF9-AE6E-273C44320CC6}" type="pres">
      <dgm:prSet presAssocID="{5C631B41-ACE4-42B7-B828-64F2EBF4A8A9}" presName="compNode" presStyleCnt="0"/>
      <dgm:spPr/>
    </dgm:pt>
    <dgm:pt modelId="{6B85D910-B784-448D-BDC3-20B8DA15D74E}" type="pres">
      <dgm:prSet presAssocID="{5C631B41-ACE4-42B7-B828-64F2EBF4A8A9}" presName="iconBgRect" presStyleLbl="bgShp" presStyleIdx="5" presStyleCnt="9"/>
      <dgm:spPr/>
    </dgm:pt>
    <dgm:pt modelId="{B5A11082-5DC1-4884-B54F-3508097CFBE5}" type="pres">
      <dgm:prSet presAssocID="{5C631B41-ACE4-42B7-B828-64F2EBF4A8A9}" presName="iconRect" presStyleLbl="node1" presStyleIdx="5" presStyleCnt="9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nglasses face outline with solid fill"/>
        </a:ext>
      </dgm:extLst>
    </dgm:pt>
    <dgm:pt modelId="{32EF1BA2-F135-4881-B9FF-003BF10B2511}" type="pres">
      <dgm:prSet presAssocID="{5C631B41-ACE4-42B7-B828-64F2EBF4A8A9}" presName="spaceRect" presStyleCnt="0"/>
      <dgm:spPr/>
    </dgm:pt>
    <dgm:pt modelId="{35F180B2-8D36-47ED-8B4D-7F480EF7A910}" type="pres">
      <dgm:prSet presAssocID="{5C631B41-ACE4-42B7-B828-64F2EBF4A8A9}" presName="textRect" presStyleLbl="revTx" presStyleIdx="5" presStyleCnt="9">
        <dgm:presLayoutVars>
          <dgm:chMax val="1"/>
          <dgm:chPref val="1"/>
        </dgm:presLayoutVars>
      </dgm:prSet>
      <dgm:spPr/>
    </dgm:pt>
    <dgm:pt modelId="{7FC5F68B-6563-4E96-94E1-068E7AAB5628}" type="pres">
      <dgm:prSet presAssocID="{22F1C725-BE9C-4231-9EF7-A751598ED9C1}" presName="sibTrans" presStyleLbl="sibTrans2D1" presStyleIdx="0" presStyleCnt="0"/>
      <dgm:spPr/>
    </dgm:pt>
    <dgm:pt modelId="{A59FB283-574F-4B8E-BECF-8DB4DC4867AB}" type="pres">
      <dgm:prSet presAssocID="{6ECD0269-FA94-4363-B27F-81CD9581BED9}" presName="compNode" presStyleCnt="0"/>
      <dgm:spPr/>
    </dgm:pt>
    <dgm:pt modelId="{C085C357-C410-4BF7-BD33-01BA372CE93C}" type="pres">
      <dgm:prSet presAssocID="{6ECD0269-FA94-4363-B27F-81CD9581BED9}" presName="iconBgRect" presStyleLbl="bgShp" presStyleIdx="6" presStyleCnt="9"/>
      <dgm:spPr/>
    </dgm:pt>
    <dgm:pt modelId="{1BAC9AF6-789C-441B-90FF-CBCB32F6BE6B}" type="pres">
      <dgm:prSet presAssocID="{6ECD0269-FA94-4363-B27F-81CD9581BED9}" presName="iconRect" presStyleLbl="node1" presStyleIdx="6" presStyleCnt="9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CC7F23CD-8B6A-4E8E-AA6E-948AB52C5710}" type="pres">
      <dgm:prSet presAssocID="{6ECD0269-FA94-4363-B27F-81CD9581BED9}" presName="spaceRect" presStyleCnt="0"/>
      <dgm:spPr/>
    </dgm:pt>
    <dgm:pt modelId="{D083E8CC-9AFE-4769-9ACD-6BC289373926}" type="pres">
      <dgm:prSet presAssocID="{6ECD0269-FA94-4363-B27F-81CD9581BED9}" presName="textRect" presStyleLbl="revTx" presStyleIdx="6" presStyleCnt="9">
        <dgm:presLayoutVars>
          <dgm:chMax val="1"/>
          <dgm:chPref val="1"/>
        </dgm:presLayoutVars>
      </dgm:prSet>
      <dgm:spPr/>
    </dgm:pt>
    <dgm:pt modelId="{BB84C56B-22A8-4A80-8AF7-898AA1E9155B}" type="pres">
      <dgm:prSet presAssocID="{39336C85-EA41-4E95-9241-43AE8D0A0CBC}" presName="sibTrans" presStyleLbl="sibTrans2D1" presStyleIdx="0" presStyleCnt="0"/>
      <dgm:spPr/>
    </dgm:pt>
    <dgm:pt modelId="{62FEA06B-951D-4C02-A38E-49B933021911}" type="pres">
      <dgm:prSet presAssocID="{041CE669-AD08-4AAC-AA82-7749DEA0B108}" presName="compNode" presStyleCnt="0"/>
      <dgm:spPr/>
    </dgm:pt>
    <dgm:pt modelId="{CAEF2BB0-0373-435A-95FC-D0B3EF3E3BD7}" type="pres">
      <dgm:prSet presAssocID="{041CE669-AD08-4AAC-AA82-7749DEA0B108}" presName="iconBgRect" presStyleLbl="bgShp" presStyleIdx="7" presStyleCnt="9"/>
      <dgm:spPr/>
    </dgm:pt>
    <dgm:pt modelId="{2EA18BB1-57EA-416C-822C-B56E328A85F4}" type="pres">
      <dgm:prSet presAssocID="{041CE669-AD08-4AAC-AA82-7749DEA0B108}" presName="iconRect" presStyleLbl="node1" presStyleIdx="7" presStyleCnt="9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with solid fill"/>
        </a:ext>
      </dgm:extLst>
    </dgm:pt>
    <dgm:pt modelId="{D76DBCB7-E5C3-46BA-BF8A-59C49F43A8F5}" type="pres">
      <dgm:prSet presAssocID="{041CE669-AD08-4AAC-AA82-7749DEA0B108}" presName="spaceRect" presStyleCnt="0"/>
      <dgm:spPr/>
    </dgm:pt>
    <dgm:pt modelId="{0E9BE721-7965-493B-987C-3DC5E068F7C1}" type="pres">
      <dgm:prSet presAssocID="{041CE669-AD08-4AAC-AA82-7749DEA0B108}" presName="textRect" presStyleLbl="revTx" presStyleIdx="7" presStyleCnt="9">
        <dgm:presLayoutVars>
          <dgm:chMax val="1"/>
          <dgm:chPref val="1"/>
        </dgm:presLayoutVars>
      </dgm:prSet>
      <dgm:spPr/>
    </dgm:pt>
    <dgm:pt modelId="{6FC9E167-840B-4621-9168-18134A33BB30}" type="pres">
      <dgm:prSet presAssocID="{6737B026-29CA-4284-9F53-C8EE7C8DF01D}" presName="sibTrans" presStyleLbl="sibTrans2D1" presStyleIdx="0" presStyleCnt="0"/>
      <dgm:spPr/>
    </dgm:pt>
    <dgm:pt modelId="{ADAF929D-72B5-43DB-BBC8-DD114FEDD277}" type="pres">
      <dgm:prSet presAssocID="{42C5B8D4-6D6E-4474-882A-98F488F14BFC}" presName="compNode" presStyleCnt="0"/>
      <dgm:spPr/>
    </dgm:pt>
    <dgm:pt modelId="{C1466797-F29F-47C5-A800-00B595ED16DE}" type="pres">
      <dgm:prSet presAssocID="{42C5B8D4-6D6E-4474-882A-98F488F14BFC}" presName="iconBgRect" presStyleLbl="bgShp" presStyleIdx="8" presStyleCnt="9"/>
      <dgm:spPr/>
    </dgm:pt>
    <dgm:pt modelId="{C237695D-899F-4D72-AD1A-D7EECD2DE15B}" type="pres">
      <dgm:prSet presAssocID="{42C5B8D4-6D6E-4474-882A-98F488F14BFC}" presName="iconRect" presStyleLbl="node1" presStyleIdx="8" presStyleCnt="9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 with solid fill"/>
        </a:ext>
      </dgm:extLst>
    </dgm:pt>
    <dgm:pt modelId="{1FE85C00-F63C-4A71-AEAD-F41DB21DF501}" type="pres">
      <dgm:prSet presAssocID="{42C5B8D4-6D6E-4474-882A-98F488F14BFC}" presName="spaceRect" presStyleCnt="0"/>
      <dgm:spPr/>
    </dgm:pt>
    <dgm:pt modelId="{63C15718-6F07-4667-B002-566D54730609}" type="pres">
      <dgm:prSet presAssocID="{42C5B8D4-6D6E-4474-882A-98F488F14BFC}" presName="textRect" presStyleLbl="revTx" presStyleIdx="8" presStyleCnt="9">
        <dgm:presLayoutVars>
          <dgm:chMax val="1"/>
          <dgm:chPref val="1"/>
        </dgm:presLayoutVars>
      </dgm:prSet>
      <dgm:spPr/>
    </dgm:pt>
  </dgm:ptLst>
  <dgm:cxnLst>
    <dgm:cxn modelId="{B456130C-44EE-4EAF-8150-58099DE326BE}" type="presOf" srcId="{33E39A2C-0892-4AA4-81C9-F039C5A65192}" destId="{F983E59B-650D-4290-8448-D462207C3E8B}" srcOrd="0" destOrd="0" presId="urn:microsoft.com/office/officeart/2018/2/layout/IconCircleList"/>
    <dgm:cxn modelId="{9BE7AA20-26CE-4FE8-911A-BBB8CE52E407}" srcId="{6AF45B64-54CB-40C4-9B51-D7B97690D4F4}" destId="{041CE669-AD08-4AAC-AA82-7749DEA0B108}" srcOrd="7" destOrd="0" parTransId="{279891C9-671D-4D1C-B754-167205D85831}" sibTransId="{6737B026-29CA-4284-9F53-C8EE7C8DF01D}"/>
    <dgm:cxn modelId="{EBC63E32-36DD-451E-A86A-C91D1F4D3449}" srcId="{6AF45B64-54CB-40C4-9B51-D7B97690D4F4}" destId="{10C0218D-CE6A-4B26-B422-DD59FDB6A5E3}" srcOrd="3" destOrd="0" parTransId="{A1229A0A-64F7-403B-A0EA-A076212F8957}" sibTransId="{EC83FBC2-3AE4-4556-B571-C541168C45CE}"/>
    <dgm:cxn modelId="{23F23460-F0A0-4359-B157-53B4E69603AC}" type="presOf" srcId="{6737B026-29CA-4284-9F53-C8EE7C8DF01D}" destId="{6FC9E167-840B-4621-9168-18134A33BB30}" srcOrd="0" destOrd="0" presId="urn:microsoft.com/office/officeart/2018/2/layout/IconCircleList"/>
    <dgm:cxn modelId="{13AF4665-B404-4A49-8C3B-4594D1A552E3}" type="presOf" srcId="{91E71C7C-48A8-4325-BA0D-C10CE4C427C7}" destId="{0EC33949-6856-4593-843F-D4FE1B232989}" srcOrd="0" destOrd="0" presId="urn:microsoft.com/office/officeart/2018/2/layout/IconCircleList"/>
    <dgm:cxn modelId="{59172A67-58D5-42C3-8C25-AAA54A94F85F}" type="presOf" srcId="{39336C85-EA41-4E95-9241-43AE8D0A0CBC}" destId="{BB84C56B-22A8-4A80-8AF7-898AA1E9155B}" srcOrd="0" destOrd="0" presId="urn:microsoft.com/office/officeart/2018/2/layout/IconCircleList"/>
    <dgm:cxn modelId="{8736034A-030A-4531-BB2E-BCF16D5D4113}" srcId="{6AF45B64-54CB-40C4-9B51-D7B97690D4F4}" destId="{6ECD0269-FA94-4363-B27F-81CD9581BED9}" srcOrd="6" destOrd="0" parTransId="{25DF671D-0BD7-4642-8BCA-F09875BD2966}" sibTransId="{39336C85-EA41-4E95-9241-43AE8D0A0CBC}"/>
    <dgm:cxn modelId="{0EB03A6D-1C3B-45C5-B931-97228E1639B3}" type="presOf" srcId="{8C06A0A7-58A1-495B-8839-714E90D35564}" destId="{98CAF5FC-A1E0-4485-9610-D8589707CDC0}" srcOrd="0" destOrd="0" presId="urn:microsoft.com/office/officeart/2018/2/layout/IconCircleList"/>
    <dgm:cxn modelId="{9FB67A74-03B9-4E63-8C41-565FE31BADB0}" type="presOf" srcId="{525B77E9-A6A2-42DB-B112-BC75DE43CC54}" destId="{7DFF511F-DA0B-461A-AB67-AD8E98FB0638}" srcOrd="0" destOrd="0" presId="urn:microsoft.com/office/officeart/2018/2/layout/IconCircleList"/>
    <dgm:cxn modelId="{CA898156-8907-4754-9D9E-3F3A51378AD7}" type="presOf" srcId="{2CAC8C35-13DB-4034-9CB7-D8280EC7CC8F}" destId="{56EDA6A6-5FFA-4352-9D8B-74747CBD9818}" srcOrd="0" destOrd="0" presId="urn:microsoft.com/office/officeart/2018/2/layout/IconCircleList"/>
    <dgm:cxn modelId="{D8E66389-014A-433D-908D-ED8385F0FD1C}" type="presOf" srcId="{10C0218D-CE6A-4B26-B422-DD59FDB6A5E3}" destId="{2DD19EF1-CCFB-4A37-8EE1-955B7EEF1955}" srcOrd="0" destOrd="0" presId="urn:microsoft.com/office/officeart/2018/2/layout/IconCircleList"/>
    <dgm:cxn modelId="{8167D18C-E10D-45AF-84C0-030A8329C6DC}" srcId="{6AF45B64-54CB-40C4-9B51-D7B97690D4F4}" destId="{42C5B8D4-6D6E-4474-882A-98F488F14BFC}" srcOrd="8" destOrd="0" parTransId="{98B15410-DA82-425A-B79B-B9FBF5953350}" sibTransId="{F9728B77-595E-49E1-9ECC-E5F9DAA16D88}"/>
    <dgm:cxn modelId="{A0732E90-51EB-4ABD-BB6D-C903233BD810}" srcId="{6AF45B64-54CB-40C4-9B51-D7B97690D4F4}" destId="{5C631B41-ACE4-42B7-B828-64F2EBF4A8A9}" srcOrd="5" destOrd="0" parTransId="{A1AB33FF-362A-4773-8F5D-9AE641ABC6D4}" sibTransId="{22F1C725-BE9C-4231-9EF7-A751598ED9C1}"/>
    <dgm:cxn modelId="{9EB10D95-4564-42CC-875B-25BD724F5229}" type="presOf" srcId="{041CE669-AD08-4AAC-AA82-7749DEA0B108}" destId="{0E9BE721-7965-493B-987C-3DC5E068F7C1}" srcOrd="0" destOrd="0" presId="urn:microsoft.com/office/officeart/2018/2/layout/IconCircleList"/>
    <dgm:cxn modelId="{208E4499-DD40-4AA8-AE67-F8F716127C3C}" srcId="{6AF45B64-54CB-40C4-9B51-D7B97690D4F4}" destId="{90AF9B25-9C57-4D0B-9BDD-283900EAC80D}" srcOrd="1" destOrd="0" parTransId="{8277F405-7D4D-4ECD-B265-A5B3B0C0C23C}" sibTransId="{2CAC8C35-13DB-4034-9CB7-D8280EC7CC8F}"/>
    <dgm:cxn modelId="{CEA7C6A0-132E-4912-B867-9BF3675101AF}" srcId="{6AF45B64-54CB-40C4-9B51-D7B97690D4F4}" destId="{8C06A0A7-58A1-495B-8839-714E90D35564}" srcOrd="2" destOrd="0" parTransId="{B9C47457-BF03-4409-9FBA-E13925DFCD90}" sibTransId="{33E39A2C-0892-4AA4-81C9-F039C5A65192}"/>
    <dgm:cxn modelId="{8FAD00AB-C89C-46C7-88B0-A2C8B92A6FF0}" type="presOf" srcId="{90AF9B25-9C57-4D0B-9BDD-283900EAC80D}" destId="{1A3B97A1-A81A-469B-9B88-03DA2696BADC}" srcOrd="0" destOrd="0" presId="urn:microsoft.com/office/officeart/2018/2/layout/IconCircleList"/>
    <dgm:cxn modelId="{75CE55AE-C0B0-4E7F-816C-78C5B061B026}" type="presOf" srcId="{6ECD0269-FA94-4363-B27F-81CD9581BED9}" destId="{D083E8CC-9AFE-4769-9ACD-6BC289373926}" srcOrd="0" destOrd="0" presId="urn:microsoft.com/office/officeart/2018/2/layout/IconCircleList"/>
    <dgm:cxn modelId="{2ACB1DAF-60B2-41E9-8F9D-CB1F2C009835}" type="presOf" srcId="{EC83FBC2-3AE4-4556-B571-C541168C45CE}" destId="{1991D324-EC8D-4B6A-A731-C1BD2392B339}" srcOrd="0" destOrd="0" presId="urn:microsoft.com/office/officeart/2018/2/layout/IconCircleList"/>
    <dgm:cxn modelId="{5712D5BB-21C1-4410-89D8-07E9BBF633B0}" type="presOf" srcId="{22F1C725-BE9C-4231-9EF7-A751598ED9C1}" destId="{7FC5F68B-6563-4E96-94E1-068E7AAB5628}" srcOrd="0" destOrd="0" presId="urn:microsoft.com/office/officeart/2018/2/layout/IconCircleList"/>
    <dgm:cxn modelId="{4B6C19C6-E122-4CDC-BF22-516FFBB2098A}" srcId="{6AF45B64-54CB-40C4-9B51-D7B97690D4F4}" destId="{9152EA28-FB37-44E9-AC5C-A1B719680CD8}" srcOrd="0" destOrd="0" parTransId="{B218EDC0-E6D2-40C3-AF7F-AD972FF67ADF}" sibTransId="{91E71C7C-48A8-4325-BA0D-C10CE4C427C7}"/>
    <dgm:cxn modelId="{7E030FD2-D5A6-4AE8-9EDB-5F3D73D732FC}" type="presOf" srcId="{B94AAA6A-A72D-492C-803A-7C5FAD4380A2}" destId="{E556278A-62A9-428E-9270-3CB792CC3509}" srcOrd="0" destOrd="0" presId="urn:microsoft.com/office/officeart/2018/2/layout/IconCircleList"/>
    <dgm:cxn modelId="{C672BED9-2514-4462-A14A-9EBF093036C9}" type="presOf" srcId="{9152EA28-FB37-44E9-AC5C-A1B719680CD8}" destId="{BCD5E52D-B00F-40BA-AD6C-715C98D5FFFC}" srcOrd="0" destOrd="0" presId="urn:microsoft.com/office/officeart/2018/2/layout/IconCircleList"/>
    <dgm:cxn modelId="{CF0EFDE2-2C43-401A-A81B-2F9C77F7CF19}" type="presOf" srcId="{5C631B41-ACE4-42B7-B828-64F2EBF4A8A9}" destId="{35F180B2-8D36-47ED-8B4D-7F480EF7A910}" srcOrd="0" destOrd="0" presId="urn:microsoft.com/office/officeart/2018/2/layout/IconCircleList"/>
    <dgm:cxn modelId="{A45C17EE-2AF2-4932-B23A-276853D176D3}" type="presOf" srcId="{42C5B8D4-6D6E-4474-882A-98F488F14BFC}" destId="{63C15718-6F07-4667-B002-566D54730609}" srcOrd="0" destOrd="0" presId="urn:microsoft.com/office/officeart/2018/2/layout/IconCircleList"/>
    <dgm:cxn modelId="{B19061EE-FCF4-4EB1-A000-CCA80AED1BB4}" type="presOf" srcId="{6AF45B64-54CB-40C4-9B51-D7B97690D4F4}" destId="{FC9C915A-D627-4ADF-B735-2F0B9232BAEF}" srcOrd="0" destOrd="0" presId="urn:microsoft.com/office/officeart/2018/2/layout/IconCircleList"/>
    <dgm:cxn modelId="{639DBBF4-FEEE-415E-928D-EA7CA0F4CE06}" srcId="{6AF45B64-54CB-40C4-9B51-D7B97690D4F4}" destId="{525B77E9-A6A2-42DB-B112-BC75DE43CC54}" srcOrd="4" destOrd="0" parTransId="{E4752146-C999-43C0-9057-2438D59DB578}" sibTransId="{B94AAA6A-A72D-492C-803A-7C5FAD4380A2}"/>
    <dgm:cxn modelId="{95A03357-2086-4465-A8D7-31486794AB75}" type="presParOf" srcId="{FC9C915A-D627-4ADF-B735-2F0B9232BAEF}" destId="{C7D2E8FC-2F40-40DF-93D4-D162F1F2EDAA}" srcOrd="0" destOrd="0" presId="urn:microsoft.com/office/officeart/2018/2/layout/IconCircleList"/>
    <dgm:cxn modelId="{6C267DD8-6B92-4984-9FD7-C8790A7569F0}" type="presParOf" srcId="{C7D2E8FC-2F40-40DF-93D4-D162F1F2EDAA}" destId="{88E97A15-495D-447F-9428-7F878B3FC532}" srcOrd="0" destOrd="0" presId="urn:microsoft.com/office/officeart/2018/2/layout/IconCircleList"/>
    <dgm:cxn modelId="{8E8D6E57-E6AE-4FE6-A1B1-F44C886BB6F4}" type="presParOf" srcId="{88E97A15-495D-447F-9428-7F878B3FC532}" destId="{E14C4EA7-E2D5-43D7-9E49-7B20881E870E}" srcOrd="0" destOrd="0" presId="urn:microsoft.com/office/officeart/2018/2/layout/IconCircleList"/>
    <dgm:cxn modelId="{8BEB2266-4CB4-4F38-9500-E4BC78E22144}" type="presParOf" srcId="{88E97A15-495D-447F-9428-7F878B3FC532}" destId="{5CB66824-0945-4027-AC46-91D417CC089B}" srcOrd="1" destOrd="0" presId="urn:microsoft.com/office/officeart/2018/2/layout/IconCircleList"/>
    <dgm:cxn modelId="{C20DFCAC-14B4-4F4D-8C28-E94BFC8FA6D9}" type="presParOf" srcId="{88E97A15-495D-447F-9428-7F878B3FC532}" destId="{FBF9012A-F000-49C8-B366-9B72CB34779C}" srcOrd="2" destOrd="0" presId="urn:microsoft.com/office/officeart/2018/2/layout/IconCircleList"/>
    <dgm:cxn modelId="{3C714396-CE3E-44CE-AEB6-12E0C1B95ACD}" type="presParOf" srcId="{88E97A15-495D-447F-9428-7F878B3FC532}" destId="{BCD5E52D-B00F-40BA-AD6C-715C98D5FFFC}" srcOrd="3" destOrd="0" presId="urn:microsoft.com/office/officeart/2018/2/layout/IconCircleList"/>
    <dgm:cxn modelId="{6FC75889-C663-4A26-A096-A1DB483239C8}" type="presParOf" srcId="{C7D2E8FC-2F40-40DF-93D4-D162F1F2EDAA}" destId="{0EC33949-6856-4593-843F-D4FE1B232989}" srcOrd="1" destOrd="0" presId="urn:microsoft.com/office/officeart/2018/2/layout/IconCircleList"/>
    <dgm:cxn modelId="{989971E5-A3B0-4601-B6C1-A1096299BF4F}" type="presParOf" srcId="{C7D2E8FC-2F40-40DF-93D4-D162F1F2EDAA}" destId="{9E0EC9FD-0646-44A3-93D9-12B4F9EA71E9}" srcOrd="2" destOrd="0" presId="urn:microsoft.com/office/officeart/2018/2/layout/IconCircleList"/>
    <dgm:cxn modelId="{F4877DB7-98E6-4B81-A166-CA0558C3BD71}" type="presParOf" srcId="{9E0EC9FD-0646-44A3-93D9-12B4F9EA71E9}" destId="{7C194E15-9F50-4019-820E-0805AC6EB9BB}" srcOrd="0" destOrd="0" presId="urn:microsoft.com/office/officeart/2018/2/layout/IconCircleList"/>
    <dgm:cxn modelId="{DED83D79-39F5-4143-B20C-4BF8A7106F9D}" type="presParOf" srcId="{9E0EC9FD-0646-44A3-93D9-12B4F9EA71E9}" destId="{63BBAB5D-FCE5-421F-8287-D0CAF6E427FA}" srcOrd="1" destOrd="0" presId="urn:microsoft.com/office/officeart/2018/2/layout/IconCircleList"/>
    <dgm:cxn modelId="{65E944CF-7D0B-4007-8ED3-3A1F426B94DD}" type="presParOf" srcId="{9E0EC9FD-0646-44A3-93D9-12B4F9EA71E9}" destId="{4F3F8239-1FA6-40C4-AAA0-F9CE649E0EF4}" srcOrd="2" destOrd="0" presId="urn:microsoft.com/office/officeart/2018/2/layout/IconCircleList"/>
    <dgm:cxn modelId="{1F64DE38-93F1-4DB2-9024-62BE7209701A}" type="presParOf" srcId="{9E0EC9FD-0646-44A3-93D9-12B4F9EA71E9}" destId="{1A3B97A1-A81A-469B-9B88-03DA2696BADC}" srcOrd="3" destOrd="0" presId="urn:microsoft.com/office/officeart/2018/2/layout/IconCircleList"/>
    <dgm:cxn modelId="{3FFBF5F7-4990-4912-9E40-D92F7C4EDC7A}" type="presParOf" srcId="{C7D2E8FC-2F40-40DF-93D4-D162F1F2EDAA}" destId="{56EDA6A6-5FFA-4352-9D8B-74747CBD9818}" srcOrd="3" destOrd="0" presId="urn:microsoft.com/office/officeart/2018/2/layout/IconCircleList"/>
    <dgm:cxn modelId="{C9102FBD-B51A-47E7-9739-28EB7453ADFF}" type="presParOf" srcId="{C7D2E8FC-2F40-40DF-93D4-D162F1F2EDAA}" destId="{CF6B474C-6C1D-4D65-B0D7-84AE1E480AA9}" srcOrd="4" destOrd="0" presId="urn:microsoft.com/office/officeart/2018/2/layout/IconCircleList"/>
    <dgm:cxn modelId="{E3D7E5A8-F02E-4822-AE27-45018A618C22}" type="presParOf" srcId="{CF6B474C-6C1D-4D65-B0D7-84AE1E480AA9}" destId="{41EC77D4-2EDD-4FD6-9A10-41729A6A11B0}" srcOrd="0" destOrd="0" presId="urn:microsoft.com/office/officeart/2018/2/layout/IconCircleList"/>
    <dgm:cxn modelId="{35824288-4D02-4B71-B4B8-E80A9CBA73AB}" type="presParOf" srcId="{CF6B474C-6C1D-4D65-B0D7-84AE1E480AA9}" destId="{3B4EDDEB-C25A-410F-AEE5-9AF9206CF72E}" srcOrd="1" destOrd="0" presId="urn:microsoft.com/office/officeart/2018/2/layout/IconCircleList"/>
    <dgm:cxn modelId="{E6503A30-9ECF-487D-BD28-E0B825586994}" type="presParOf" srcId="{CF6B474C-6C1D-4D65-B0D7-84AE1E480AA9}" destId="{9C100274-4DE8-40DB-BB0E-C115A28100E7}" srcOrd="2" destOrd="0" presId="urn:microsoft.com/office/officeart/2018/2/layout/IconCircleList"/>
    <dgm:cxn modelId="{C0D6EDCC-3EE3-4095-B1C4-E5D39C68D6C4}" type="presParOf" srcId="{CF6B474C-6C1D-4D65-B0D7-84AE1E480AA9}" destId="{98CAF5FC-A1E0-4485-9610-D8589707CDC0}" srcOrd="3" destOrd="0" presId="urn:microsoft.com/office/officeart/2018/2/layout/IconCircleList"/>
    <dgm:cxn modelId="{E6A328B8-360C-4143-B414-BC1D51CD2432}" type="presParOf" srcId="{C7D2E8FC-2F40-40DF-93D4-D162F1F2EDAA}" destId="{F983E59B-650D-4290-8448-D462207C3E8B}" srcOrd="5" destOrd="0" presId="urn:microsoft.com/office/officeart/2018/2/layout/IconCircleList"/>
    <dgm:cxn modelId="{AB323139-003C-4476-B20C-E2A8EC33C2C4}" type="presParOf" srcId="{C7D2E8FC-2F40-40DF-93D4-D162F1F2EDAA}" destId="{02A6BD0B-7BB7-437A-9334-C83D87408C1E}" srcOrd="6" destOrd="0" presId="urn:microsoft.com/office/officeart/2018/2/layout/IconCircleList"/>
    <dgm:cxn modelId="{7023D3A9-4373-4409-92F6-15E39062BEF4}" type="presParOf" srcId="{02A6BD0B-7BB7-437A-9334-C83D87408C1E}" destId="{BE0DD975-4187-40A2-8E84-6FC34A41A57F}" srcOrd="0" destOrd="0" presId="urn:microsoft.com/office/officeart/2018/2/layout/IconCircleList"/>
    <dgm:cxn modelId="{59D23BC2-8390-439E-82D1-2AD542971E4E}" type="presParOf" srcId="{02A6BD0B-7BB7-437A-9334-C83D87408C1E}" destId="{65E77DBD-5001-4235-B665-4C1B203CED33}" srcOrd="1" destOrd="0" presId="urn:microsoft.com/office/officeart/2018/2/layout/IconCircleList"/>
    <dgm:cxn modelId="{79A6B106-80FE-43B8-B8F9-B43F98768422}" type="presParOf" srcId="{02A6BD0B-7BB7-437A-9334-C83D87408C1E}" destId="{F919650A-328C-46A6-8694-DA6883200C4A}" srcOrd="2" destOrd="0" presId="urn:microsoft.com/office/officeart/2018/2/layout/IconCircleList"/>
    <dgm:cxn modelId="{F88B30C7-98AA-4519-96F4-B53DD2B53D2C}" type="presParOf" srcId="{02A6BD0B-7BB7-437A-9334-C83D87408C1E}" destId="{2DD19EF1-CCFB-4A37-8EE1-955B7EEF1955}" srcOrd="3" destOrd="0" presId="urn:microsoft.com/office/officeart/2018/2/layout/IconCircleList"/>
    <dgm:cxn modelId="{8A7A9FE7-98D8-41C1-83D3-44A89918F66A}" type="presParOf" srcId="{C7D2E8FC-2F40-40DF-93D4-D162F1F2EDAA}" destId="{1991D324-EC8D-4B6A-A731-C1BD2392B339}" srcOrd="7" destOrd="0" presId="urn:microsoft.com/office/officeart/2018/2/layout/IconCircleList"/>
    <dgm:cxn modelId="{3638DD02-D4A4-40D8-89B6-062AD48035EE}" type="presParOf" srcId="{C7D2E8FC-2F40-40DF-93D4-D162F1F2EDAA}" destId="{B575FC3D-E6B6-4B6B-918B-5E759EDFF0A9}" srcOrd="8" destOrd="0" presId="urn:microsoft.com/office/officeart/2018/2/layout/IconCircleList"/>
    <dgm:cxn modelId="{CD0C4B00-FB51-47F9-BEAA-0934509F2A6E}" type="presParOf" srcId="{B575FC3D-E6B6-4B6B-918B-5E759EDFF0A9}" destId="{BA3810A3-FD83-46FE-B519-7D3DB5621612}" srcOrd="0" destOrd="0" presId="urn:microsoft.com/office/officeart/2018/2/layout/IconCircleList"/>
    <dgm:cxn modelId="{4CC597FA-36EF-4A27-A51E-98D83AF87A3E}" type="presParOf" srcId="{B575FC3D-E6B6-4B6B-918B-5E759EDFF0A9}" destId="{0FBA3698-9799-46DD-907A-3984E1BD7008}" srcOrd="1" destOrd="0" presId="urn:microsoft.com/office/officeart/2018/2/layout/IconCircleList"/>
    <dgm:cxn modelId="{FDDD3334-8D5C-428D-AC78-44A0281AE861}" type="presParOf" srcId="{B575FC3D-E6B6-4B6B-918B-5E759EDFF0A9}" destId="{4EBB1620-C930-404E-9B6D-D1C577376BD5}" srcOrd="2" destOrd="0" presId="urn:microsoft.com/office/officeart/2018/2/layout/IconCircleList"/>
    <dgm:cxn modelId="{FF58C37C-AA7D-4476-A9AC-A6388DCB3DCC}" type="presParOf" srcId="{B575FC3D-E6B6-4B6B-918B-5E759EDFF0A9}" destId="{7DFF511F-DA0B-461A-AB67-AD8E98FB0638}" srcOrd="3" destOrd="0" presId="urn:microsoft.com/office/officeart/2018/2/layout/IconCircleList"/>
    <dgm:cxn modelId="{C1F97818-DC77-4CA3-BF91-7C0673244DBD}" type="presParOf" srcId="{C7D2E8FC-2F40-40DF-93D4-D162F1F2EDAA}" destId="{E556278A-62A9-428E-9270-3CB792CC3509}" srcOrd="9" destOrd="0" presId="urn:microsoft.com/office/officeart/2018/2/layout/IconCircleList"/>
    <dgm:cxn modelId="{C9FC3BBD-0E64-4FD2-B294-E8546F4C0F6C}" type="presParOf" srcId="{C7D2E8FC-2F40-40DF-93D4-D162F1F2EDAA}" destId="{9C5ED641-D90E-4AF9-AE6E-273C44320CC6}" srcOrd="10" destOrd="0" presId="urn:microsoft.com/office/officeart/2018/2/layout/IconCircleList"/>
    <dgm:cxn modelId="{60EE63E6-37FD-4C6C-A979-DF0210AD6628}" type="presParOf" srcId="{9C5ED641-D90E-4AF9-AE6E-273C44320CC6}" destId="{6B85D910-B784-448D-BDC3-20B8DA15D74E}" srcOrd="0" destOrd="0" presId="urn:microsoft.com/office/officeart/2018/2/layout/IconCircleList"/>
    <dgm:cxn modelId="{FE283391-4BC0-4D06-959C-7320C4213ADB}" type="presParOf" srcId="{9C5ED641-D90E-4AF9-AE6E-273C44320CC6}" destId="{B5A11082-5DC1-4884-B54F-3508097CFBE5}" srcOrd="1" destOrd="0" presId="urn:microsoft.com/office/officeart/2018/2/layout/IconCircleList"/>
    <dgm:cxn modelId="{2A488DD6-6D96-449F-8B52-315DCA9F5FA0}" type="presParOf" srcId="{9C5ED641-D90E-4AF9-AE6E-273C44320CC6}" destId="{32EF1BA2-F135-4881-B9FF-003BF10B2511}" srcOrd="2" destOrd="0" presId="urn:microsoft.com/office/officeart/2018/2/layout/IconCircleList"/>
    <dgm:cxn modelId="{43972351-6CCB-4D3E-81BA-7AC6BD9FC4BF}" type="presParOf" srcId="{9C5ED641-D90E-4AF9-AE6E-273C44320CC6}" destId="{35F180B2-8D36-47ED-8B4D-7F480EF7A910}" srcOrd="3" destOrd="0" presId="urn:microsoft.com/office/officeart/2018/2/layout/IconCircleList"/>
    <dgm:cxn modelId="{16366E44-87D8-4D30-8B10-40F1ED993BE1}" type="presParOf" srcId="{C7D2E8FC-2F40-40DF-93D4-D162F1F2EDAA}" destId="{7FC5F68B-6563-4E96-94E1-068E7AAB5628}" srcOrd="11" destOrd="0" presId="urn:microsoft.com/office/officeart/2018/2/layout/IconCircleList"/>
    <dgm:cxn modelId="{B321B963-728B-414D-A228-43549F0AFD42}" type="presParOf" srcId="{C7D2E8FC-2F40-40DF-93D4-D162F1F2EDAA}" destId="{A59FB283-574F-4B8E-BECF-8DB4DC4867AB}" srcOrd="12" destOrd="0" presId="urn:microsoft.com/office/officeart/2018/2/layout/IconCircleList"/>
    <dgm:cxn modelId="{A6C4AC5A-43C8-4D04-A835-0E9E4A82093B}" type="presParOf" srcId="{A59FB283-574F-4B8E-BECF-8DB4DC4867AB}" destId="{C085C357-C410-4BF7-BD33-01BA372CE93C}" srcOrd="0" destOrd="0" presId="urn:microsoft.com/office/officeart/2018/2/layout/IconCircleList"/>
    <dgm:cxn modelId="{104BB387-9273-4C2A-B3CC-AA4F9E1B3BC3}" type="presParOf" srcId="{A59FB283-574F-4B8E-BECF-8DB4DC4867AB}" destId="{1BAC9AF6-789C-441B-90FF-CBCB32F6BE6B}" srcOrd="1" destOrd="0" presId="urn:microsoft.com/office/officeart/2018/2/layout/IconCircleList"/>
    <dgm:cxn modelId="{CC03D879-42FF-475D-9D5A-2B3C526378C1}" type="presParOf" srcId="{A59FB283-574F-4B8E-BECF-8DB4DC4867AB}" destId="{CC7F23CD-8B6A-4E8E-AA6E-948AB52C5710}" srcOrd="2" destOrd="0" presId="urn:microsoft.com/office/officeart/2018/2/layout/IconCircleList"/>
    <dgm:cxn modelId="{87078919-2070-4688-B779-73FC10B1694F}" type="presParOf" srcId="{A59FB283-574F-4B8E-BECF-8DB4DC4867AB}" destId="{D083E8CC-9AFE-4769-9ACD-6BC289373926}" srcOrd="3" destOrd="0" presId="urn:microsoft.com/office/officeart/2018/2/layout/IconCircleList"/>
    <dgm:cxn modelId="{258DF2B6-9217-4988-BAF6-193CBE0B247A}" type="presParOf" srcId="{C7D2E8FC-2F40-40DF-93D4-D162F1F2EDAA}" destId="{BB84C56B-22A8-4A80-8AF7-898AA1E9155B}" srcOrd="13" destOrd="0" presId="urn:microsoft.com/office/officeart/2018/2/layout/IconCircleList"/>
    <dgm:cxn modelId="{9482A1DD-EFEC-4257-9EE4-F3AE405D304D}" type="presParOf" srcId="{C7D2E8FC-2F40-40DF-93D4-D162F1F2EDAA}" destId="{62FEA06B-951D-4C02-A38E-49B933021911}" srcOrd="14" destOrd="0" presId="urn:microsoft.com/office/officeart/2018/2/layout/IconCircleList"/>
    <dgm:cxn modelId="{FBBFD37F-E3E8-4123-8E0A-85EB203C1CC8}" type="presParOf" srcId="{62FEA06B-951D-4C02-A38E-49B933021911}" destId="{CAEF2BB0-0373-435A-95FC-D0B3EF3E3BD7}" srcOrd="0" destOrd="0" presId="urn:microsoft.com/office/officeart/2018/2/layout/IconCircleList"/>
    <dgm:cxn modelId="{F61AD4E0-20F4-4936-B19E-76E5416F284F}" type="presParOf" srcId="{62FEA06B-951D-4C02-A38E-49B933021911}" destId="{2EA18BB1-57EA-416C-822C-B56E328A85F4}" srcOrd="1" destOrd="0" presId="urn:microsoft.com/office/officeart/2018/2/layout/IconCircleList"/>
    <dgm:cxn modelId="{C0D78480-8436-4EA8-91D4-0DDB0033B6FC}" type="presParOf" srcId="{62FEA06B-951D-4C02-A38E-49B933021911}" destId="{D76DBCB7-E5C3-46BA-BF8A-59C49F43A8F5}" srcOrd="2" destOrd="0" presId="urn:microsoft.com/office/officeart/2018/2/layout/IconCircleList"/>
    <dgm:cxn modelId="{D3C43791-2BAE-47CC-8D1C-1839CAB609A1}" type="presParOf" srcId="{62FEA06B-951D-4C02-A38E-49B933021911}" destId="{0E9BE721-7965-493B-987C-3DC5E068F7C1}" srcOrd="3" destOrd="0" presId="urn:microsoft.com/office/officeart/2018/2/layout/IconCircleList"/>
    <dgm:cxn modelId="{6796BB81-EED7-45CF-83BC-DD7AF551B165}" type="presParOf" srcId="{C7D2E8FC-2F40-40DF-93D4-D162F1F2EDAA}" destId="{6FC9E167-840B-4621-9168-18134A33BB30}" srcOrd="15" destOrd="0" presId="urn:microsoft.com/office/officeart/2018/2/layout/IconCircleList"/>
    <dgm:cxn modelId="{32FE6CBD-5AC6-44BB-98A9-AC6B8169B02C}" type="presParOf" srcId="{C7D2E8FC-2F40-40DF-93D4-D162F1F2EDAA}" destId="{ADAF929D-72B5-43DB-BBC8-DD114FEDD277}" srcOrd="16" destOrd="0" presId="urn:microsoft.com/office/officeart/2018/2/layout/IconCircleList"/>
    <dgm:cxn modelId="{4AFEA56E-9D8F-4E1D-8665-DD185315FBC5}" type="presParOf" srcId="{ADAF929D-72B5-43DB-BBC8-DD114FEDD277}" destId="{C1466797-F29F-47C5-A800-00B595ED16DE}" srcOrd="0" destOrd="0" presId="urn:microsoft.com/office/officeart/2018/2/layout/IconCircleList"/>
    <dgm:cxn modelId="{3CF0F20A-C93E-4E96-86B8-E7C35DA7AF81}" type="presParOf" srcId="{ADAF929D-72B5-43DB-BBC8-DD114FEDD277}" destId="{C237695D-899F-4D72-AD1A-D7EECD2DE15B}" srcOrd="1" destOrd="0" presId="urn:microsoft.com/office/officeart/2018/2/layout/IconCircleList"/>
    <dgm:cxn modelId="{7EA3AD8C-C49E-493A-A1A7-A509CBE7F10E}" type="presParOf" srcId="{ADAF929D-72B5-43DB-BBC8-DD114FEDD277}" destId="{1FE85C00-F63C-4A71-AEAD-F41DB21DF501}" srcOrd="2" destOrd="0" presId="urn:microsoft.com/office/officeart/2018/2/layout/IconCircleList"/>
    <dgm:cxn modelId="{D29E4D1A-86CA-4EED-864E-3345D3824A85}" type="presParOf" srcId="{ADAF929D-72B5-43DB-BBC8-DD114FEDD277}" destId="{63C15718-6F07-4667-B002-566D5473060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1D7551-3422-477E-BF65-DAE60CC4452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7BE7589-4F2A-446B-AEB7-2D37F0F797CF}">
      <dgm:prSet/>
      <dgm:spPr/>
      <dgm:t>
        <a:bodyPr/>
        <a:lstStyle/>
        <a:p>
          <a:r>
            <a:rPr lang="en-US"/>
            <a:t>Plan and prepare- consider practicing beforehand! </a:t>
          </a:r>
        </a:p>
      </dgm:t>
    </dgm:pt>
    <dgm:pt modelId="{07AB8D8E-719B-4950-8512-CE570F9FC214}" type="parTrans" cxnId="{1B27AD81-C323-4640-AF81-4F8B9916A017}">
      <dgm:prSet/>
      <dgm:spPr/>
      <dgm:t>
        <a:bodyPr/>
        <a:lstStyle/>
        <a:p>
          <a:endParaRPr lang="en-US"/>
        </a:p>
      </dgm:t>
    </dgm:pt>
    <dgm:pt modelId="{6EF02434-9357-44F9-BDAD-936B0AA795DE}" type="sibTrans" cxnId="{1B27AD81-C323-4640-AF81-4F8B9916A017}">
      <dgm:prSet/>
      <dgm:spPr/>
      <dgm:t>
        <a:bodyPr/>
        <a:lstStyle/>
        <a:p>
          <a:endParaRPr lang="en-US"/>
        </a:p>
      </dgm:t>
    </dgm:pt>
    <dgm:pt modelId="{117DC175-EB82-4232-8B15-42305249F703}">
      <dgm:prSet/>
      <dgm:spPr/>
      <dgm:t>
        <a:bodyPr/>
        <a:lstStyle/>
        <a:p>
          <a:r>
            <a:rPr lang="en-US"/>
            <a:t>Deep breathing before, during, and after the conflict </a:t>
          </a:r>
        </a:p>
      </dgm:t>
    </dgm:pt>
    <dgm:pt modelId="{C309AF67-4543-4472-A9FF-EC1484906964}" type="parTrans" cxnId="{8F73E63F-024C-4970-BB81-46644F493F88}">
      <dgm:prSet/>
      <dgm:spPr/>
      <dgm:t>
        <a:bodyPr/>
        <a:lstStyle/>
        <a:p>
          <a:endParaRPr lang="en-US"/>
        </a:p>
      </dgm:t>
    </dgm:pt>
    <dgm:pt modelId="{52B9BDBA-24E8-4EEB-BAF5-463054DA3D66}" type="sibTrans" cxnId="{8F73E63F-024C-4970-BB81-46644F493F88}">
      <dgm:prSet/>
      <dgm:spPr/>
      <dgm:t>
        <a:bodyPr/>
        <a:lstStyle/>
        <a:p>
          <a:endParaRPr lang="en-US"/>
        </a:p>
      </dgm:t>
    </dgm:pt>
    <dgm:pt modelId="{92956C7A-68E6-41EF-AE7A-293AD33854C3}">
      <dgm:prSet/>
      <dgm:spPr/>
      <dgm:t>
        <a:bodyPr/>
        <a:lstStyle/>
        <a:p>
          <a:r>
            <a:rPr lang="en-US"/>
            <a:t>Show yourself (and the other person) grace- no one is perfect </a:t>
          </a:r>
        </a:p>
      </dgm:t>
    </dgm:pt>
    <dgm:pt modelId="{AA51E73A-B071-4DE9-B534-82936F795951}" type="parTrans" cxnId="{03EF8099-0051-491E-A15B-B6DDD3356FDD}">
      <dgm:prSet/>
      <dgm:spPr/>
      <dgm:t>
        <a:bodyPr/>
        <a:lstStyle/>
        <a:p>
          <a:endParaRPr lang="en-US"/>
        </a:p>
      </dgm:t>
    </dgm:pt>
    <dgm:pt modelId="{34E06DF4-37DF-4D3E-8653-9DE09D649AEB}" type="sibTrans" cxnId="{03EF8099-0051-491E-A15B-B6DDD3356FDD}">
      <dgm:prSet/>
      <dgm:spPr/>
      <dgm:t>
        <a:bodyPr/>
        <a:lstStyle/>
        <a:p>
          <a:endParaRPr lang="en-US"/>
        </a:p>
      </dgm:t>
    </dgm:pt>
    <dgm:pt modelId="{25CA3B7C-0C34-466C-A7D0-5493F77AEC92}">
      <dgm:prSet/>
      <dgm:spPr/>
      <dgm:t>
        <a:bodyPr/>
        <a:lstStyle/>
        <a:p>
          <a:r>
            <a:rPr lang="en-US"/>
            <a:t>Look for common ground </a:t>
          </a:r>
        </a:p>
      </dgm:t>
    </dgm:pt>
    <dgm:pt modelId="{A7487234-0118-4AA6-8CEE-60967E78C7E0}" type="parTrans" cxnId="{83FDFA83-26E5-4F2D-AF93-B124D05BDAD0}">
      <dgm:prSet/>
      <dgm:spPr/>
      <dgm:t>
        <a:bodyPr/>
        <a:lstStyle/>
        <a:p>
          <a:endParaRPr lang="en-US"/>
        </a:p>
      </dgm:t>
    </dgm:pt>
    <dgm:pt modelId="{36A8EC2F-F9FC-4D96-B56C-A782D19E6A01}" type="sibTrans" cxnId="{83FDFA83-26E5-4F2D-AF93-B124D05BDAD0}">
      <dgm:prSet/>
      <dgm:spPr/>
      <dgm:t>
        <a:bodyPr/>
        <a:lstStyle/>
        <a:p>
          <a:endParaRPr lang="en-US"/>
        </a:p>
      </dgm:t>
    </dgm:pt>
    <dgm:pt modelId="{B8B1A0E2-CC64-4E70-ADB7-A7B8C94956F7}">
      <dgm:prSet/>
      <dgm:spPr/>
      <dgm:t>
        <a:bodyPr/>
        <a:lstStyle/>
        <a:p>
          <a:r>
            <a:rPr lang="en-US" dirty="0"/>
            <a:t>Physical self-care before and after </a:t>
          </a:r>
        </a:p>
      </dgm:t>
    </dgm:pt>
    <dgm:pt modelId="{8FCCA2B4-CBDE-4A52-81AD-57E690263BE6}" type="parTrans" cxnId="{381F966B-4CAA-4442-8C8B-8CAC6B457D81}">
      <dgm:prSet/>
      <dgm:spPr/>
      <dgm:t>
        <a:bodyPr/>
        <a:lstStyle/>
        <a:p>
          <a:endParaRPr lang="en-US"/>
        </a:p>
      </dgm:t>
    </dgm:pt>
    <dgm:pt modelId="{382219BF-917F-496E-8D30-710EA9BDCEDB}" type="sibTrans" cxnId="{381F966B-4CAA-4442-8C8B-8CAC6B457D81}">
      <dgm:prSet/>
      <dgm:spPr/>
      <dgm:t>
        <a:bodyPr/>
        <a:lstStyle/>
        <a:p>
          <a:endParaRPr lang="en-US"/>
        </a:p>
      </dgm:t>
    </dgm:pt>
    <dgm:pt modelId="{915622F7-D9F3-4C3A-8587-9F78DF593F17}">
      <dgm:prSet/>
      <dgm:spPr/>
      <dgm:t>
        <a:bodyPr/>
        <a:lstStyle/>
        <a:p>
          <a:r>
            <a:rPr lang="en-US"/>
            <a:t>Remember you don’t have to solve it all in one conversation </a:t>
          </a:r>
        </a:p>
      </dgm:t>
    </dgm:pt>
    <dgm:pt modelId="{186D17CE-392B-41A0-989D-D66DB7DCC33B}" type="parTrans" cxnId="{F6EB7992-A474-4A23-8116-1C600FABC2F7}">
      <dgm:prSet/>
      <dgm:spPr/>
      <dgm:t>
        <a:bodyPr/>
        <a:lstStyle/>
        <a:p>
          <a:endParaRPr lang="en-US"/>
        </a:p>
      </dgm:t>
    </dgm:pt>
    <dgm:pt modelId="{FC4B2DFC-AA76-46D2-9848-EF9C80E145C4}" type="sibTrans" cxnId="{F6EB7992-A474-4A23-8116-1C600FABC2F7}">
      <dgm:prSet/>
      <dgm:spPr/>
      <dgm:t>
        <a:bodyPr/>
        <a:lstStyle/>
        <a:p>
          <a:endParaRPr lang="en-US"/>
        </a:p>
      </dgm:t>
    </dgm:pt>
    <dgm:pt modelId="{7ABE94E0-2D34-41B2-B595-4AFDD961353A}">
      <dgm:prSet/>
      <dgm:spPr/>
      <dgm:t>
        <a:bodyPr/>
        <a:lstStyle/>
        <a:p>
          <a:r>
            <a:rPr lang="en-US"/>
            <a:t>Have a mediator such as a supervisor be part of the conversation </a:t>
          </a:r>
        </a:p>
      </dgm:t>
    </dgm:pt>
    <dgm:pt modelId="{1C287622-1EC9-4A14-8167-C97925FEBBD2}" type="parTrans" cxnId="{3435FE4F-8E3E-4DC6-9D4B-A62C9AC944FE}">
      <dgm:prSet/>
      <dgm:spPr/>
      <dgm:t>
        <a:bodyPr/>
        <a:lstStyle/>
        <a:p>
          <a:endParaRPr lang="en-US"/>
        </a:p>
      </dgm:t>
    </dgm:pt>
    <dgm:pt modelId="{5FEF61F9-9E86-4674-B517-A9DB3CC6AD76}" type="sibTrans" cxnId="{3435FE4F-8E3E-4DC6-9D4B-A62C9AC944FE}">
      <dgm:prSet/>
      <dgm:spPr/>
      <dgm:t>
        <a:bodyPr/>
        <a:lstStyle/>
        <a:p>
          <a:endParaRPr lang="en-US"/>
        </a:p>
      </dgm:t>
    </dgm:pt>
    <dgm:pt modelId="{600FF74D-EA61-40DB-8A88-E8676231E7B8}">
      <dgm:prSet/>
      <dgm:spPr/>
      <dgm:t>
        <a:bodyPr/>
        <a:lstStyle/>
        <a:p>
          <a:r>
            <a:rPr lang="en-US"/>
            <a:t>Utilize resources such as Life &amp; Work Connections </a:t>
          </a:r>
        </a:p>
      </dgm:t>
    </dgm:pt>
    <dgm:pt modelId="{44CFC5C9-871A-41BB-9D83-9D32FF0770B0}" type="parTrans" cxnId="{E34D0561-8CB3-4A57-B059-BF413309F1B5}">
      <dgm:prSet/>
      <dgm:spPr/>
      <dgm:t>
        <a:bodyPr/>
        <a:lstStyle/>
        <a:p>
          <a:endParaRPr lang="en-US"/>
        </a:p>
      </dgm:t>
    </dgm:pt>
    <dgm:pt modelId="{9E51B565-4C2D-4C9B-BAC5-ADF02B4FDE5E}" type="sibTrans" cxnId="{E34D0561-8CB3-4A57-B059-BF413309F1B5}">
      <dgm:prSet/>
      <dgm:spPr/>
      <dgm:t>
        <a:bodyPr/>
        <a:lstStyle/>
        <a:p>
          <a:endParaRPr lang="en-US"/>
        </a:p>
      </dgm:t>
    </dgm:pt>
    <dgm:pt modelId="{04F96FE4-5A8E-4953-AC29-49E105837ED0}" type="pres">
      <dgm:prSet presAssocID="{601D7551-3422-477E-BF65-DAE60CC4452F}" presName="root" presStyleCnt="0">
        <dgm:presLayoutVars>
          <dgm:dir/>
          <dgm:resizeHandles val="exact"/>
        </dgm:presLayoutVars>
      </dgm:prSet>
      <dgm:spPr/>
    </dgm:pt>
    <dgm:pt modelId="{30EDE406-5C11-46C7-AAB3-3B2E0EE66F48}" type="pres">
      <dgm:prSet presAssocID="{47BE7589-4F2A-446B-AEB7-2D37F0F797CF}" presName="compNode" presStyleCnt="0"/>
      <dgm:spPr/>
    </dgm:pt>
    <dgm:pt modelId="{9649CA36-7D7C-4A5A-AFDA-04FE93E92D72}" type="pres">
      <dgm:prSet presAssocID="{47BE7589-4F2A-446B-AEB7-2D37F0F797CF}" presName="bgRect" presStyleLbl="bgShp" presStyleIdx="0" presStyleCnt="8"/>
      <dgm:spPr/>
    </dgm:pt>
    <dgm:pt modelId="{009B79F9-C672-4750-AE5C-62BED47F661C}" type="pres">
      <dgm:prSet presAssocID="{47BE7589-4F2A-446B-AEB7-2D37F0F797CF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7A896EA-5F3D-43AE-9109-C2C7AE84E559}" type="pres">
      <dgm:prSet presAssocID="{47BE7589-4F2A-446B-AEB7-2D37F0F797CF}" presName="spaceRect" presStyleCnt="0"/>
      <dgm:spPr/>
    </dgm:pt>
    <dgm:pt modelId="{DC6D265C-B257-46D2-B823-5DBDE02A33C7}" type="pres">
      <dgm:prSet presAssocID="{47BE7589-4F2A-446B-AEB7-2D37F0F797CF}" presName="parTx" presStyleLbl="revTx" presStyleIdx="0" presStyleCnt="8">
        <dgm:presLayoutVars>
          <dgm:chMax val="0"/>
          <dgm:chPref val="0"/>
        </dgm:presLayoutVars>
      </dgm:prSet>
      <dgm:spPr/>
    </dgm:pt>
    <dgm:pt modelId="{C9A691DE-66F9-4595-B6BD-BDF764CFA2CB}" type="pres">
      <dgm:prSet presAssocID="{6EF02434-9357-44F9-BDAD-936B0AA795DE}" presName="sibTrans" presStyleCnt="0"/>
      <dgm:spPr/>
    </dgm:pt>
    <dgm:pt modelId="{A11618DD-0D11-4A46-BFCD-F795D1358127}" type="pres">
      <dgm:prSet presAssocID="{117DC175-EB82-4232-8B15-42305249F703}" presName="compNode" presStyleCnt="0"/>
      <dgm:spPr/>
    </dgm:pt>
    <dgm:pt modelId="{99998A99-F648-4C02-B3E3-0DFF832490A5}" type="pres">
      <dgm:prSet presAssocID="{117DC175-EB82-4232-8B15-42305249F703}" presName="bgRect" presStyleLbl="bgShp" presStyleIdx="1" presStyleCnt="8"/>
      <dgm:spPr/>
    </dgm:pt>
    <dgm:pt modelId="{1DFF5D95-C40B-4A40-A375-41D013A0A7C8}" type="pres">
      <dgm:prSet presAssocID="{117DC175-EB82-4232-8B15-42305249F703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AD6DF132-E4F3-4714-A297-560B36929022}" type="pres">
      <dgm:prSet presAssocID="{117DC175-EB82-4232-8B15-42305249F703}" presName="spaceRect" presStyleCnt="0"/>
      <dgm:spPr/>
    </dgm:pt>
    <dgm:pt modelId="{C399FDD4-A904-4859-8337-31C3FEA0A0F7}" type="pres">
      <dgm:prSet presAssocID="{117DC175-EB82-4232-8B15-42305249F703}" presName="parTx" presStyleLbl="revTx" presStyleIdx="1" presStyleCnt="8">
        <dgm:presLayoutVars>
          <dgm:chMax val="0"/>
          <dgm:chPref val="0"/>
        </dgm:presLayoutVars>
      </dgm:prSet>
      <dgm:spPr/>
    </dgm:pt>
    <dgm:pt modelId="{E3006563-5AF9-49BA-8F60-0F36C77195AE}" type="pres">
      <dgm:prSet presAssocID="{52B9BDBA-24E8-4EEB-BAF5-463054DA3D66}" presName="sibTrans" presStyleCnt="0"/>
      <dgm:spPr/>
    </dgm:pt>
    <dgm:pt modelId="{0C2025F1-146F-40D3-8026-1891794CC4A4}" type="pres">
      <dgm:prSet presAssocID="{92956C7A-68E6-41EF-AE7A-293AD33854C3}" presName="compNode" presStyleCnt="0"/>
      <dgm:spPr/>
    </dgm:pt>
    <dgm:pt modelId="{647096A8-AB57-4374-AA16-C4AEA14049E8}" type="pres">
      <dgm:prSet presAssocID="{92956C7A-68E6-41EF-AE7A-293AD33854C3}" presName="bgRect" presStyleLbl="bgShp" presStyleIdx="2" presStyleCnt="8"/>
      <dgm:spPr/>
    </dgm:pt>
    <dgm:pt modelId="{34051173-3208-40CE-BE6B-F7AC78CBEDEF}" type="pres">
      <dgm:prSet presAssocID="{92956C7A-68E6-41EF-AE7A-293AD33854C3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e with solid fill"/>
        </a:ext>
      </dgm:extLst>
    </dgm:pt>
    <dgm:pt modelId="{2DE42A40-5D65-4D2C-88C2-C3764BC160B5}" type="pres">
      <dgm:prSet presAssocID="{92956C7A-68E6-41EF-AE7A-293AD33854C3}" presName="spaceRect" presStyleCnt="0"/>
      <dgm:spPr/>
    </dgm:pt>
    <dgm:pt modelId="{F6779052-A168-4F9E-A920-32569EC5CBBE}" type="pres">
      <dgm:prSet presAssocID="{92956C7A-68E6-41EF-AE7A-293AD33854C3}" presName="parTx" presStyleLbl="revTx" presStyleIdx="2" presStyleCnt="8">
        <dgm:presLayoutVars>
          <dgm:chMax val="0"/>
          <dgm:chPref val="0"/>
        </dgm:presLayoutVars>
      </dgm:prSet>
      <dgm:spPr/>
    </dgm:pt>
    <dgm:pt modelId="{D948B5E2-DE51-41CC-B4A3-CCCF36C6BE63}" type="pres">
      <dgm:prSet presAssocID="{34E06DF4-37DF-4D3E-8653-9DE09D649AEB}" presName="sibTrans" presStyleCnt="0"/>
      <dgm:spPr/>
    </dgm:pt>
    <dgm:pt modelId="{9659781B-484B-4EDD-881A-AAA260293D53}" type="pres">
      <dgm:prSet presAssocID="{25CA3B7C-0C34-466C-A7D0-5493F77AEC92}" presName="compNode" presStyleCnt="0"/>
      <dgm:spPr/>
    </dgm:pt>
    <dgm:pt modelId="{110E4FAD-2FED-4BC3-8357-79D150D3FF3C}" type="pres">
      <dgm:prSet presAssocID="{25CA3B7C-0C34-466C-A7D0-5493F77AEC92}" presName="bgRect" presStyleLbl="bgShp" presStyleIdx="3" presStyleCnt="8"/>
      <dgm:spPr/>
    </dgm:pt>
    <dgm:pt modelId="{E63BDE2B-FFB3-4012-B7DE-6CAC4B617648}" type="pres">
      <dgm:prSet presAssocID="{25CA3B7C-0C34-466C-A7D0-5493F77AEC92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D9932E5-1B87-4A55-834E-60E886126ECB}" type="pres">
      <dgm:prSet presAssocID="{25CA3B7C-0C34-466C-A7D0-5493F77AEC92}" presName="spaceRect" presStyleCnt="0"/>
      <dgm:spPr/>
    </dgm:pt>
    <dgm:pt modelId="{E7B387CD-7DB8-4D52-9C32-25BC9B5A351F}" type="pres">
      <dgm:prSet presAssocID="{25CA3B7C-0C34-466C-A7D0-5493F77AEC92}" presName="parTx" presStyleLbl="revTx" presStyleIdx="3" presStyleCnt="8">
        <dgm:presLayoutVars>
          <dgm:chMax val="0"/>
          <dgm:chPref val="0"/>
        </dgm:presLayoutVars>
      </dgm:prSet>
      <dgm:spPr/>
    </dgm:pt>
    <dgm:pt modelId="{08554B4C-654A-4D9F-98F5-618CD3BCCB9E}" type="pres">
      <dgm:prSet presAssocID="{36A8EC2F-F9FC-4D96-B56C-A782D19E6A01}" presName="sibTrans" presStyleCnt="0"/>
      <dgm:spPr/>
    </dgm:pt>
    <dgm:pt modelId="{5B35ADBD-C510-42FF-82A1-502D8B9DCB5F}" type="pres">
      <dgm:prSet presAssocID="{B8B1A0E2-CC64-4E70-ADB7-A7B8C94956F7}" presName="compNode" presStyleCnt="0"/>
      <dgm:spPr/>
    </dgm:pt>
    <dgm:pt modelId="{2179CAA8-60E8-4BED-B6DB-E0FAA4DA4E02}" type="pres">
      <dgm:prSet presAssocID="{B8B1A0E2-CC64-4E70-ADB7-A7B8C94956F7}" presName="bgRect" presStyleLbl="bgShp" presStyleIdx="4" presStyleCnt="8"/>
      <dgm:spPr/>
    </dgm:pt>
    <dgm:pt modelId="{B53697E4-A736-435E-A923-80E0A68C6F98}" type="pres">
      <dgm:prSet presAssocID="{B8B1A0E2-CC64-4E70-ADB7-A7B8C94956F7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 with solid fill"/>
        </a:ext>
      </dgm:extLst>
    </dgm:pt>
    <dgm:pt modelId="{E3F0C39E-DF99-43C1-91C7-4365CB5CD6F3}" type="pres">
      <dgm:prSet presAssocID="{B8B1A0E2-CC64-4E70-ADB7-A7B8C94956F7}" presName="spaceRect" presStyleCnt="0"/>
      <dgm:spPr/>
    </dgm:pt>
    <dgm:pt modelId="{D9F2549F-5962-481C-84C8-1E1048D14758}" type="pres">
      <dgm:prSet presAssocID="{B8B1A0E2-CC64-4E70-ADB7-A7B8C94956F7}" presName="parTx" presStyleLbl="revTx" presStyleIdx="4" presStyleCnt="8">
        <dgm:presLayoutVars>
          <dgm:chMax val="0"/>
          <dgm:chPref val="0"/>
        </dgm:presLayoutVars>
      </dgm:prSet>
      <dgm:spPr/>
    </dgm:pt>
    <dgm:pt modelId="{3612C13D-8F4B-43D5-936D-05F89860FBA0}" type="pres">
      <dgm:prSet presAssocID="{382219BF-917F-496E-8D30-710EA9BDCEDB}" presName="sibTrans" presStyleCnt="0"/>
      <dgm:spPr/>
    </dgm:pt>
    <dgm:pt modelId="{2B96CDD4-0BD4-471F-9A94-31D7776ABEE0}" type="pres">
      <dgm:prSet presAssocID="{915622F7-D9F3-4C3A-8587-9F78DF593F17}" presName="compNode" presStyleCnt="0"/>
      <dgm:spPr/>
    </dgm:pt>
    <dgm:pt modelId="{3F56BA68-1936-41B0-832D-77F9CDE2E4B2}" type="pres">
      <dgm:prSet presAssocID="{915622F7-D9F3-4C3A-8587-9F78DF593F17}" presName="bgRect" presStyleLbl="bgShp" presStyleIdx="5" presStyleCnt="8"/>
      <dgm:spPr/>
    </dgm:pt>
    <dgm:pt modelId="{E8A06CDB-D29B-4009-A569-E72E1CB19857}" type="pres">
      <dgm:prSet presAssocID="{915622F7-D9F3-4C3A-8587-9F78DF593F17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 with solid fill"/>
        </a:ext>
      </dgm:extLst>
    </dgm:pt>
    <dgm:pt modelId="{C90E14FC-7C4C-470C-B6AC-637ED175880A}" type="pres">
      <dgm:prSet presAssocID="{915622F7-D9F3-4C3A-8587-9F78DF593F17}" presName="spaceRect" presStyleCnt="0"/>
      <dgm:spPr/>
    </dgm:pt>
    <dgm:pt modelId="{C2F97DC8-7344-4557-BBA4-18115BA5BDC2}" type="pres">
      <dgm:prSet presAssocID="{915622F7-D9F3-4C3A-8587-9F78DF593F17}" presName="parTx" presStyleLbl="revTx" presStyleIdx="5" presStyleCnt="8">
        <dgm:presLayoutVars>
          <dgm:chMax val="0"/>
          <dgm:chPref val="0"/>
        </dgm:presLayoutVars>
      </dgm:prSet>
      <dgm:spPr/>
    </dgm:pt>
    <dgm:pt modelId="{DD8EA8AA-3FB6-4CE7-9B47-14440C7E7CEE}" type="pres">
      <dgm:prSet presAssocID="{FC4B2DFC-AA76-46D2-9848-EF9C80E145C4}" presName="sibTrans" presStyleCnt="0"/>
      <dgm:spPr/>
    </dgm:pt>
    <dgm:pt modelId="{D7A26AE0-6DDF-4523-ADE7-20AE3754A253}" type="pres">
      <dgm:prSet presAssocID="{7ABE94E0-2D34-41B2-B595-4AFDD961353A}" presName="compNode" presStyleCnt="0"/>
      <dgm:spPr/>
    </dgm:pt>
    <dgm:pt modelId="{1F1725BD-7E63-413B-945B-6C4A24F86150}" type="pres">
      <dgm:prSet presAssocID="{7ABE94E0-2D34-41B2-B595-4AFDD961353A}" presName="bgRect" presStyleLbl="bgShp" presStyleIdx="6" presStyleCnt="8"/>
      <dgm:spPr/>
    </dgm:pt>
    <dgm:pt modelId="{B7E8CA0A-34FA-49F0-A1C7-2172B1B3EFEF}" type="pres">
      <dgm:prSet presAssocID="{7ABE94E0-2D34-41B2-B595-4AFDD961353A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9BA60278-9A3A-4234-8DBB-453F35EBA8E8}" type="pres">
      <dgm:prSet presAssocID="{7ABE94E0-2D34-41B2-B595-4AFDD961353A}" presName="spaceRect" presStyleCnt="0"/>
      <dgm:spPr/>
    </dgm:pt>
    <dgm:pt modelId="{7A130C2D-ADEE-424C-BEEE-DB258BD3011C}" type="pres">
      <dgm:prSet presAssocID="{7ABE94E0-2D34-41B2-B595-4AFDD961353A}" presName="parTx" presStyleLbl="revTx" presStyleIdx="6" presStyleCnt="8">
        <dgm:presLayoutVars>
          <dgm:chMax val="0"/>
          <dgm:chPref val="0"/>
        </dgm:presLayoutVars>
      </dgm:prSet>
      <dgm:spPr/>
    </dgm:pt>
    <dgm:pt modelId="{38008771-7664-4A1B-B7EA-604AE43251E0}" type="pres">
      <dgm:prSet presAssocID="{5FEF61F9-9E86-4674-B517-A9DB3CC6AD76}" presName="sibTrans" presStyleCnt="0"/>
      <dgm:spPr/>
    </dgm:pt>
    <dgm:pt modelId="{1394ADC0-32BE-462B-8D5D-706EF4BE703F}" type="pres">
      <dgm:prSet presAssocID="{600FF74D-EA61-40DB-8A88-E8676231E7B8}" presName="compNode" presStyleCnt="0"/>
      <dgm:spPr/>
    </dgm:pt>
    <dgm:pt modelId="{A924727B-0CD1-4B0E-918E-8653196EA3EE}" type="pres">
      <dgm:prSet presAssocID="{600FF74D-EA61-40DB-8A88-E8676231E7B8}" presName="bgRect" presStyleLbl="bgShp" presStyleIdx="7" presStyleCnt="8"/>
      <dgm:spPr/>
    </dgm:pt>
    <dgm:pt modelId="{E838B57E-584A-40BB-993C-05781EDA56EF}" type="pres">
      <dgm:prSet presAssocID="{600FF74D-EA61-40DB-8A88-E8676231E7B8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85989ABE-2F95-403F-983C-C20DFFD85E81}" type="pres">
      <dgm:prSet presAssocID="{600FF74D-EA61-40DB-8A88-E8676231E7B8}" presName="spaceRect" presStyleCnt="0"/>
      <dgm:spPr/>
    </dgm:pt>
    <dgm:pt modelId="{BCED696C-C974-4324-986B-FEDC93187AE0}" type="pres">
      <dgm:prSet presAssocID="{600FF74D-EA61-40DB-8A88-E8676231E7B8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DC4F180E-6259-42D0-B25F-DC1A336E04DF}" type="presOf" srcId="{B8B1A0E2-CC64-4E70-ADB7-A7B8C94956F7}" destId="{D9F2549F-5962-481C-84C8-1E1048D14758}" srcOrd="0" destOrd="0" presId="urn:microsoft.com/office/officeart/2018/2/layout/IconVerticalSolidList"/>
    <dgm:cxn modelId="{9E125C0E-CC65-4454-AAA0-00701387915A}" type="presOf" srcId="{7ABE94E0-2D34-41B2-B595-4AFDD961353A}" destId="{7A130C2D-ADEE-424C-BEEE-DB258BD3011C}" srcOrd="0" destOrd="0" presId="urn:microsoft.com/office/officeart/2018/2/layout/IconVerticalSolidList"/>
    <dgm:cxn modelId="{880A4920-D338-473B-9065-9D46069E2180}" type="presOf" srcId="{117DC175-EB82-4232-8B15-42305249F703}" destId="{C399FDD4-A904-4859-8337-31C3FEA0A0F7}" srcOrd="0" destOrd="0" presId="urn:microsoft.com/office/officeart/2018/2/layout/IconVerticalSolidList"/>
    <dgm:cxn modelId="{8F73E63F-024C-4970-BB81-46644F493F88}" srcId="{601D7551-3422-477E-BF65-DAE60CC4452F}" destId="{117DC175-EB82-4232-8B15-42305249F703}" srcOrd="1" destOrd="0" parTransId="{C309AF67-4543-4472-A9FF-EC1484906964}" sibTransId="{52B9BDBA-24E8-4EEB-BAF5-463054DA3D66}"/>
    <dgm:cxn modelId="{E34D0561-8CB3-4A57-B059-BF413309F1B5}" srcId="{601D7551-3422-477E-BF65-DAE60CC4452F}" destId="{600FF74D-EA61-40DB-8A88-E8676231E7B8}" srcOrd="7" destOrd="0" parTransId="{44CFC5C9-871A-41BB-9D83-9D32FF0770B0}" sibTransId="{9E51B565-4C2D-4C9B-BAC5-ADF02B4FDE5E}"/>
    <dgm:cxn modelId="{D2645645-6714-408F-AD27-AC6D645B75C2}" type="presOf" srcId="{601D7551-3422-477E-BF65-DAE60CC4452F}" destId="{04F96FE4-5A8E-4953-AC29-49E105837ED0}" srcOrd="0" destOrd="0" presId="urn:microsoft.com/office/officeart/2018/2/layout/IconVerticalSolidList"/>
    <dgm:cxn modelId="{381F966B-4CAA-4442-8C8B-8CAC6B457D81}" srcId="{601D7551-3422-477E-BF65-DAE60CC4452F}" destId="{B8B1A0E2-CC64-4E70-ADB7-A7B8C94956F7}" srcOrd="4" destOrd="0" parTransId="{8FCCA2B4-CBDE-4A52-81AD-57E690263BE6}" sibTransId="{382219BF-917F-496E-8D30-710EA9BDCEDB}"/>
    <dgm:cxn modelId="{ADA8EC6F-6994-4B00-8A65-0056F6B56F77}" type="presOf" srcId="{915622F7-D9F3-4C3A-8587-9F78DF593F17}" destId="{C2F97DC8-7344-4557-BBA4-18115BA5BDC2}" srcOrd="0" destOrd="0" presId="urn:microsoft.com/office/officeart/2018/2/layout/IconVerticalSolidList"/>
    <dgm:cxn modelId="{3435FE4F-8E3E-4DC6-9D4B-A62C9AC944FE}" srcId="{601D7551-3422-477E-BF65-DAE60CC4452F}" destId="{7ABE94E0-2D34-41B2-B595-4AFDD961353A}" srcOrd="6" destOrd="0" parTransId="{1C287622-1EC9-4A14-8167-C97925FEBBD2}" sibTransId="{5FEF61F9-9E86-4674-B517-A9DB3CC6AD76}"/>
    <dgm:cxn modelId="{1B27AD81-C323-4640-AF81-4F8B9916A017}" srcId="{601D7551-3422-477E-BF65-DAE60CC4452F}" destId="{47BE7589-4F2A-446B-AEB7-2D37F0F797CF}" srcOrd="0" destOrd="0" parTransId="{07AB8D8E-719B-4950-8512-CE570F9FC214}" sibTransId="{6EF02434-9357-44F9-BDAD-936B0AA795DE}"/>
    <dgm:cxn modelId="{83FDFA83-26E5-4F2D-AF93-B124D05BDAD0}" srcId="{601D7551-3422-477E-BF65-DAE60CC4452F}" destId="{25CA3B7C-0C34-466C-A7D0-5493F77AEC92}" srcOrd="3" destOrd="0" parTransId="{A7487234-0118-4AA6-8CEE-60967E78C7E0}" sibTransId="{36A8EC2F-F9FC-4D96-B56C-A782D19E6A01}"/>
    <dgm:cxn modelId="{F6EB7992-A474-4A23-8116-1C600FABC2F7}" srcId="{601D7551-3422-477E-BF65-DAE60CC4452F}" destId="{915622F7-D9F3-4C3A-8587-9F78DF593F17}" srcOrd="5" destOrd="0" parTransId="{186D17CE-392B-41A0-989D-D66DB7DCC33B}" sibTransId="{FC4B2DFC-AA76-46D2-9848-EF9C80E145C4}"/>
    <dgm:cxn modelId="{03EF8099-0051-491E-A15B-B6DDD3356FDD}" srcId="{601D7551-3422-477E-BF65-DAE60CC4452F}" destId="{92956C7A-68E6-41EF-AE7A-293AD33854C3}" srcOrd="2" destOrd="0" parTransId="{AA51E73A-B071-4DE9-B534-82936F795951}" sibTransId="{34E06DF4-37DF-4D3E-8653-9DE09D649AEB}"/>
    <dgm:cxn modelId="{10D4E39E-F690-4E2E-9C34-C21E16CC8C4D}" type="presOf" srcId="{25CA3B7C-0C34-466C-A7D0-5493F77AEC92}" destId="{E7B387CD-7DB8-4D52-9C32-25BC9B5A351F}" srcOrd="0" destOrd="0" presId="urn:microsoft.com/office/officeart/2018/2/layout/IconVerticalSolidList"/>
    <dgm:cxn modelId="{CDC59CC0-28C1-4BB2-BA62-58B3B9E5EF98}" type="presOf" srcId="{600FF74D-EA61-40DB-8A88-E8676231E7B8}" destId="{BCED696C-C974-4324-986B-FEDC93187AE0}" srcOrd="0" destOrd="0" presId="urn:microsoft.com/office/officeart/2018/2/layout/IconVerticalSolidList"/>
    <dgm:cxn modelId="{949148E7-C4ED-45F4-AE5C-41FAF2BE7D99}" type="presOf" srcId="{47BE7589-4F2A-446B-AEB7-2D37F0F797CF}" destId="{DC6D265C-B257-46D2-B823-5DBDE02A33C7}" srcOrd="0" destOrd="0" presId="urn:microsoft.com/office/officeart/2018/2/layout/IconVerticalSolidList"/>
    <dgm:cxn modelId="{3B87A0F8-5AED-491E-AB83-70E7201B0648}" type="presOf" srcId="{92956C7A-68E6-41EF-AE7A-293AD33854C3}" destId="{F6779052-A168-4F9E-A920-32569EC5CBBE}" srcOrd="0" destOrd="0" presId="urn:microsoft.com/office/officeart/2018/2/layout/IconVerticalSolidList"/>
    <dgm:cxn modelId="{4ECD4C24-AA15-4F94-868D-04FB1A47F0B3}" type="presParOf" srcId="{04F96FE4-5A8E-4953-AC29-49E105837ED0}" destId="{30EDE406-5C11-46C7-AAB3-3B2E0EE66F48}" srcOrd="0" destOrd="0" presId="urn:microsoft.com/office/officeart/2018/2/layout/IconVerticalSolidList"/>
    <dgm:cxn modelId="{66D426B3-CA48-4DDD-907E-0EFD578D070A}" type="presParOf" srcId="{30EDE406-5C11-46C7-AAB3-3B2E0EE66F48}" destId="{9649CA36-7D7C-4A5A-AFDA-04FE93E92D72}" srcOrd="0" destOrd="0" presId="urn:microsoft.com/office/officeart/2018/2/layout/IconVerticalSolidList"/>
    <dgm:cxn modelId="{F56E08F5-EFB0-4999-BFC8-E9F027FDCCD1}" type="presParOf" srcId="{30EDE406-5C11-46C7-AAB3-3B2E0EE66F48}" destId="{009B79F9-C672-4750-AE5C-62BED47F661C}" srcOrd="1" destOrd="0" presId="urn:microsoft.com/office/officeart/2018/2/layout/IconVerticalSolidList"/>
    <dgm:cxn modelId="{4066D5EC-6714-480B-A132-E19E169FD591}" type="presParOf" srcId="{30EDE406-5C11-46C7-AAB3-3B2E0EE66F48}" destId="{B7A896EA-5F3D-43AE-9109-C2C7AE84E559}" srcOrd="2" destOrd="0" presId="urn:microsoft.com/office/officeart/2018/2/layout/IconVerticalSolidList"/>
    <dgm:cxn modelId="{4AD36B13-55C9-44A7-979F-80C87EF2245C}" type="presParOf" srcId="{30EDE406-5C11-46C7-AAB3-3B2E0EE66F48}" destId="{DC6D265C-B257-46D2-B823-5DBDE02A33C7}" srcOrd="3" destOrd="0" presId="urn:microsoft.com/office/officeart/2018/2/layout/IconVerticalSolidList"/>
    <dgm:cxn modelId="{52F2F7A9-48AC-4315-A328-933C06F020E2}" type="presParOf" srcId="{04F96FE4-5A8E-4953-AC29-49E105837ED0}" destId="{C9A691DE-66F9-4595-B6BD-BDF764CFA2CB}" srcOrd="1" destOrd="0" presId="urn:microsoft.com/office/officeart/2018/2/layout/IconVerticalSolidList"/>
    <dgm:cxn modelId="{0D4F3D33-23C1-4C01-919F-5BA29B4A9CD9}" type="presParOf" srcId="{04F96FE4-5A8E-4953-AC29-49E105837ED0}" destId="{A11618DD-0D11-4A46-BFCD-F795D1358127}" srcOrd="2" destOrd="0" presId="urn:microsoft.com/office/officeart/2018/2/layout/IconVerticalSolidList"/>
    <dgm:cxn modelId="{CEA68A76-52A4-4006-83F8-746568F80775}" type="presParOf" srcId="{A11618DD-0D11-4A46-BFCD-F795D1358127}" destId="{99998A99-F648-4C02-B3E3-0DFF832490A5}" srcOrd="0" destOrd="0" presId="urn:microsoft.com/office/officeart/2018/2/layout/IconVerticalSolidList"/>
    <dgm:cxn modelId="{71D46A99-FA1D-4ED4-BA7E-B68BB9DD7F34}" type="presParOf" srcId="{A11618DD-0D11-4A46-BFCD-F795D1358127}" destId="{1DFF5D95-C40B-4A40-A375-41D013A0A7C8}" srcOrd="1" destOrd="0" presId="urn:microsoft.com/office/officeart/2018/2/layout/IconVerticalSolidList"/>
    <dgm:cxn modelId="{8B06A852-CB65-4215-B211-274057080854}" type="presParOf" srcId="{A11618DD-0D11-4A46-BFCD-F795D1358127}" destId="{AD6DF132-E4F3-4714-A297-560B36929022}" srcOrd="2" destOrd="0" presId="urn:microsoft.com/office/officeart/2018/2/layout/IconVerticalSolidList"/>
    <dgm:cxn modelId="{EBC9C6C8-D377-4E6E-B188-5DB57A3EF700}" type="presParOf" srcId="{A11618DD-0D11-4A46-BFCD-F795D1358127}" destId="{C399FDD4-A904-4859-8337-31C3FEA0A0F7}" srcOrd="3" destOrd="0" presId="urn:microsoft.com/office/officeart/2018/2/layout/IconVerticalSolidList"/>
    <dgm:cxn modelId="{BFA6102E-0EC0-4800-BC53-B84AA03EFA1E}" type="presParOf" srcId="{04F96FE4-5A8E-4953-AC29-49E105837ED0}" destId="{E3006563-5AF9-49BA-8F60-0F36C77195AE}" srcOrd="3" destOrd="0" presId="urn:microsoft.com/office/officeart/2018/2/layout/IconVerticalSolidList"/>
    <dgm:cxn modelId="{0CCE13C3-2AD8-42AA-9841-70740D9871AB}" type="presParOf" srcId="{04F96FE4-5A8E-4953-AC29-49E105837ED0}" destId="{0C2025F1-146F-40D3-8026-1891794CC4A4}" srcOrd="4" destOrd="0" presId="urn:microsoft.com/office/officeart/2018/2/layout/IconVerticalSolidList"/>
    <dgm:cxn modelId="{71DCB8A5-BC38-44BD-B816-E0A1585C416F}" type="presParOf" srcId="{0C2025F1-146F-40D3-8026-1891794CC4A4}" destId="{647096A8-AB57-4374-AA16-C4AEA14049E8}" srcOrd="0" destOrd="0" presId="urn:microsoft.com/office/officeart/2018/2/layout/IconVerticalSolidList"/>
    <dgm:cxn modelId="{1700E70A-3A6D-479F-B9EF-76D9F5842832}" type="presParOf" srcId="{0C2025F1-146F-40D3-8026-1891794CC4A4}" destId="{34051173-3208-40CE-BE6B-F7AC78CBEDEF}" srcOrd="1" destOrd="0" presId="urn:microsoft.com/office/officeart/2018/2/layout/IconVerticalSolidList"/>
    <dgm:cxn modelId="{02C4A059-977D-4091-B844-D56E2214C3B8}" type="presParOf" srcId="{0C2025F1-146F-40D3-8026-1891794CC4A4}" destId="{2DE42A40-5D65-4D2C-88C2-C3764BC160B5}" srcOrd="2" destOrd="0" presId="urn:microsoft.com/office/officeart/2018/2/layout/IconVerticalSolidList"/>
    <dgm:cxn modelId="{B4452169-8954-4CA4-B37A-A47BB65A8320}" type="presParOf" srcId="{0C2025F1-146F-40D3-8026-1891794CC4A4}" destId="{F6779052-A168-4F9E-A920-32569EC5CBBE}" srcOrd="3" destOrd="0" presId="urn:microsoft.com/office/officeart/2018/2/layout/IconVerticalSolidList"/>
    <dgm:cxn modelId="{D18FC263-D414-43AC-9079-D7CCC9F98C20}" type="presParOf" srcId="{04F96FE4-5A8E-4953-AC29-49E105837ED0}" destId="{D948B5E2-DE51-41CC-B4A3-CCCF36C6BE63}" srcOrd="5" destOrd="0" presId="urn:microsoft.com/office/officeart/2018/2/layout/IconVerticalSolidList"/>
    <dgm:cxn modelId="{70A2AF09-3D22-4CAB-BF0D-C3CE23AFC568}" type="presParOf" srcId="{04F96FE4-5A8E-4953-AC29-49E105837ED0}" destId="{9659781B-484B-4EDD-881A-AAA260293D53}" srcOrd="6" destOrd="0" presId="urn:microsoft.com/office/officeart/2018/2/layout/IconVerticalSolidList"/>
    <dgm:cxn modelId="{4C205F88-8A1A-44E2-BD45-2C7B1E42D955}" type="presParOf" srcId="{9659781B-484B-4EDD-881A-AAA260293D53}" destId="{110E4FAD-2FED-4BC3-8357-79D150D3FF3C}" srcOrd="0" destOrd="0" presId="urn:microsoft.com/office/officeart/2018/2/layout/IconVerticalSolidList"/>
    <dgm:cxn modelId="{EBCA4D4B-AD48-4605-9AC3-C5EB45EED56F}" type="presParOf" srcId="{9659781B-484B-4EDD-881A-AAA260293D53}" destId="{E63BDE2B-FFB3-4012-B7DE-6CAC4B617648}" srcOrd="1" destOrd="0" presId="urn:microsoft.com/office/officeart/2018/2/layout/IconVerticalSolidList"/>
    <dgm:cxn modelId="{B3BAC1D1-9ED7-4AC1-A0C9-B1A57A2EA011}" type="presParOf" srcId="{9659781B-484B-4EDD-881A-AAA260293D53}" destId="{CD9932E5-1B87-4A55-834E-60E886126ECB}" srcOrd="2" destOrd="0" presId="urn:microsoft.com/office/officeart/2018/2/layout/IconVerticalSolidList"/>
    <dgm:cxn modelId="{BD33AEC9-2864-4C2D-95B2-3E2FC8C89931}" type="presParOf" srcId="{9659781B-484B-4EDD-881A-AAA260293D53}" destId="{E7B387CD-7DB8-4D52-9C32-25BC9B5A351F}" srcOrd="3" destOrd="0" presId="urn:microsoft.com/office/officeart/2018/2/layout/IconVerticalSolidList"/>
    <dgm:cxn modelId="{D2F956C3-800B-4A87-AB8C-C310DC36C85A}" type="presParOf" srcId="{04F96FE4-5A8E-4953-AC29-49E105837ED0}" destId="{08554B4C-654A-4D9F-98F5-618CD3BCCB9E}" srcOrd="7" destOrd="0" presId="urn:microsoft.com/office/officeart/2018/2/layout/IconVerticalSolidList"/>
    <dgm:cxn modelId="{B0C8DC27-DEC6-466B-B251-E7EF3F170DC2}" type="presParOf" srcId="{04F96FE4-5A8E-4953-AC29-49E105837ED0}" destId="{5B35ADBD-C510-42FF-82A1-502D8B9DCB5F}" srcOrd="8" destOrd="0" presId="urn:microsoft.com/office/officeart/2018/2/layout/IconVerticalSolidList"/>
    <dgm:cxn modelId="{41230B8A-630C-425E-AF30-14DC6E5EE4AF}" type="presParOf" srcId="{5B35ADBD-C510-42FF-82A1-502D8B9DCB5F}" destId="{2179CAA8-60E8-4BED-B6DB-E0FAA4DA4E02}" srcOrd="0" destOrd="0" presId="urn:microsoft.com/office/officeart/2018/2/layout/IconVerticalSolidList"/>
    <dgm:cxn modelId="{BEF6EDCE-7DF6-49A1-8584-0FE2B17DB182}" type="presParOf" srcId="{5B35ADBD-C510-42FF-82A1-502D8B9DCB5F}" destId="{B53697E4-A736-435E-A923-80E0A68C6F98}" srcOrd="1" destOrd="0" presId="urn:microsoft.com/office/officeart/2018/2/layout/IconVerticalSolidList"/>
    <dgm:cxn modelId="{E3848E4B-6225-481E-B526-8A13B0D2B9F4}" type="presParOf" srcId="{5B35ADBD-C510-42FF-82A1-502D8B9DCB5F}" destId="{E3F0C39E-DF99-43C1-91C7-4365CB5CD6F3}" srcOrd="2" destOrd="0" presId="urn:microsoft.com/office/officeart/2018/2/layout/IconVerticalSolidList"/>
    <dgm:cxn modelId="{6C9068AA-1ECD-4ADC-8863-7B4295D8E674}" type="presParOf" srcId="{5B35ADBD-C510-42FF-82A1-502D8B9DCB5F}" destId="{D9F2549F-5962-481C-84C8-1E1048D14758}" srcOrd="3" destOrd="0" presId="urn:microsoft.com/office/officeart/2018/2/layout/IconVerticalSolidList"/>
    <dgm:cxn modelId="{F753B610-C46D-47B8-BE2A-7DE8349FDF45}" type="presParOf" srcId="{04F96FE4-5A8E-4953-AC29-49E105837ED0}" destId="{3612C13D-8F4B-43D5-936D-05F89860FBA0}" srcOrd="9" destOrd="0" presId="urn:microsoft.com/office/officeart/2018/2/layout/IconVerticalSolidList"/>
    <dgm:cxn modelId="{0E284AE9-FF6F-4352-8521-41B77F323FD0}" type="presParOf" srcId="{04F96FE4-5A8E-4953-AC29-49E105837ED0}" destId="{2B96CDD4-0BD4-471F-9A94-31D7776ABEE0}" srcOrd="10" destOrd="0" presId="urn:microsoft.com/office/officeart/2018/2/layout/IconVerticalSolidList"/>
    <dgm:cxn modelId="{669184F1-F38B-48B1-9570-777B01566C12}" type="presParOf" srcId="{2B96CDD4-0BD4-471F-9A94-31D7776ABEE0}" destId="{3F56BA68-1936-41B0-832D-77F9CDE2E4B2}" srcOrd="0" destOrd="0" presId="urn:microsoft.com/office/officeart/2018/2/layout/IconVerticalSolidList"/>
    <dgm:cxn modelId="{578BBA01-E067-4909-988C-92639D0F0063}" type="presParOf" srcId="{2B96CDD4-0BD4-471F-9A94-31D7776ABEE0}" destId="{E8A06CDB-D29B-4009-A569-E72E1CB19857}" srcOrd="1" destOrd="0" presId="urn:microsoft.com/office/officeart/2018/2/layout/IconVerticalSolidList"/>
    <dgm:cxn modelId="{67786A31-99AA-4F7D-BEFD-A96540ABAD64}" type="presParOf" srcId="{2B96CDD4-0BD4-471F-9A94-31D7776ABEE0}" destId="{C90E14FC-7C4C-470C-B6AC-637ED175880A}" srcOrd="2" destOrd="0" presId="urn:microsoft.com/office/officeart/2018/2/layout/IconVerticalSolidList"/>
    <dgm:cxn modelId="{6092D560-A446-43E8-B0F8-952F9AC40D5E}" type="presParOf" srcId="{2B96CDD4-0BD4-471F-9A94-31D7776ABEE0}" destId="{C2F97DC8-7344-4557-BBA4-18115BA5BDC2}" srcOrd="3" destOrd="0" presId="urn:microsoft.com/office/officeart/2018/2/layout/IconVerticalSolidList"/>
    <dgm:cxn modelId="{226FC503-FDD8-4FCE-AB68-BB2DC78B4782}" type="presParOf" srcId="{04F96FE4-5A8E-4953-AC29-49E105837ED0}" destId="{DD8EA8AA-3FB6-4CE7-9B47-14440C7E7CEE}" srcOrd="11" destOrd="0" presId="urn:microsoft.com/office/officeart/2018/2/layout/IconVerticalSolidList"/>
    <dgm:cxn modelId="{0C881260-D2F1-4955-8614-C9D3AE77D928}" type="presParOf" srcId="{04F96FE4-5A8E-4953-AC29-49E105837ED0}" destId="{D7A26AE0-6DDF-4523-ADE7-20AE3754A253}" srcOrd="12" destOrd="0" presId="urn:microsoft.com/office/officeart/2018/2/layout/IconVerticalSolidList"/>
    <dgm:cxn modelId="{E50B90EB-4313-4DBB-8864-E498482FEF3C}" type="presParOf" srcId="{D7A26AE0-6DDF-4523-ADE7-20AE3754A253}" destId="{1F1725BD-7E63-413B-945B-6C4A24F86150}" srcOrd="0" destOrd="0" presId="urn:microsoft.com/office/officeart/2018/2/layout/IconVerticalSolidList"/>
    <dgm:cxn modelId="{74FE701A-381F-4650-AB17-C0F3FB5188DB}" type="presParOf" srcId="{D7A26AE0-6DDF-4523-ADE7-20AE3754A253}" destId="{B7E8CA0A-34FA-49F0-A1C7-2172B1B3EFEF}" srcOrd="1" destOrd="0" presId="urn:microsoft.com/office/officeart/2018/2/layout/IconVerticalSolidList"/>
    <dgm:cxn modelId="{0EEEBEE5-BDFD-4E37-A2CC-178CA8FF850D}" type="presParOf" srcId="{D7A26AE0-6DDF-4523-ADE7-20AE3754A253}" destId="{9BA60278-9A3A-4234-8DBB-453F35EBA8E8}" srcOrd="2" destOrd="0" presId="urn:microsoft.com/office/officeart/2018/2/layout/IconVerticalSolidList"/>
    <dgm:cxn modelId="{DB8B65A5-51CA-4592-96DC-CE9F4F67A670}" type="presParOf" srcId="{D7A26AE0-6DDF-4523-ADE7-20AE3754A253}" destId="{7A130C2D-ADEE-424C-BEEE-DB258BD3011C}" srcOrd="3" destOrd="0" presId="urn:microsoft.com/office/officeart/2018/2/layout/IconVerticalSolidList"/>
    <dgm:cxn modelId="{C2B68FF7-98C1-48D4-9F5E-1594C54D79B5}" type="presParOf" srcId="{04F96FE4-5A8E-4953-AC29-49E105837ED0}" destId="{38008771-7664-4A1B-B7EA-604AE43251E0}" srcOrd="13" destOrd="0" presId="urn:microsoft.com/office/officeart/2018/2/layout/IconVerticalSolidList"/>
    <dgm:cxn modelId="{78FB3A1B-0662-411A-84F4-471CB570FB52}" type="presParOf" srcId="{04F96FE4-5A8E-4953-AC29-49E105837ED0}" destId="{1394ADC0-32BE-462B-8D5D-706EF4BE703F}" srcOrd="14" destOrd="0" presId="urn:microsoft.com/office/officeart/2018/2/layout/IconVerticalSolidList"/>
    <dgm:cxn modelId="{2834D786-589D-43DA-9F10-E80806818575}" type="presParOf" srcId="{1394ADC0-32BE-462B-8D5D-706EF4BE703F}" destId="{A924727B-0CD1-4B0E-918E-8653196EA3EE}" srcOrd="0" destOrd="0" presId="urn:microsoft.com/office/officeart/2018/2/layout/IconVerticalSolidList"/>
    <dgm:cxn modelId="{0300E058-EBC9-4B60-A41D-59315C2CB8A0}" type="presParOf" srcId="{1394ADC0-32BE-462B-8D5D-706EF4BE703F}" destId="{E838B57E-584A-40BB-993C-05781EDA56EF}" srcOrd="1" destOrd="0" presId="urn:microsoft.com/office/officeart/2018/2/layout/IconVerticalSolidList"/>
    <dgm:cxn modelId="{66BAFB5F-CF29-4D3E-B689-6D4AB5FDF227}" type="presParOf" srcId="{1394ADC0-32BE-462B-8D5D-706EF4BE703F}" destId="{85989ABE-2F95-403F-983C-C20DFFD85E81}" srcOrd="2" destOrd="0" presId="urn:microsoft.com/office/officeart/2018/2/layout/IconVerticalSolidList"/>
    <dgm:cxn modelId="{A971DFC6-58A0-4146-ADC0-AAFFF3FBB69C}" type="presParOf" srcId="{1394ADC0-32BE-462B-8D5D-706EF4BE703F}" destId="{BCED696C-C974-4324-986B-FEDC93187AE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A6A02D-7F87-427C-9AB4-75E96AD2842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252E81F-2E0B-4319-B280-2B870AD3FDF0}">
      <dgm:prSet/>
      <dgm:spPr/>
      <dgm:t>
        <a:bodyPr/>
        <a:lstStyle/>
        <a:p>
          <a:r>
            <a:rPr lang="en-US"/>
            <a:t>Safety is the number one priority- obtain help as needed </a:t>
          </a:r>
        </a:p>
      </dgm:t>
    </dgm:pt>
    <dgm:pt modelId="{74F38294-75A2-4D58-8D30-6F5BA656D005}" type="parTrans" cxnId="{6FDEF7F5-466A-4574-9178-4E6CFC82DC6A}">
      <dgm:prSet/>
      <dgm:spPr/>
      <dgm:t>
        <a:bodyPr/>
        <a:lstStyle/>
        <a:p>
          <a:endParaRPr lang="en-US"/>
        </a:p>
      </dgm:t>
    </dgm:pt>
    <dgm:pt modelId="{29AB2129-BBC4-4F5C-B31E-2CAF442C348D}" type="sibTrans" cxnId="{6FDEF7F5-466A-4574-9178-4E6CFC82DC6A}">
      <dgm:prSet/>
      <dgm:spPr/>
      <dgm:t>
        <a:bodyPr/>
        <a:lstStyle/>
        <a:p>
          <a:endParaRPr lang="en-US"/>
        </a:p>
      </dgm:t>
    </dgm:pt>
    <dgm:pt modelId="{416FA5E2-8D18-41C8-B3D2-F841E196B649}">
      <dgm:prSet/>
      <dgm:spPr/>
      <dgm:t>
        <a:bodyPr/>
        <a:lstStyle/>
        <a:p>
          <a:r>
            <a:rPr lang="en-US"/>
            <a:t>Watch your tone, your facial expressions, and your body language </a:t>
          </a:r>
        </a:p>
      </dgm:t>
    </dgm:pt>
    <dgm:pt modelId="{8E7A25F9-8C56-443D-92B1-76F930191E5B}" type="parTrans" cxnId="{F12F28FB-580A-4218-B3D3-6E992C19BB09}">
      <dgm:prSet/>
      <dgm:spPr/>
      <dgm:t>
        <a:bodyPr/>
        <a:lstStyle/>
        <a:p>
          <a:endParaRPr lang="en-US"/>
        </a:p>
      </dgm:t>
    </dgm:pt>
    <dgm:pt modelId="{E64D1A69-46BD-4008-80BF-AF1DD94C1BE8}" type="sibTrans" cxnId="{F12F28FB-580A-4218-B3D3-6E992C19BB09}">
      <dgm:prSet/>
      <dgm:spPr/>
      <dgm:t>
        <a:bodyPr/>
        <a:lstStyle/>
        <a:p>
          <a:endParaRPr lang="en-US"/>
        </a:p>
      </dgm:t>
    </dgm:pt>
    <dgm:pt modelId="{33645B8D-6324-409D-B657-85FE6ECA6C84}">
      <dgm:prSet/>
      <dgm:spPr/>
      <dgm:t>
        <a:bodyPr/>
        <a:lstStyle/>
        <a:p>
          <a:r>
            <a:rPr lang="en-US"/>
            <a:t>Maintain space and do not touch the other person  </a:t>
          </a:r>
        </a:p>
      </dgm:t>
    </dgm:pt>
    <dgm:pt modelId="{0D745391-1782-4F24-B0C0-F35738060E92}" type="parTrans" cxnId="{FE12786D-D2F7-4580-A5D2-3ECEA508AA6A}">
      <dgm:prSet/>
      <dgm:spPr/>
      <dgm:t>
        <a:bodyPr/>
        <a:lstStyle/>
        <a:p>
          <a:endParaRPr lang="en-US"/>
        </a:p>
      </dgm:t>
    </dgm:pt>
    <dgm:pt modelId="{3E10D815-A4BE-4BE8-AACB-1EF862DCAF98}" type="sibTrans" cxnId="{FE12786D-D2F7-4580-A5D2-3ECEA508AA6A}">
      <dgm:prSet/>
      <dgm:spPr/>
      <dgm:t>
        <a:bodyPr/>
        <a:lstStyle/>
        <a:p>
          <a:endParaRPr lang="en-US"/>
        </a:p>
      </dgm:t>
    </dgm:pt>
    <dgm:pt modelId="{9B8F23A4-E26B-4A6A-BFC0-F83B5A0E2D91}">
      <dgm:prSet/>
      <dgm:spPr/>
      <dgm:t>
        <a:bodyPr/>
        <a:lstStyle/>
        <a:p>
          <a:r>
            <a:rPr lang="en-US"/>
            <a:t>Be polite, respectful, and courteous (even if what they are saying does not make sense or if they are being unnecessarily accusatory) </a:t>
          </a:r>
        </a:p>
      </dgm:t>
    </dgm:pt>
    <dgm:pt modelId="{278A2F12-BFB3-4C96-9D27-825293D5FA41}" type="parTrans" cxnId="{E3963754-B7AE-4700-91BB-D650B35D2920}">
      <dgm:prSet/>
      <dgm:spPr/>
      <dgm:t>
        <a:bodyPr/>
        <a:lstStyle/>
        <a:p>
          <a:endParaRPr lang="en-US"/>
        </a:p>
      </dgm:t>
    </dgm:pt>
    <dgm:pt modelId="{56D51988-1AE0-4DA5-8B0D-B0A6E584F1E3}" type="sibTrans" cxnId="{E3963754-B7AE-4700-91BB-D650B35D2920}">
      <dgm:prSet/>
      <dgm:spPr/>
      <dgm:t>
        <a:bodyPr/>
        <a:lstStyle/>
        <a:p>
          <a:endParaRPr lang="en-US"/>
        </a:p>
      </dgm:t>
    </dgm:pt>
    <dgm:pt modelId="{A9A741D7-05EA-46E6-948F-01C3487B72C5}">
      <dgm:prSet/>
      <dgm:spPr/>
      <dgm:t>
        <a:bodyPr/>
        <a:lstStyle/>
        <a:p>
          <a:r>
            <a:rPr lang="en-US"/>
            <a:t>Stay as calm and composed as possible- do not mirror their appearance </a:t>
          </a:r>
        </a:p>
      </dgm:t>
    </dgm:pt>
    <dgm:pt modelId="{DC557E6D-CB02-4EB7-B4C7-3E88CFCDF220}" type="parTrans" cxnId="{D2525E2F-028E-4083-9495-8D02E047DCD4}">
      <dgm:prSet/>
      <dgm:spPr/>
      <dgm:t>
        <a:bodyPr/>
        <a:lstStyle/>
        <a:p>
          <a:endParaRPr lang="en-US"/>
        </a:p>
      </dgm:t>
    </dgm:pt>
    <dgm:pt modelId="{8B460DC8-E466-4C09-8FF4-D9ACCE1EA044}" type="sibTrans" cxnId="{D2525E2F-028E-4083-9495-8D02E047DCD4}">
      <dgm:prSet/>
      <dgm:spPr/>
      <dgm:t>
        <a:bodyPr/>
        <a:lstStyle/>
        <a:p>
          <a:endParaRPr lang="en-US"/>
        </a:p>
      </dgm:t>
    </dgm:pt>
    <dgm:pt modelId="{FCCFB3FD-CC73-4F5A-8ED7-F008F3DC9E34}">
      <dgm:prSet/>
      <dgm:spPr/>
      <dgm:t>
        <a:bodyPr/>
        <a:lstStyle/>
        <a:p>
          <a:r>
            <a:rPr lang="en-US"/>
            <a:t>Do not argue or interrupt-  do try to understand </a:t>
          </a:r>
        </a:p>
      </dgm:t>
    </dgm:pt>
    <dgm:pt modelId="{32CA62B5-DEBC-43DE-BB88-945023A5BC64}" type="parTrans" cxnId="{8A7E0337-2B9A-41CA-ACDF-597BEE0C244F}">
      <dgm:prSet/>
      <dgm:spPr/>
      <dgm:t>
        <a:bodyPr/>
        <a:lstStyle/>
        <a:p>
          <a:endParaRPr lang="en-US"/>
        </a:p>
      </dgm:t>
    </dgm:pt>
    <dgm:pt modelId="{C977430B-EA0C-4431-B76F-A1CE10EFADD1}" type="sibTrans" cxnId="{8A7E0337-2B9A-41CA-ACDF-597BEE0C244F}">
      <dgm:prSet/>
      <dgm:spPr/>
      <dgm:t>
        <a:bodyPr/>
        <a:lstStyle/>
        <a:p>
          <a:endParaRPr lang="en-US"/>
        </a:p>
      </dgm:t>
    </dgm:pt>
    <dgm:pt modelId="{23ED72C2-A749-4769-907E-B5C806DD0511}" type="pres">
      <dgm:prSet presAssocID="{15A6A02D-7F87-427C-9AB4-75E96AD28423}" presName="diagram" presStyleCnt="0">
        <dgm:presLayoutVars>
          <dgm:dir/>
          <dgm:resizeHandles val="exact"/>
        </dgm:presLayoutVars>
      </dgm:prSet>
      <dgm:spPr/>
    </dgm:pt>
    <dgm:pt modelId="{29B488A9-4E24-4CA1-B860-8B4457829414}" type="pres">
      <dgm:prSet presAssocID="{E252E81F-2E0B-4319-B280-2B870AD3FDF0}" presName="node" presStyleLbl="node1" presStyleIdx="0" presStyleCnt="6">
        <dgm:presLayoutVars>
          <dgm:bulletEnabled val="1"/>
        </dgm:presLayoutVars>
      </dgm:prSet>
      <dgm:spPr/>
    </dgm:pt>
    <dgm:pt modelId="{1750F91B-FEFA-4E70-A556-35773BF16991}" type="pres">
      <dgm:prSet presAssocID="{29AB2129-BBC4-4F5C-B31E-2CAF442C348D}" presName="sibTrans" presStyleCnt="0"/>
      <dgm:spPr/>
    </dgm:pt>
    <dgm:pt modelId="{CB5DBFF8-3594-4F92-9A54-19D8B688F43D}" type="pres">
      <dgm:prSet presAssocID="{416FA5E2-8D18-41C8-B3D2-F841E196B649}" presName="node" presStyleLbl="node1" presStyleIdx="1" presStyleCnt="6">
        <dgm:presLayoutVars>
          <dgm:bulletEnabled val="1"/>
        </dgm:presLayoutVars>
      </dgm:prSet>
      <dgm:spPr/>
    </dgm:pt>
    <dgm:pt modelId="{338D97DB-5CBB-413F-BA73-F8AC4576274C}" type="pres">
      <dgm:prSet presAssocID="{E64D1A69-46BD-4008-80BF-AF1DD94C1BE8}" presName="sibTrans" presStyleCnt="0"/>
      <dgm:spPr/>
    </dgm:pt>
    <dgm:pt modelId="{56FFDB5E-57AB-4FC6-B096-4507CC574EFE}" type="pres">
      <dgm:prSet presAssocID="{33645B8D-6324-409D-B657-85FE6ECA6C84}" presName="node" presStyleLbl="node1" presStyleIdx="2" presStyleCnt="6">
        <dgm:presLayoutVars>
          <dgm:bulletEnabled val="1"/>
        </dgm:presLayoutVars>
      </dgm:prSet>
      <dgm:spPr/>
    </dgm:pt>
    <dgm:pt modelId="{F3138A01-5EC7-4F4D-9CD9-AC41EECE6252}" type="pres">
      <dgm:prSet presAssocID="{3E10D815-A4BE-4BE8-AACB-1EF862DCAF98}" presName="sibTrans" presStyleCnt="0"/>
      <dgm:spPr/>
    </dgm:pt>
    <dgm:pt modelId="{42D7035E-32B8-492C-B16F-BAAE03E1154B}" type="pres">
      <dgm:prSet presAssocID="{9B8F23A4-E26B-4A6A-BFC0-F83B5A0E2D91}" presName="node" presStyleLbl="node1" presStyleIdx="3" presStyleCnt="6">
        <dgm:presLayoutVars>
          <dgm:bulletEnabled val="1"/>
        </dgm:presLayoutVars>
      </dgm:prSet>
      <dgm:spPr/>
    </dgm:pt>
    <dgm:pt modelId="{C346567F-8117-4B7A-B413-ED0B0C8F58C9}" type="pres">
      <dgm:prSet presAssocID="{56D51988-1AE0-4DA5-8B0D-B0A6E584F1E3}" presName="sibTrans" presStyleCnt="0"/>
      <dgm:spPr/>
    </dgm:pt>
    <dgm:pt modelId="{09D24BD7-62FA-49EE-BAE9-CCBEB08B951C}" type="pres">
      <dgm:prSet presAssocID="{A9A741D7-05EA-46E6-948F-01C3487B72C5}" presName="node" presStyleLbl="node1" presStyleIdx="4" presStyleCnt="6">
        <dgm:presLayoutVars>
          <dgm:bulletEnabled val="1"/>
        </dgm:presLayoutVars>
      </dgm:prSet>
      <dgm:spPr/>
    </dgm:pt>
    <dgm:pt modelId="{A0648AC5-46E8-4FCD-8549-652FDD21E359}" type="pres">
      <dgm:prSet presAssocID="{8B460DC8-E466-4C09-8FF4-D9ACCE1EA044}" presName="sibTrans" presStyleCnt="0"/>
      <dgm:spPr/>
    </dgm:pt>
    <dgm:pt modelId="{E1F30388-CDD5-4292-A831-70DB2ACEA25C}" type="pres">
      <dgm:prSet presAssocID="{FCCFB3FD-CC73-4F5A-8ED7-F008F3DC9E34}" presName="node" presStyleLbl="node1" presStyleIdx="5" presStyleCnt="6">
        <dgm:presLayoutVars>
          <dgm:bulletEnabled val="1"/>
        </dgm:presLayoutVars>
      </dgm:prSet>
      <dgm:spPr/>
    </dgm:pt>
  </dgm:ptLst>
  <dgm:cxnLst>
    <dgm:cxn modelId="{256AD601-0C5C-428E-9A17-F0F8AFAEEF5F}" type="presOf" srcId="{FCCFB3FD-CC73-4F5A-8ED7-F008F3DC9E34}" destId="{E1F30388-CDD5-4292-A831-70DB2ACEA25C}" srcOrd="0" destOrd="0" presId="urn:microsoft.com/office/officeart/2005/8/layout/default"/>
    <dgm:cxn modelId="{52758802-2E56-4E69-8564-222CCD545B76}" type="presOf" srcId="{33645B8D-6324-409D-B657-85FE6ECA6C84}" destId="{56FFDB5E-57AB-4FC6-B096-4507CC574EFE}" srcOrd="0" destOrd="0" presId="urn:microsoft.com/office/officeart/2005/8/layout/default"/>
    <dgm:cxn modelId="{275C0A18-927B-40AA-AD43-A3F244B5E45B}" type="presOf" srcId="{416FA5E2-8D18-41C8-B3D2-F841E196B649}" destId="{CB5DBFF8-3594-4F92-9A54-19D8B688F43D}" srcOrd="0" destOrd="0" presId="urn:microsoft.com/office/officeart/2005/8/layout/default"/>
    <dgm:cxn modelId="{01F9E31C-C29B-416A-A68C-CEA2E5B04E35}" type="presOf" srcId="{15A6A02D-7F87-427C-9AB4-75E96AD28423}" destId="{23ED72C2-A749-4769-907E-B5C806DD0511}" srcOrd="0" destOrd="0" presId="urn:microsoft.com/office/officeart/2005/8/layout/default"/>
    <dgm:cxn modelId="{D2525E2F-028E-4083-9495-8D02E047DCD4}" srcId="{15A6A02D-7F87-427C-9AB4-75E96AD28423}" destId="{A9A741D7-05EA-46E6-948F-01C3487B72C5}" srcOrd="4" destOrd="0" parTransId="{DC557E6D-CB02-4EB7-B4C7-3E88CFCDF220}" sibTransId="{8B460DC8-E466-4C09-8FF4-D9ACCE1EA044}"/>
    <dgm:cxn modelId="{8A7E0337-2B9A-41CA-ACDF-597BEE0C244F}" srcId="{15A6A02D-7F87-427C-9AB4-75E96AD28423}" destId="{FCCFB3FD-CC73-4F5A-8ED7-F008F3DC9E34}" srcOrd="5" destOrd="0" parTransId="{32CA62B5-DEBC-43DE-BB88-945023A5BC64}" sibTransId="{C977430B-EA0C-4431-B76F-A1CE10EFADD1}"/>
    <dgm:cxn modelId="{FE12786D-D2F7-4580-A5D2-3ECEA508AA6A}" srcId="{15A6A02D-7F87-427C-9AB4-75E96AD28423}" destId="{33645B8D-6324-409D-B657-85FE6ECA6C84}" srcOrd="2" destOrd="0" parTransId="{0D745391-1782-4F24-B0C0-F35738060E92}" sibTransId="{3E10D815-A4BE-4BE8-AACB-1EF862DCAF98}"/>
    <dgm:cxn modelId="{E3963754-B7AE-4700-91BB-D650B35D2920}" srcId="{15A6A02D-7F87-427C-9AB4-75E96AD28423}" destId="{9B8F23A4-E26B-4A6A-BFC0-F83B5A0E2D91}" srcOrd="3" destOrd="0" parTransId="{278A2F12-BFB3-4C96-9D27-825293D5FA41}" sibTransId="{56D51988-1AE0-4DA5-8B0D-B0A6E584F1E3}"/>
    <dgm:cxn modelId="{ABE33379-F63B-45A3-A014-5C0495635B20}" type="presOf" srcId="{A9A741D7-05EA-46E6-948F-01C3487B72C5}" destId="{09D24BD7-62FA-49EE-BAE9-CCBEB08B951C}" srcOrd="0" destOrd="0" presId="urn:microsoft.com/office/officeart/2005/8/layout/default"/>
    <dgm:cxn modelId="{5CE843AA-D4A1-4DDE-BA32-9D1ABF98B837}" type="presOf" srcId="{9B8F23A4-E26B-4A6A-BFC0-F83B5A0E2D91}" destId="{42D7035E-32B8-492C-B16F-BAAE03E1154B}" srcOrd="0" destOrd="0" presId="urn:microsoft.com/office/officeart/2005/8/layout/default"/>
    <dgm:cxn modelId="{581782D6-9B9F-4FB9-8CDD-0F00D4533656}" type="presOf" srcId="{E252E81F-2E0B-4319-B280-2B870AD3FDF0}" destId="{29B488A9-4E24-4CA1-B860-8B4457829414}" srcOrd="0" destOrd="0" presId="urn:microsoft.com/office/officeart/2005/8/layout/default"/>
    <dgm:cxn modelId="{6FDEF7F5-466A-4574-9178-4E6CFC82DC6A}" srcId="{15A6A02D-7F87-427C-9AB4-75E96AD28423}" destId="{E252E81F-2E0B-4319-B280-2B870AD3FDF0}" srcOrd="0" destOrd="0" parTransId="{74F38294-75A2-4D58-8D30-6F5BA656D005}" sibTransId="{29AB2129-BBC4-4F5C-B31E-2CAF442C348D}"/>
    <dgm:cxn modelId="{F12F28FB-580A-4218-B3D3-6E992C19BB09}" srcId="{15A6A02D-7F87-427C-9AB4-75E96AD28423}" destId="{416FA5E2-8D18-41C8-B3D2-F841E196B649}" srcOrd="1" destOrd="0" parTransId="{8E7A25F9-8C56-443D-92B1-76F930191E5B}" sibTransId="{E64D1A69-46BD-4008-80BF-AF1DD94C1BE8}"/>
    <dgm:cxn modelId="{6D0C7F51-5C8E-47A7-A52D-CCDF5B981FB6}" type="presParOf" srcId="{23ED72C2-A749-4769-907E-B5C806DD0511}" destId="{29B488A9-4E24-4CA1-B860-8B4457829414}" srcOrd="0" destOrd="0" presId="urn:microsoft.com/office/officeart/2005/8/layout/default"/>
    <dgm:cxn modelId="{72425A86-E359-4714-ABBA-857BF237A3A4}" type="presParOf" srcId="{23ED72C2-A749-4769-907E-B5C806DD0511}" destId="{1750F91B-FEFA-4E70-A556-35773BF16991}" srcOrd="1" destOrd="0" presId="urn:microsoft.com/office/officeart/2005/8/layout/default"/>
    <dgm:cxn modelId="{7F32CC15-344D-4867-9E63-1841F62681CA}" type="presParOf" srcId="{23ED72C2-A749-4769-907E-B5C806DD0511}" destId="{CB5DBFF8-3594-4F92-9A54-19D8B688F43D}" srcOrd="2" destOrd="0" presId="urn:microsoft.com/office/officeart/2005/8/layout/default"/>
    <dgm:cxn modelId="{AC9464F4-2D6C-445A-9DD3-4C4952EB887B}" type="presParOf" srcId="{23ED72C2-A749-4769-907E-B5C806DD0511}" destId="{338D97DB-5CBB-413F-BA73-F8AC4576274C}" srcOrd="3" destOrd="0" presId="urn:microsoft.com/office/officeart/2005/8/layout/default"/>
    <dgm:cxn modelId="{FC682CD7-2F2D-47C8-B6D2-F0D6E987F175}" type="presParOf" srcId="{23ED72C2-A749-4769-907E-B5C806DD0511}" destId="{56FFDB5E-57AB-4FC6-B096-4507CC574EFE}" srcOrd="4" destOrd="0" presId="urn:microsoft.com/office/officeart/2005/8/layout/default"/>
    <dgm:cxn modelId="{5F4334AB-D561-42E0-91E8-F28618292A86}" type="presParOf" srcId="{23ED72C2-A749-4769-907E-B5C806DD0511}" destId="{F3138A01-5EC7-4F4D-9CD9-AC41EECE6252}" srcOrd="5" destOrd="0" presId="urn:microsoft.com/office/officeart/2005/8/layout/default"/>
    <dgm:cxn modelId="{BAB16925-5051-4F25-93F8-820F3FEEBC44}" type="presParOf" srcId="{23ED72C2-A749-4769-907E-B5C806DD0511}" destId="{42D7035E-32B8-492C-B16F-BAAE03E1154B}" srcOrd="6" destOrd="0" presId="urn:microsoft.com/office/officeart/2005/8/layout/default"/>
    <dgm:cxn modelId="{1CBA3CC9-FCF4-47E7-88E5-7215AE792A39}" type="presParOf" srcId="{23ED72C2-A749-4769-907E-B5C806DD0511}" destId="{C346567F-8117-4B7A-B413-ED0B0C8F58C9}" srcOrd="7" destOrd="0" presId="urn:microsoft.com/office/officeart/2005/8/layout/default"/>
    <dgm:cxn modelId="{B4EDE1EF-F4F4-4468-A9B6-F709004C53E9}" type="presParOf" srcId="{23ED72C2-A749-4769-907E-B5C806DD0511}" destId="{09D24BD7-62FA-49EE-BAE9-CCBEB08B951C}" srcOrd="8" destOrd="0" presId="urn:microsoft.com/office/officeart/2005/8/layout/default"/>
    <dgm:cxn modelId="{E3C14F60-5892-422A-A9A0-49DC4C881C20}" type="presParOf" srcId="{23ED72C2-A749-4769-907E-B5C806DD0511}" destId="{A0648AC5-46E8-4FCD-8549-652FDD21E359}" srcOrd="9" destOrd="0" presId="urn:microsoft.com/office/officeart/2005/8/layout/default"/>
    <dgm:cxn modelId="{B77D480E-F003-4AC0-9E27-9BE7C338E462}" type="presParOf" srcId="{23ED72C2-A749-4769-907E-B5C806DD0511}" destId="{E1F30388-CDD5-4292-A831-70DB2ACEA25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B657CF-A9AD-4D51-872C-45B4F9221FB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A0C541-FC6E-4B29-8070-3B65DB0E58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Simplicity </a:t>
          </a:r>
        </a:p>
      </dgm:t>
    </dgm:pt>
    <dgm:pt modelId="{7ED743D1-110D-4C3A-9F01-8E09F141FD70}" type="parTrans" cxnId="{A00DA81C-BC1B-424E-9D20-B562032A1E20}">
      <dgm:prSet/>
      <dgm:spPr/>
      <dgm:t>
        <a:bodyPr/>
        <a:lstStyle/>
        <a:p>
          <a:endParaRPr lang="en-US"/>
        </a:p>
      </dgm:t>
    </dgm:pt>
    <dgm:pt modelId="{97787AF0-69DC-4794-A9ED-E0BF24A4D419}" type="sibTrans" cxnId="{A00DA81C-BC1B-424E-9D20-B562032A1E20}">
      <dgm:prSet/>
      <dgm:spPr/>
      <dgm:t>
        <a:bodyPr/>
        <a:lstStyle/>
        <a:p>
          <a:endParaRPr lang="en-US"/>
        </a:p>
      </dgm:t>
    </dgm:pt>
    <dgm:pt modelId="{15A44579-E66B-47DA-B876-00CEE50458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When setting limits, use clear and simple language </a:t>
          </a:r>
        </a:p>
      </dgm:t>
    </dgm:pt>
    <dgm:pt modelId="{12172454-B73A-4E7C-854C-1CC80AB57551}" type="parTrans" cxnId="{C332B4C3-16B2-4533-8433-3A372141A435}">
      <dgm:prSet/>
      <dgm:spPr/>
      <dgm:t>
        <a:bodyPr/>
        <a:lstStyle/>
        <a:p>
          <a:endParaRPr lang="en-US"/>
        </a:p>
      </dgm:t>
    </dgm:pt>
    <dgm:pt modelId="{26A9ED2C-3999-4A30-AAD1-E58B48E50A36}" type="sibTrans" cxnId="{C332B4C3-16B2-4533-8433-3A372141A435}">
      <dgm:prSet/>
      <dgm:spPr/>
      <dgm:t>
        <a:bodyPr/>
        <a:lstStyle/>
        <a:p>
          <a:endParaRPr lang="en-US"/>
        </a:p>
      </dgm:t>
    </dgm:pt>
    <dgm:pt modelId="{402225F7-5245-4E3D-9BE7-500092BB10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Choices</a:t>
          </a:r>
        </a:p>
      </dgm:t>
    </dgm:pt>
    <dgm:pt modelId="{13CB1D26-CB0E-4F5A-B4A1-A7297721C008}" type="parTrans" cxnId="{8D4E4D06-92FF-4C48-A3FF-65CE5562244C}">
      <dgm:prSet/>
      <dgm:spPr/>
      <dgm:t>
        <a:bodyPr/>
        <a:lstStyle/>
        <a:p>
          <a:endParaRPr lang="en-US"/>
        </a:p>
      </dgm:t>
    </dgm:pt>
    <dgm:pt modelId="{43F202F3-3DD0-4FA6-91E6-C26F955A7495}" type="sibTrans" cxnId="{8D4E4D06-92FF-4C48-A3FF-65CE5562244C}">
      <dgm:prSet/>
      <dgm:spPr/>
      <dgm:t>
        <a:bodyPr/>
        <a:lstStyle/>
        <a:p>
          <a:endParaRPr lang="en-US"/>
        </a:p>
      </dgm:t>
    </dgm:pt>
    <dgm:pt modelId="{B552C6DA-FA4E-4C8C-8BC9-4939D7915C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Offer choices </a:t>
          </a:r>
        </a:p>
      </dgm:t>
    </dgm:pt>
    <dgm:pt modelId="{D38FF66B-6957-4BEA-9DF8-53D10F3FCC8B}" type="parTrans" cxnId="{89F1DCA5-E750-4F39-AAB1-68C442066003}">
      <dgm:prSet/>
      <dgm:spPr/>
      <dgm:t>
        <a:bodyPr/>
        <a:lstStyle/>
        <a:p>
          <a:endParaRPr lang="en-US"/>
        </a:p>
      </dgm:t>
    </dgm:pt>
    <dgm:pt modelId="{84D6D205-66E7-4BB6-A272-B190762D8057}" type="sibTrans" cxnId="{89F1DCA5-E750-4F39-AAB1-68C442066003}">
      <dgm:prSet/>
      <dgm:spPr/>
      <dgm:t>
        <a:bodyPr/>
        <a:lstStyle/>
        <a:p>
          <a:endParaRPr lang="en-US"/>
        </a:p>
      </dgm:t>
    </dgm:pt>
    <dgm:pt modelId="{8F4DA80A-482C-451C-BE39-B818A461C5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Flexibility </a:t>
          </a:r>
        </a:p>
      </dgm:t>
    </dgm:pt>
    <dgm:pt modelId="{473B457C-6A45-46DB-B9DD-CC950DFF44B7}" type="parTrans" cxnId="{7E644EC3-2F25-4EA7-839E-B43791544CBF}">
      <dgm:prSet/>
      <dgm:spPr/>
      <dgm:t>
        <a:bodyPr/>
        <a:lstStyle/>
        <a:p>
          <a:endParaRPr lang="en-US"/>
        </a:p>
      </dgm:t>
    </dgm:pt>
    <dgm:pt modelId="{988FDD5D-C9EA-40F3-81E1-99B4B35CCBCF}" type="sibTrans" cxnId="{7E644EC3-2F25-4EA7-839E-B43791544CBF}">
      <dgm:prSet/>
      <dgm:spPr/>
      <dgm:t>
        <a:bodyPr/>
        <a:lstStyle/>
        <a:p>
          <a:endParaRPr lang="en-US"/>
        </a:p>
      </dgm:t>
    </dgm:pt>
    <dgm:pt modelId="{FAFD6EEC-8411-4637-87DD-8B298A3D7F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 flexible when possible </a:t>
          </a:r>
        </a:p>
      </dgm:t>
    </dgm:pt>
    <dgm:pt modelId="{901A89BD-0EF4-413E-BE11-97EA2A88C642}" type="parTrans" cxnId="{E9E4DE9A-53AB-49C4-9D56-89E5618FE5A6}">
      <dgm:prSet/>
      <dgm:spPr/>
      <dgm:t>
        <a:bodyPr/>
        <a:lstStyle/>
        <a:p>
          <a:endParaRPr lang="en-US"/>
        </a:p>
      </dgm:t>
    </dgm:pt>
    <dgm:pt modelId="{9AC32B64-4A45-4C99-9BD7-DAEB319C0B8B}" type="sibTrans" cxnId="{E9E4DE9A-53AB-49C4-9D56-89E5618FE5A6}">
      <dgm:prSet/>
      <dgm:spPr/>
      <dgm:t>
        <a:bodyPr/>
        <a:lstStyle/>
        <a:p>
          <a:endParaRPr lang="en-US"/>
        </a:p>
      </dgm:t>
    </dgm:pt>
    <dgm:pt modelId="{C1CD0767-69C1-4A83-969B-CAA90E92AD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Silence </a:t>
          </a:r>
        </a:p>
      </dgm:t>
    </dgm:pt>
    <dgm:pt modelId="{7E0C1F94-3B5D-40C8-845C-72B0732DA5BC}" type="parTrans" cxnId="{97AAE45B-38CD-4312-86A1-2BAA09C8E759}">
      <dgm:prSet/>
      <dgm:spPr/>
      <dgm:t>
        <a:bodyPr/>
        <a:lstStyle/>
        <a:p>
          <a:endParaRPr lang="en-US"/>
        </a:p>
      </dgm:t>
    </dgm:pt>
    <dgm:pt modelId="{AD8F88C3-A826-4743-A5AC-F25E7FAB0C8A}" type="sibTrans" cxnId="{97AAE45B-38CD-4312-86A1-2BAA09C8E759}">
      <dgm:prSet/>
      <dgm:spPr/>
      <dgm:t>
        <a:bodyPr/>
        <a:lstStyle/>
        <a:p>
          <a:endParaRPr lang="en-US"/>
        </a:p>
      </dgm:t>
    </dgm:pt>
    <dgm:pt modelId="{65A7B1CD-F128-4C99-A610-7FDD7612CB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Tolerate silence in the conversation when necessary to give time </a:t>
          </a:r>
        </a:p>
      </dgm:t>
    </dgm:pt>
    <dgm:pt modelId="{BD9AFA99-6013-48F1-BD2D-55095375C64D}" type="parTrans" cxnId="{1A1D5895-3475-4A27-8B5C-0EB686DB391C}">
      <dgm:prSet/>
      <dgm:spPr/>
      <dgm:t>
        <a:bodyPr/>
        <a:lstStyle/>
        <a:p>
          <a:endParaRPr lang="en-US"/>
        </a:p>
      </dgm:t>
    </dgm:pt>
    <dgm:pt modelId="{7AD845BC-66F4-47B8-9BC6-1CA2B0E78C7C}" type="sibTrans" cxnId="{1A1D5895-3475-4A27-8B5C-0EB686DB391C}">
      <dgm:prSet/>
      <dgm:spPr/>
      <dgm:t>
        <a:bodyPr/>
        <a:lstStyle/>
        <a:p>
          <a:endParaRPr lang="en-US"/>
        </a:p>
      </dgm:t>
    </dgm:pt>
    <dgm:pt modelId="{CE56508B-79A5-424F-BC64-B38956B715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Control </a:t>
          </a:r>
        </a:p>
      </dgm:t>
    </dgm:pt>
    <dgm:pt modelId="{4616E323-32DA-473F-9CDF-34C72B290614}" type="parTrans" cxnId="{5363CEE9-C610-4E22-85EF-C2C1622510D7}">
      <dgm:prSet/>
      <dgm:spPr/>
      <dgm:t>
        <a:bodyPr/>
        <a:lstStyle/>
        <a:p>
          <a:endParaRPr lang="en-US"/>
        </a:p>
      </dgm:t>
    </dgm:pt>
    <dgm:pt modelId="{DE0415C1-0BC8-4476-AA92-835EF73BB837}" type="sibTrans" cxnId="{5363CEE9-C610-4E22-85EF-C2C1622510D7}">
      <dgm:prSet/>
      <dgm:spPr/>
      <dgm:t>
        <a:bodyPr/>
        <a:lstStyle/>
        <a:p>
          <a:endParaRPr lang="en-US"/>
        </a:p>
      </dgm:t>
    </dgm:pt>
    <dgm:pt modelId="{D81E24E7-AA1B-4F65-B923-D2F8DF6993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Don’t take the bait (e.g., if the person is challenging your authority or saying something insulting) </a:t>
          </a:r>
        </a:p>
      </dgm:t>
    </dgm:pt>
    <dgm:pt modelId="{5FCAFD12-3A31-4EF6-9402-328E901BC64F}" type="parTrans" cxnId="{2EE106A8-E7D0-4A93-A971-5226196621D9}">
      <dgm:prSet/>
      <dgm:spPr/>
      <dgm:t>
        <a:bodyPr/>
        <a:lstStyle/>
        <a:p>
          <a:endParaRPr lang="en-US"/>
        </a:p>
      </dgm:t>
    </dgm:pt>
    <dgm:pt modelId="{36459897-A227-4F2D-9E84-27F94D2CC3AD}" type="sibTrans" cxnId="{2EE106A8-E7D0-4A93-A971-5226196621D9}">
      <dgm:prSet/>
      <dgm:spPr/>
      <dgm:t>
        <a:bodyPr/>
        <a:lstStyle/>
        <a:p>
          <a:endParaRPr lang="en-US"/>
        </a:p>
      </dgm:t>
    </dgm:pt>
    <dgm:pt modelId="{BCCF4C43-0470-431C-AD06-3C978A6F84ED}" type="pres">
      <dgm:prSet presAssocID="{DDB657CF-A9AD-4D51-872C-45B4F9221FB4}" presName="root" presStyleCnt="0">
        <dgm:presLayoutVars>
          <dgm:dir/>
          <dgm:resizeHandles val="exact"/>
        </dgm:presLayoutVars>
      </dgm:prSet>
      <dgm:spPr/>
    </dgm:pt>
    <dgm:pt modelId="{14150FD0-23A8-457A-8492-68359B2FFA88}" type="pres">
      <dgm:prSet presAssocID="{BDA0C541-FC6E-4B29-8070-3B65DB0E580C}" presName="compNode" presStyleCnt="0"/>
      <dgm:spPr/>
    </dgm:pt>
    <dgm:pt modelId="{0BD664FA-8C50-4EB6-9A00-8F2BDA15DED7}" type="pres">
      <dgm:prSet presAssocID="{BDA0C541-FC6E-4B29-8070-3B65DB0E580C}" presName="bgRect" presStyleLbl="bgShp" presStyleIdx="0" presStyleCnt="5"/>
      <dgm:spPr/>
    </dgm:pt>
    <dgm:pt modelId="{E94B2768-3287-4A93-A6EB-247974E79B62}" type="pres">
      <dgm:prSet presAssocID="{BDA0C541-FC6E-4B29-8070-3B65DB0E580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ment Like with solid fill"/>
        </a:ext>
      </dgm:extLst>
    </dgm:pt>
    <dgm:pt modelId="{75248BE9-2646-42BD-A971-78B8F2244AB5}" type="pres">
      <dgm:prSet presAssocID="{BDA0C541-FC6E-4B29-8070-3B65DB0E580C}" presName="spaceRect" presStyleCnt="0"/>
      <dgm:spPr/>
    </dgm:pt>
    <dgm:pt modelId="{4DDEFA80-0178-468F-B11E-E768F2EB841C}" type="pres">
      <dgm:prSet presAssocID="{BDA0C541-FC6E-4B29-8070-3B65DB0E580C}" presName="parTx" presStyleLbl="revTx" presStyleIdx="0" presStyleCnt="10">
        <dgm:presLayoutVars>
          <dgm:chMax val="0"/>
          <dgm:chPref val="0"/>
        </dgm:presLayoutVars>
      </dgm:prSet>
      <dgm:spPr/>
    </dgm:pt>
    <dgm:pt modelId="{2ECC5154-F699-4AF5-A2D8-A2B348CFDC80}" type="pres">
      <dgm:prSet presAssocID="{BDA0C541-FC6E-4B29-8070-3B65DB0E580C}" presName="desTx" presStyleLbl="revTx" presStyleIdx="1" presStyleCnt="10">
        <dgm:presLayoutVars/>
      </dgm:prSet>
      <dgm:spPr/>
    </dgm:pt>
    <dgm:pt modelId="{DE1771A2-8F99-4EAC-AC55-A330A9C6EBBB}" type="pres">
      <dgm:prSet presAssocID="{97787AF0-69DC-4794-A9ED-E0BF24A4D419}" presName="sibTrans" presStyleCnt="0"/>
      <dgm:spPr/>
    </dgm:pt>
    <dgm:pt modelId="{3413439F-1133-401D-961E-36B78208E7BC}" type="pres">
      <dgm:prSet presAssocID="{402225F7-5245-4E3D-9BE7-500092BB10DB}" presName="compNode" presStyleCnt="0"/>
      <dgm:spPr/>
    </dgm:pt>
    <dgm:pt modelId="{A658407E-1228-48D9-AFB4-8963B89B4E8A}" type="pres">
      <dgm:prSet presAssocID="{402225F7-5245-4E3D-9BE7-500092BB10DB}" presName="bgRect" presStyleLbl="bgShp" presStyleIdx="1" presStyleCnt="5"/>
      <dgm:spPr/>
    </dgm:pt>
    <dgm:pt modelId="{C0EF0E63-76C7-43D5-8DC3-72CE683B62FD}" type="pres">
      <dgm:prSet presAssocID="{402225F7-5245-4E3D-9BE7-500092BB10D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BA1F356-CC55-48AA-AE74-BC533D76930C}" type="pres">
      <dgm:prSet presAssocID="{402225F7-5245-4E3D-9BE7-500092BB10DB}" presName="spaceRect" presStyleCnt="0"/>
      <dgm:spPr/>
    </dgm:pt>
    <dgm:pt modelId="{374BF658-6413-438C-B262-D82B8592A93F}" type="pres">
      <dgm:prSet presAssocID="{402225F7-5245-4E3D-9BE7-500092BB10DB}" presName="parTx" presStyleLbl="revTx" presStyleIdx="2" presStyleCnt="10">
        <dgm:presLayoutVars>
          <dgm:chMax val="0"/>
          <dgm:chPref val="0"/>
        </dgm:presLayoutVars>
      </dgm:prSet>
      <dgm:spPr/>
    </dgm:pt>
    <dgm:pt modelId="{47EBD07E-39D8-42D8-AD1A-97B5AE8472FF}" type="pres">
      <dgm:prSet presAssocID="{402225F7-5245-4E3D-9BE7-500092BB10DB}" presName="desTx" presStyleLbl="revTx" presStyleIdx="3" presStyleCnt="10">
        <dgm:presLayoutVars/>
      </dgm:prSet>
      <dgm:spPr/>
    </dgm:pt>
    <dgm:pt modelId="{B0DBB307-76AE-4541-A2ED-CDB8FAC4633C}" type="pres">
      <dgm:prSet presAssocID="{43F202F3-3DD0-4FA6-91E6-C26F955A7495}" presName="sibTrans" presStyleCnt="0"/>
      <dgm:spPr/>
    </dgm:pt>
    <dgm:pt modelId="{1DFD9AD4-8A8F-44D8-B28E-AFF45FA870F8}" type="pres">
      <dgm:prSet presAssocID="{8F4DA80A-482C-451C-BE39-B818A461C5B0}" presName="compNode" presStyleCnt="0"/>
      <dgm:spPr/>
    </dgm:pt>
    <dgm:pt modelId="{E5CB1E82-602D-48A5-80D6-79AC053E0E2B}" type="pres">
      <dgm:prSet presAssocID="{8F4DA80A-482C-451C-BE39-B818A461C5B0}" presName="bgRect" presStyleLbl="bgShp" presStyleIdx="2" presStyleCnt="5"/>
      <dgm:spPr/>
    </dgm:pt>
    <dgm:pt modelId="{B51B7A4B-56A8-4E8E-BF0C-C7F365E12EED}" type="pres">
      <dgm:prSet presAssocID="{8F4DA80A-482C-451C-BE39-B818A461C5B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Yoga with solid fill"/>
        </a:ext>
      </dgm:extLst>
    </dgm:pt>
    <dgm:pt modelId="{07515E82-8A01-4FC3-98CD-72AEAA781554}" type="pres">
      <dgm:prSet presAssocID="{8F4DA80A-482C-451C-BE39-B818A461C5B0}" presName="spaceRect" presStyleCnt="0"/>
      <dgm:spPr/>
    </dgm:pt>
    <dgm:pt modelId="{051B2406-B019-4F6F-9CC3-9591BD2B9F9C}" type="pres">
      <dgm:prSet presAssocID="{8F4DA80A-482C-451C-BE39-B818A461C5B0}" presName="parTx" presStyleLbl="revTx" presStyleIdx="4" presStyleCnt="10">
        <dgm:presLayoutVars>
          <dgm:chMax val="0"/>
          <dgm:chPref val="0"/>
        </dgm:presLayoutVars>
      </dgm:prSet>
      <dgm:spPr/>
    </dgm:pt>
    <dgm:pt modelId="{2CFBC7F1-91AF-4A8B-9E7A-E5F44BEEB4CF}" type="pres">
      <dgm:prSet presAssocID="{8F4DA80A-482C-451C-BE39-B818A461C5B0}" presName="desTx" presStyleLbl="revTx" presStyleIdx="5" presStyleCnt="10">
        <dgm:presLayoutVars/>
      </dgm:prSet>
      <dgm:spPr/>
    </dgm:pt>
    <dgm:pt modelId="{F78A22F4-6FFF-4592-96EB-383F8D00E3E4}" type="pres">
      <dgm:prSet presAssocID="{988FDD5D-C9EA-40F3-81E1-99B4B35CCBCF}" presName="sibTrans" presStyleCnt="0"/>
      <dgm:spPr/>
    </dgm:pt>
    <dgm:pt modelId="{1033556E-5058-4A67-8B0F-633D2EF01E0D}" type="pres">
      <dgm:prSet presAssocID="{C1CD0767-69C1-4A83-969B-CAA90E92AD37}" presName="compNode" presStyleCnt="0"/>
      <dgm:spPr/>
    </dgm:pt>
    <dgm:pt modelId="{B19F8A30-3620-4908-8337-5713CD46F5DD}" type="pres">
      <dgm:prSet presAssocID="{C1CD0767-69C1-4A83-969B-CAA90E92AD37}" presName="bgRect" presStyleLbl="bgShp" presStyleIdx="3" presStyleCnt="5"/>
      <dgm:spPr/>
    </dgm:pt>
    <dgm:pt modelId="{60FAA94C-A15C-4A91-A6BB-AB12447EFA91}" type="pres">
      <dgm:prSet presAssocID="{C1CD0767-69C1-4A83-969B-CAA90E92AD3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ute Speaker"/>
        </a:ext>
      </dgm:extLst>
    </dgm:pt>
    <dgm:pt modelId="{1656800D-1BB1-4BB7-965F-E00E09195FE3}" type="pres">
      <dgm:prSet presAssocID="{C1CD0767-69C1-4A83-969B-CAA90E92AD37}" presName="spaceRect" presStyleCnt="0"/>
      <dgm:spPr/>
    </dgm:pt>
    <dgm:pt modelId="{3411C035-B08B-4B68-B83B-971263940076}" type="pres">
      <dgm:prSet presAssocID="{C1CD0767-69C1-4A83-969B-CAA90E92AD37}" presName="parTx" presStyleLbl="revTx" presStyleIdx="6" presStyleCnt="10">
        <dgm:presLayoutVars>
          <dgm:chMax val="0"/>
          <dgm:chPref val="0"/>
        </dgm:presLayoutVars>
      </dgm:prSet>
      <dgm:spPr/>
    </dgm:pt>
    <dgm:pt modelId="{F8AE8D51-4CF4-404C-B7FD-C5C1C5B99E7B}" type="pres">
      <dgm:prSet presAssocID="{C1CD0767-69C1-4A83-969B-CAA90E92AD37}" presName="desTx" presStyleLbl="revTx" presStyleIdx="7" presStyleCnt="10">
        <dgm:presLayoutVars/>
      </dgm:prSet>
      <dgm:spPr/>
    </dgm:pt>
    <dgm:pt modelId="{E1625C99-C57D-4D83-B6D5-CDD60EBE973F}" type="pres">
      <dgm:prSet presAssocID="{AD8F88C3-A826-4743-A5AC-F25E7FAB0C8A}" presName="sibTrans" presStyleCnt="0"/>
      <dgm:spPr/>
    </dgm:pt>
    <dgm:pt modelId="{DEB14633-FE55-4C39-B8A2-1D7A44BD1C51}" type="pres">
      <dgm:prSet presAssocID="{CE56508B-79A5-424F-BC64-B38956B71579}" presName="compNode" presStyleCnt="0"/>
      <dgm:spPr/>
    </dgm:pt>
    <dgm:pt modelId="{4414392C-3305-4411-8CCD-DD7CFEC908F8}" type="pres">
      <dgm:prSet presAssocID="{CE56508B-79A5-424F-BC64-B38956B71579}" presName="bgRect" presStyleLbl="bgShp" presStyleIdx="4" presStyleCnt="5"/>
      <dgm:spPr/>
    </dgm:pt>
    <dgm:pt modelId="{68FAE77E-7182-43CB-8F74-D9560F1519FD}" type="pres">
      <dgm:prSet presAssocID="{CE56508B-79A5-424F-BC64-B38956B7157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shing with solid fill"/>
        </a:ext>
      </dgm:extLst>
    </dgm:pt>
    <dgm:pt modelId="{6D81E42F-CDA9-4916-8532-2FFD6F524E55}" type="pres">
      <dgm:prSet presAssocID="{CE56508B-79A5-424F-BC64-B38956B71579}" presName="spaceRect" presStyleCnt="0"/>
      <dgm:spPr/>
    </dgm:pt>
    <dgm:pt modelId="{B1C7299C-7096-49A3-B63A-E076CCD375C4}" type="pres">
      <dgm:prSet presAssocID="{CE56508B-79A5-424F-BC64-B38956B71579}" presName="parTx" presStyleLbl="revTx" presStyleIdx="8" presStyleCnt="10">
        <dgm:presLayoutVars>
          <dgm:chMax val="0"/>
          <dgm:chPref val="0"/>
        </dgm:presLayoutVars>
      </dgm:prSet>
      <dgm:spPr/>
    </dgm:pt>
    <dgm:pt modelId="{B12B3519-3E0C-4629-AEB8-8D61E3174798}" type="pres">
      <dgm:prSet presAssocID="{CE56508B-79A5-424F-BC64-B38956B71579}" presName="desTx" presStyleLbl="revTx" presStyleIdx="9" presStyleCnt="10">
        <dgm:presLayoutVars/>
      </dgm:prSet>
      <dgm:spPr/>
    </dgm:pt>
  </dgm:ptLst>
  <dgm:cxnLst>
    <dgm:cxn modelId="{8D4E4D06-92FF-4C48-A3FF-65CE5562244C}" srcId="{DDB657CF-A9AD-4D51-872C-45B4F9221FB4}" destId="{402225F7-5245-4E3D-9BE7-500092BB10DB}" srcOrd="1" destOrd="0" parTransId="{13CB1D26-CB0E-4F5A-B4A1-A7297721C008}" sibTransId="{43F202F3-3DD0-4FA6-91E6-C26F955A7495}"/>
    <dgm:cxn modelId="{A989A513-2125-4E8C-B456-89E5C8D61E4B}" type="presOf" srcId="{DDB657CF-A9AD-4D51-872C-45B4F9221FB4}" destId="{BCCF4C43-0470-431C-AD06-3C978A6F84ED}" srcOrd="0" destOrd="0" presId="urn:microsoft.com/office/officeart/2018/2/layout/IconVerticalSolidList"/>
    <dgm:cxn modelId="{A00DA81C-BC1B-424E-9D20-B562032A1E20}" srcId="{DDB657CF-A9AD-4D51-872C-45B4F9221FB4}" destId="{BDA0C541-FC6E-4B29-8070-3B65DB0E580C}" srcOrd="0" destOrd="0" parTransId="{7ED743D1-110D-4C3A-9F01-8E09F141FD70}" sibTransId="{97787AF0-69DC-4794-A9ED-E0BF24A4D419}"/>
    <dgm:cxn modelId="{E702CE1E-1F6F-4714-A9DC-C156BF037ABF}" type="presOf" srcId="{C1CD0767-69C1-4A83-969B-CAA90E92AD37}" destId="{3411C035-B08B-4B68-B83B-971263940076}" srcOrd="0" destOrd="0" presId="urn:microsoft.com/office/officeart/2018/2/layout/IconVerticalSolidList"/>
    <dgm:cxn modelId="{97AAE45B-38CD-4312-86A1-2BAA09C8E759}" srcId="{DDB657CF-A9AD-4D51-872C-45B4F9221FB4}" destId="{C1CD0767-69C1-4A83-969B-CAA90E92AD37}" srcOrd="3" destOrd="0" parTransId="{7E0C1F94-3B5D-40C8-845C-72B0732DA5BC}" sibTransId="{AD8F88C3-A826-4743-A5AC-F25E7FAB0C8A}"/>
    <dgm:cxn modelId="{C812285D-BE7C-4D91-B99D-5FA07B4AB03A}" type="presOf" srcId="{D81E24E7-AA1B-4F65-B923-D2F8DF699394}" destId="{B12B3519-3E0C-4629-AEB8-8D61E3174798}" srcOrd="0" destOrd="0" presId="urn:microsoft.com/office/officeart/2018/2/layout/IconVerticalSolidList"/>
    <dgm:cxn modelId="{3A9C5B57-F094-4AEF-9A56-7FD1B37AF8D6}" type="presOf" srcId="{65A7B1CD-F128-4C99-A610-7FDD7612CB5A}" destId="{F8AE8D51-4CF4-404C-B7FD-C5C1C5B99E7B}" srcOrd="0" destOrd="0" presId="urn:microsoft.com/office/officeart/2018/2/layout/IconVerticalSolidList"/>
    <dgm:cxn modelId="{CA12FE8D-B215-4897-B8F9-CB5DC50A69A7}" type="presOf" srcId="{CE56508B-79A5-424F-BC64-B38956B71579}" destId="{B1C7299C-7096-49A3-B63A-E076CCD375C4}" srcOrd="0" destOrd="0" presId="urn:microsoft.com/office/officeart/2018/2/layout/IconVerticalSolidList"/>
    <dgm:cxn modelId="{1A1D5895-3475-4A27-8B5C-0EB686DB391C}" srcId="{C1CD0767-69C1-4A83-969B-CAA90E92AD37}" destId="{65A7B1CD-F128-4C99-A610-7FDD7612CB5A}" srcOrd="0" destOrd="0" parTransId="{BD9AFA99-6013-48F1-BD2D-55095375C64D}" sibTransId="{7AD845BC-66F4-47B8-9BC6-1CA2B0E78C7C}"/>
    <dgm:cxn modelId="{E9E4DE9A-53AB-49C4-9D56-89E5618FE5A6}" srcId="{8F4DA80A-482C-451C-BE39-B818A461C5B0}" destId="{FAFD6EEC-8411-4637-87DD-8B298A3D7FC9}" srcOrd="0" destOrd="0" parTransId="{901A89BD-0EF4-413E-BE11-97EA2A88C642}" sibTransId="{9AC32B64-4A45-4C99-9BD7-DAEB319C0B8B}"/>
    <dgm:cxn modelId="{3D0076A4-1BD2-4757-B975-611A6311B86E}" type="presOf" srcId="{BDA0C541-FC6E-4B29-8070-3B65DB0E580C}" destId="{4DDEFA80-0178-468F-B11E-E768F2EB841C}" srcOrd="0" destOrd="0" presId="urn:microsoft.com/office/officeart/2018/2/layout/IconVerticalSolidList"/>
    <dgm:cxn modelId="{89F1DCA5-E750-4F39-AAB1-68C442066003}" srcId="{402225F7-5245-4E3D-9BE7-500092BB10DB}" destId="{B552C6DA-FA4E-4C8C-8BC9-4939D7915C2B}" srcOrd="0" destOrd="0" parTransId="{D38FF66B-6957-4BEA-9DF8-53D10F3FCC8B}" sibTransId="{84D6D205-66E7-4BB6-A272-B190762D8057}"/>
    <dgm:cxn modelId="{2EE106A8-E7D0-4A93-A971-5226196621D9}" srcId="{CE56508B-79A5-424F-BC64-B38956B71579}" destId="{D81E24E7-AA1B-4F65-B923-D2F8DF699394}" srcOrd="0" destOrd="0" parTransId="{5FCAFD12-3A31-4EF6-9402-328E901BC64F}" sibTransId="{36459897-A227-4F2D-9E84-27F94D2CC3AD}"/>
    <dgm:cxn modelId="{E14A71B2-6252-4275-A36C-FADCC99BFCFE}" type="presOf" srcId="{B552C6DA-FA4E-4C8C-8BC9-4939D7915C2B}" destId="{47EBD07E-39D8-42D8-AD1A-97B5AE8472FF}" srcOrd="0" destOrd="0" presId="urn:microsoft.com/office/officeart/2018/2/layout/IconVerticalSolidList"/>
    <dgm:cxn modelId="{8E5012C2-82F4-4F15-A44D-465DCB9B5A00}" type="presOf" srcId="{8F4DA80A-482C-451C-BE39-B818A461C5B0}" destId="{051B2406-B019-4F6F-9CC3-9591BD2B9F9C}" srcOrd="0" destOrd="0" presId="urn:microsoft.com/office/officeart/2018/2/layout/IconVerticalSolidList"/>
    <dgm:cxn modelId="{7E644EC3-2F25-4EA7-839E-B43791544CBF}" srcId="{DDB657CF-A9AD-4D51-872C-45B4F9221FB4}" destId="{8F4DA80A-482C-451C-BE39-B818A461C5B0}" srcOrd="2" destOrd="0" parTransId="{473B457C-6A45-46DB-B9DD-CC950DFF44B7}" sibTransId="{988FDD5D-C9EA-40F3-81E1-99B4B35CCBCF}"/>
    <dgm:cxn modelId="{C332B4C3-16B2-4533-8433-3A372141A435}" srcId="{BDA0C541-FC6E-4B29-8070-3B65DB0E580C}" destId="{15A44579-E66B-47DA-B876-00CEE50458C3}" srcOrd="0" destOrd="0" parTransId="{12172454-B73A-4E7C-854C-1CC80AB57551}" sibTransId="{26A9ED2C-3999-4A30-AAD1-E58B48E50A36}"/>
    <dgm:cxn modelId="{C47E48E1-E3BF-4B16-9854-5D4E82592CF1}" type="presOf" srcId="{15A44579-E66B-47DA-B876-00CEE50458C3}" destId="{2ECC5154-F699-4AF5-A2D8-A2B348CFDC80}" srcOrd="0" destOrd="0" presId="urn:microsoft.com/office/officeart/2018/2/layout/IconVerticalSolidList"/>
    <dgm:cxn modelId="{5363CEE9-C610-4E22-85EF-C2C1622510D7}" srcId="{DDB657CF-A9AD-4D51-872C-45B4F9221FB4}" destId="{CE56508B-79A5-424F-BC64-B38956B71579}" srcOrd="4" destOrd="0" parTransId="{4616E323-32DA-473F-9CDF-34C72B290614}" sibTransId="{DE0415C1-0BC8-4476-AA92-835EF73BB837}"/>
    <dgm:cxn modelId="{8E7BE6FF-9F42-456E-82DC-762E19D566C2}" type="presOf" srcId="{402225F7-5245-4E3D-9BE7-500092BB10DB}" destId="{374BF658-6413-438C-B262-D82B8592A93F}" srcOrd="0" destOrd="0" presId="urn:microsoft.com/office/officeart/2018/2/layout/IconVerticalSolidList"/>
    <dgm:cxn modelId="{67EAEBFF-D248-4FD1-A576-A3965E9255C2}" type="presOf" srcId="{FAFD6EEC-8411-4637-87DD-8B298A3D7FC9}" destId="{2CFBC7F1-91AF-4A8B-9E7A-E5F44BEEB4CF}" srcOrd="0" destOrd="0" presId="urn:microsoft.com/office/officeart/2018/2/layout/IconVerticalSolidList"/>
    <dgm:cxn modelId="{83D25A4A-B6D9-4163-87D8-AB10A6E73719}" type="presParOf" srcId="{BCCF4C43-0470-431C-AD06-3C978A6F84ED}" destId="{14150FD0-23A8-457A-8492-68359B2FFA88}" srcOrd="0" destOrd="0" presId="urn:microsoft.com/office/officeart/2018/2/layout/IconVerticalSolidList"/>
    <dgm:cxn modelId="{8636EC10-A9C1-4886-821E-9155B2A1CDDC}" type="presParOf" srcId="{14150FD0-23A8-457A-8492-68359B2FFA88}" destId="{0BD664FA-8C50-4EB6-9A00-8F2BDA15DED7}" srcOrd="0" destOrd="0" presId="urn:microsoft.com/office/officeart/2018/2/layout/IconVerticalSolidList"/>
    <dgm:cxn modelId="{47B21FF5-DE8D-4C53-9C9C-0BCAB855E825}" type="presParOf" srcId="{14150FD0-23A8-457A-8492-68359B2FFA88}" destId="{E94B2768-3287-4A93-A6EB-247974E79B62}" srcOrd="1" destOrd="0" presId="urn:microsoft.com/office/officeart/2018/2/layout/IconVerticalSolidList"/>
    <dgm:cxn modelId="{0B144916-3949-4B7F-82B7-507CB611F7CB}" type="presParOf" srcId="{14150FD0-23A8-457A-8492-68359B2FFA88}" destId="{75248BE9-2646-42BD-A971-78B8F2244AB5}" srcOrd="2" destOrd="0" presId="urn:microsoft.com/office/officeart/2018/2/layout/IconVerticalSolidList"/>
    <dgm:cxn modelId="{A0DE11D6-DF5C-439F-8563-0A190F6A1131}" type="presParOf" srcId="{14150FD0-23A8-457A-8492-68359B2FFA88}" destId="{4DDEFA80-0178-468F-B11E-E768F2EB841C}" srcOrd="3" destOrd="0" presId="urn:microsoft.com/office/officeart/2018/2/layout/IconVerticalSolidList"/>
    <dgm:cxn modelId="{AE14AD66-A7A2-4AEF-AF3B-38163C6EECF9}" type="presParOf" srcId="{14150FD0-23A8-457A-8492-68359B2FFA88}" destId="{2ECC5154-F699-4AF5-A2D8-A2B348CFDC80}" srcOrd="4" destOrd="0" presId="urn:microsoft.com/office/officeart/2018/2/layout/IconVerticalSolidList"/>
    <dgm:cxn modelId="{932DDE34-44EC-4A1A-9F8D-850F1CB3501F}" type="presParOf" srcId="{BCCF4C43-0470-431C-AD06-3C978A6F84ED}" destId="{DE1771A2-8F99-4EAC-AC55-A330A9C6EBBB}" srcOrd="1" destOrd="0" presId="urn:microsoft.com/office/officeart/2018/2/layout/IconVerticalSolidList"/>
    <dgm:cxn modelId="{F09D4068-637E-4948-8EE5-01B4AAEE7A84}" type="presParOf" srcId="{BCCF4C43-0470-431C-AD06-3C978A6F84ED}" destId="{3413439F-1133-401D-961E-36B78208E7BC}" srcOrd="2" destOrd="0" presId="urn:microsoft.com/office/officeart/2018/2/layout/IconVerticalSolidList"/>
    <dgm:cxn modelId="{68656A10-9235-4E42-915B-C92215AF3CC3}" type="presParOf" srcId="{3413439F-1133-401D-961E-36B78208E7BC}" destId="{A658407E-1228-48D9-AFB4-8963B89B4E8A}" srcOrd="0" destOrd="0" presId="urn:microsoft.com/office/officeart/2018/2/layout/IconVerticalSolidList"/>
    <dgm:cxn modelId="{B32AC8BB-F240-4951-BA7B-DE92B633A3ED}" type="presParOf" srcId="{3413439F-1133-401D-961E-36B78208E7BC}" destId="{C0EF0E63-76C7-43D5-8DC3-72CE683B62FD}" srcOrd="1" destOrd="0" presId="urn:microsoft.com/office/officeart/2018/2/layout/IconVerticalSolidList"/>
    <dgm:cxn modelId="{98A0B533-8411-4ECB-8DFF-AF039041EFB3}" type="presParOf" srcId="{3413439F-1133-401D-961E-36B78208E7BC}" destId="{6BA1F356-CC55-48AA-AE74-BC533D76930C}" srcOrd="2" destOrd="0" presId="urn:microsoft.com/office/officeart/2018/2/layout/IconVerticalSolidList"/>
    <dgm:cxn modelId="{D5C8B873-4006-4425-AE7D-B6DC8351819F}" type="presParOf" srcId="{3413439F-1133-401D-961E-36B78208E7BC}" destId="{374BF658-6413-438C-B262-D82B8592A93F}" srcOrd="3" destOrd="0" presId="urn:microsoft.com/office/officeart/2018/2/layout/IconVerticalSolidList"/>
    <dgm:cxn modelId="{4C296BC1-3760-4059-8810-11CE1640E566}" type="presParOf" srcId="{3413439F-1133-401D-961E-36B78208E7BC}" destId="{47EBD07E-39D8-42D8-AD1A-97B5AE8472FF}" srcOrd="4" destOrd="0" presId="urn:microsoft.com/office/officeart/2018/2/layout/IconVerticalSolidList"/>
    <dgm:cxn modelId="{191669F7-96AC-4EEF-A134-7C9C1821C883}" type="presParOf" srcId="{BCCF4C43-0470-431C-AD06-3C978A6F84ED}" destId="{B0DBB307-76AE-4541-A2ED-CDB8FAC4633C}" srcOrd="3" destOrd="0" presId="urn:microsoft.com/office/officeart/2018/2/layout/IconVerticalSolidList"/>
    <dgm:cxn modelId="{E2A10622-B898-454B-884E-8392479BDFB3}" type="presParOf" srcId="{BCCF4C43-0470-431C-AD06-3C978A6F84ED}" destId="{1DFD9AD4-8A8F-44D8-B28E-AFF45FA870F8}" srcOrd="4" destOrd="0" presId="urn:microsoft.com/office/officeart/2018/2/layout/IconVerticalSolidList"/>
    <dgm:cxn modelId="{D61D9C5C-2465-47EB-941C-5E20C6550B1B}" type="presParOf" srcId="{1DFD9AD4-8A8F-44D8-B28E-AFF45FA870F8}" destId="{E5CB1E82-602D-48A5-80D6-79AC053E0E2B}" srcOrd="0" destOrd="0" presId="urn:microsoft.com/office/officeart/2018/2/layout/IconVerticalSolidList"/>
    <dgm:cxn modelId="{26C665F2-3E05-4167-9785-EED1560587ED}" type="presParOf" srcId="{1DFD9AD4-8A8F-44D8-B28E-AFF45FA870F8}" destId="{B51B7A4B-56A8-4E8E-BF0C-C7F365E12EED}" srcOrd="1" destOrd="0" presId="urn:microsoft.com/office/officeart/2018/2/layout/IconVerticalSolidList"/>
    <dgm:cxn modelId="{8A82296F-45FB-470E-8334-4F43AE997A04}" type="presParOf" srcId="{1DFD9AD4-8A8F-44D8-B28E-AFF45FA870F8}" destId="{07515E82-8A01-4FC3-98CD-72AEAA781554}" srcOrd="2" destOrd="0" presId="urn:microsoft.com/office/officeart/2018/2/layout/IconVerticalSolidList"/>
    <dgm:cxn modelId="{6909B144-301E-4D7C-8EAF-9F3299ECF9EE}" type="presParOf" srcId="{1DFD9AD4-8A8F-44D8-B28E-AFF45FA870F8}" destId="{051B2406-B019-4F6F-9CC3-9591BD2B9F9C}" srcOrd="3" destOrd="0" presId="urn:microsoft.com/office/officeart/2018/2/layout/IconVerticalSolidList"/>
    <dgm:cxn modelId="{21EC47E9-EEF3-4D30-8DFA-194ACD8CD3DC}" type="presParOf" srcId="{1DFD9AD4-8A8F-44D8-B28E-AFF45FA870F8}" destId="{2CFBC7F1-91AF-4A8B-9E7A-E5F44BEEB4CF}" srcOrd="4" destOrd="0" presId="urn:microsoft.com/office/officeart/2018/2/layout/IconVerticalSolidList"/>
    <dgm:cxn modelId="{75E2358C-684E-4A66-B121-181D1E6F5A3D}" type="presParOf" srcId="{BCCF4C43-0470-431C-AD06-3C978A6F84ED}" destId="{F78A22F4-6FFF-4592-96EB-383F8D00E3E4}" srcOrd="5" destOrd="0" presId="urn:microsoft.com/office/officeart/2018/2/layout/IconVerticalSolidList"/>
    <dgm:cxn modelId="{1E62D40F-79D6-44AB-838E-A97158EE35AF}" type="presParOf" srcId="{BCCF4C43-0470-431C-AD06-3C978A6F84ED}" destId="{1033556E-5058-4A67-8B0F-633D2EF01E0D}" srcOrd="6" destOrd="0" presId="urn:microsoft.com/office/officeart/2018/2/layout/IconVerticalSolidList"/>
    <dgm:cxn modelId="{80679B22-FA40-45C0-A8A7-994E665D1B4F}" type="presParOf" srcId="{1033556E-5058-4A67-8B0F-633D2EF01E0D}" destId="{B19F8A30-3620-4908-8337-5713CD46F5DD}" srcOrd="0" destOrd="0" presId="urn:microsoft.com/office/officeart/2018/2/layout/IconVerticalSolidList"/>
    <dgm:cxn modelId="{ED30697D-6839-4843-B758-9DE529CC2B34}" type="presParOf" srcId="{1033556E-5058-4A67-8B0F-633D2EF01E0D}" destId="{60FAA94C-A15C-4A91-A6BB-AB12447EFA91}" srcOrd="1" destOrd="0" presId="urn:microsoft.com/office/officeart/2018/2/layout/IconVerticalSolidList"/>
    <dgm:cxn modelId="{7F3F2C07-8B52-4E92-A8AF-D8A3E5ACC4B8}" type="presParOf" srcId="{1033556E-5058-4A67-8B0F-633D2EF01E0D}" destId="{1656800D-1BB1-4BB7-965F-E00E09195FE3}" srcOrd="2" destOrd="0" presId="urn:microsoft.com/office/officeart/2018/2/layout/IconVerticalSolidList"/>
    <dgm:cxn modelId="{288BF289-EB03-4D40-87C4-98C9F9E6C062}" type="presParOf" srcId="{1033556E-5058-4A67-8B0F-633D2EF01E0D}" destId="{3411C035-B08B-4B68-B83B-971263940076}" srcOrd="3" destOrd="0" presId="urn:microsoft.com/office/officeart/2018/2/layout/IconVerticalSolidList"/>
    <dgm:cxn modelId="{7E5B619A-4D7B-4008-9C74-D53D3148E6E6}" type="presParOf" srcId="{1033556E-5058-4A67-8B0F-633D2EF01E0D}" destId="{F8AE8D51-4CF4-404C-B7FD-C5C1C5B99E7B}" srcOrd="4" destOrd="0" presId="urn:microsoft.com/office/officeart/2018/2/layout/IconVerticalSolidList"/>
    <dgm:cxn modelId="{B33FEF3D-818D-45DA-87F9-C5A971E2A7C0}" type="presParOf" srcId="{BCCF4C43-0470-431C-AD06-3C978A6F84ED}" destId="{E1625C99-C57D-4D83-B6D5-CDD60EBE973F}" srcOrd="7" destOrd="0" presId="urn:microsoft.com/office/officeart/2018/2/layout/IconVerticalSolidList"/>
    <dgm:cxn modelId="{337D67DD-6263-4847-9079-CA140C77C31F}" type="presParOf" srcId="{BCCF4C43-0470-431C-AD06-3C978A6F84ED}" destId="{DEB14633-FE55-4C39-B8A2-1D7A44BD1C51}" srcOrd="8" destOrd="0" presId="urn:microsoft.com/office/officeart/2018/2/layout/IconVerticalSolidList"/>
    <dgm:cxn modelId="{B8415C95-1A6C-4B36-90BB-8F70AC4115AE}" type="presParOf" srcId="{DEB14633-FE55-4C39-B8A2-1D7A44BD1C51}" destId="{4414392C-3305-4411-8CCD-DD7CFEC908F8}" srcOrd="0" destOrd="0" presId="urn:microsoft.com/office/officeart/2018/2/layout/IconVerticalSolidList"/>
    <dgm:cxn modelId="{867FFB73-5A58-4B60-9C59-A195A8AE57EC}" type="presParOf" srcId="{DEB14633-FE55-4C39-B8A2-1D7A44BD1C51}" destId="{68FAE77E-7182-43CB-8F74-D9560F1519FD}" srcOrd="1" destOrd="0" presId="urn:microsoft.com/office/officeart/2018/2/layout/IconVerticalSolidList"/>
    <dgm:cxn modelId="{06A44B08-AF05-4AAC-991E-C98CF2E93D2C}" type="presParOf" srcId="{DEB14633-FE55-4C39-B8A2-1D7A44BD1C51}" destId="{6D81E42F-CDA9-4916-8532-2FFD6F524E55}" srcOrd="2" destOrd="0" presId="urn:microsoft.com/office/officeart/2018/2/layout/IconVerticalSolidList"/>
    <dgm:cxn modelId="{70F03219-DABD-4157-98DE-870AFBD9658B}" type="presParOf" srcId="{DEB14633-FE55-4C39-B8A2-1D7A44BD1C51}" destId="{B1C7299C-7096-49A3-B63A-E076CCD375C4}" srcOrd="3" destOrd="0" presId="urn:microsoft.com/office/officeart/2018/2/layout/IconVerticalSolidList"/>
    <dgm:cxn modelId="{807DF30A-9B32-4AD8-AEAB-3B968D4A9717}" type="presParOf" srcId="{DEB14633-FE55-4C39-B8A2-1D7A44BD1C51}" destId="{B12B3519-3E0C-4629-AEB8-8D61E317479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0D6C6-8D80-4493-B5D8-DB03E0F98286}">
      <dsp:nvSpPr>
        <dsp:cNvPr id="0" name=""/>
        <dsp:cNvSpPr/>
      </dsp:nvSpPr>
      <dsp:spPr>
        <a:xfrm>
          <a:off x="57667" y="111162"/>
          <a:ext cx="1256086" cy="125608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AC804-00C1-40C1-BACC-315CE61CA189}">
      <dsp:nvSpPr>
        <dsp:cNvPr id="0" name=""/>
        <dsp:cNvSpPr/>
      </dsp:nvSpPr>
      <dsp:spPr>
        <a:xfrm>
          <a:off x="321445" y="374940"/>
          <a:ext cx="728530" cy="7285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50885-C7FC-4CE9-9AE0-C219DE893724}">
      <dsp:nvSpPr>
        <dsp:cNvPr id="0" name=""/>
        <dsp:cNvSpPr/>
      </dsp:nvSpPr>
      <dsp:spPr>
        <a:xfrm>
          <a:off x="1582915" y="111162"/>
          <a:ext cx="2960775" cy="1256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Identify relevant UA policies </a:t>
          </a:r>
        </a:p>
      </dsp:txBody>
      <dsp:txXfrm>
        <a:off x="1582915" y="111162"/>
        <a:ext cx="2960775" cy="1256086"/>
      </dsp:txXfrm>
    </dsp:sp>
    <dsp:sp modelId="{97D2851B-A198-4285-A155-E7EF0E68CE0F}">
      <dsp:nvSpPr>
        <dsp:cNvPr id="0" name=""/>
        <dsp:cNvSpPr/>
      </dsp:nvSpPr>
      <dsp:spPr>
        <a:xfrm>
          <a:off x="5059583" y="111162"/>
          <a:ext cx="1256086" cy="125608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14228-69D0-496D-832F-36883D50659C}">
      <dsp:nvSpPr>
        <dsp:cNvPr id="0" name=""/>
        <dsp:cNvSpPr/>
      </dsp:nvSpPr>
      <dsp:spPr>
        <a:xfrm>
          <a:off x="5323362" y="374940"/>
          <a:ext cx="728530" cy="7285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64288-E1C2-46EC-8A9A-AEB51EE41187}">
      <dsp:nvSpPr>
        <dsp:cNvPr id="0" name=""/>
        <dsp:cNvSpPr/>
      </dsp:nvSpPr>
      <dsp:spPr>
        <a:xfrm>
          <a:off x="6584831" y="111162"/>
          <a:ext cx="2960775" cy="1256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Discuss inappropriate workplace behavior </a:t>
          </a:r>
        </a:p>
      </dsp:txBody>
      <dsp:txXfrm>
        <a:off x="6584831" y="111162"/>
        <a:ext cx="2960775" cy="1256086"/>
      </dsp:txXfrm>
    </dsp:sp>
    <dsp:sp modelId="{C2B49D18-3A44-44BB-9C97-236CB778EF11}">
      <dsp:nvSpPr>
        <dsp:cNvPr id="0" name=""/>
        <dsp:cNvSpPr/>
      </dsp:nvSpPr>
      <dsp:spPr>
        <a:xfrm>
          <a:off x="57667" y="1927326"/>
          <a:ext cx="1256086" cy="125608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EC81D-9D2F-4E66-AB52-AA4274C4B2D2}">
      <dsp:nvSpPr>
        <dsp:cNvPr id="0" name=""/>
        <dsp:cNvSpPr/>
      </dsp:nvSpPr>
      <dsp:spPr>
        <a:xfrm>
          <a:off x="321445" y="2191105"/>
          <a:ext cx="728530" cy="7285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B95D9-F689-4511-A82C-315A150143C8}">
      <dsp:nvSpPr>
        <dsp:cNvPr id="0" name=""/>
        <dsp:cNvSpPr/>
      </dsp:nvSpPr>
      <dsp:spPr>
        <a:xfrm>
          <a:off x="1582915" y="1927326"/>
          <a:ext cx="2960775" cy="1256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Understand options for de-escalation and conflict resolution techniques</a:t>
          </a:r>
        </a:p>
      </dsp:txBody>
      <dsp:txXfrm>
        <a:off x="1582915" y="1927326"/>
        <a:ext cx="2960775" cy="1256086"/>
      </dsp:txXfrm>
    </dsp:sp>
    <dsp:sp modelId="{970F17B5-3E18-47F0-8407-C62DD0D487FC}">
      <dsp:nvSpPr>
        <dsp:cNvPr id="0" name=""/>
        <dsp:cNvSpPr/>
      </dsp:nvSpPr>
      <dsp:spPr>
        <a:xfrm>
          <a:off x="5059583" y="1927326"/>
          <a:ext cx="1256086" cy="125608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2EC5B-2D4F-4A5B-AF70-FFB40A7196BF}">
      <dsp:nvSpPr>
        <dsp:cNvPr id="0" name=""/>
        <dsp:cNvSpPr/>
      </dsp:nvSpPr>
      <dsp:spPr>
        <a:xfrm>
          <a:off x="5323362" y="2191105"/>
          <a:ext cx="728530" cy="7285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CB892-5365-4249-8F24-E70B26A95BB2}">
      <dsp:nvSpPr>
        <dsp:cNvPr id="0" name=""/>
        <dsp:cNvSpPr/>
      </dsp:nvSpPr>
      <dsp:spPr>
        <a:xfrm>
          <a:off x="6584831" y="1927326"/>
          <a:ext cx="2960775" cy="1256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Examine how these topics relate to the Threat Assessment and Management Team (TAMT) and review basic information about the function of TAMT </a:t>
          </a:r>
        </a:p>
      </dsp:txBody>
      <dsp:txXfrm>
        <a:off x="6584831" y="1927326"/>
        <a:ext cx="2960775" cy="1256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A7BB8-455D-4268-9663-88F88069A62E}">
      <dsp:nvSpPr>
        <dsp:cNvPr id="0" name=""/>
        <dsp:cNvSpPr/>
      </dsp:nvSpPr>
      <dsp:spPr>
        <a:xfrm>
          <a:off x="829596" y="53"/>
          <a:ext cx="1847716" cy="11086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Gossiping </a:t>
          </a:r>
        </a:p>
      </dsp:txBody>
      <dsp:txXfrm>
        <a:off x="829596" y="53"/>
        <a:ext cx="1847716" cy="1108630"/>
      </dsp:txXfrm>
    </dsp:sp>
    <dsp:sp modelId="{177DB1A0-4A58-4EB9-AF49-F13B9A16E0E7}">
      <dsp:nvSpPr>
        <dsp:cNvPr id="0" name=""/>
        <dsp:cNvSpPr/>
      </dsp:nvSpPr>
      <dsp:spPr>
        <a:xfrm>
          <a:off x="2862084" y="53"/>
          <a:ext cx="1847716" cy="11086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Bullying </a:t>
          </a:r>
        </a:p>
      </dsp:txBody>
      <dsp:txXfrm>
        <a:off x="2862084" y="53"/>
        <a:ext cx="1847716" cy="1108630"/>
      </dsp:txXfrm>
    </dsp:sp>
    <dsp:sp modelId="{7A3398C0-0004-4872-8B6C-80AFD6EA9708}">
      <dsp:nvSpPr>
        <dsp:cNvPr id="0" name=""/>
        <dsp:cNvSpPr/>
      </dsp:nvSpPr>
      <dsp:spPr>
        <a:xfrm>
          <a:off x="4894573" y="53"/>
          <a:ext cx="1847716" cy="11086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Violating boundaries and other intrusive behaviors </a:t>
          </a:r>
        </a:p>
      </dsp:txBody>
      <dsp:txXfrm>
        <a:off x="4894573" y="53"/>
        <a:ext cx="1847716" cy="1108630"/>
      </dsp:txXfrm>
    </dsp:sp>
    <dsp:sp modelId="{9922E864-D2B9-453A-B60D-1F10579DCB0D}">
      <dsp:nvSpPr>
        <dsp:cNvPr id="0" name=""/>
        <dsp:cNvSpPr/>
      </dsp:nvSpPr>
      <dsp:spPr>
        <a:xfrm>
          <a:off x="6927061" y="53"/>
          <a:ext cx="1847716" cy="11086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Harassment (sexual or otherwise) </a:t>
          </a:r>
        </a:p>
      </dsp:txBody>
      <dsp:txXfrm>
        <a:off x="6927061" y="53"/>
        <a:ext cx="1847716" cy="1108630"/>
      </dsp:txXfrm>
    </dsp:sp>
    <dsp:sp modelId="{76C65376-61B6-4D5A-961F-059F3EFB89AD}">
      <dsp:nvSpPr>
        <dsp:cNvPr id="0" name=""/>
        <dsp:cNvSpPr/>
      </dsp:nvSpPr>
      <dsp:spPr>
        <a:xfrm>
          <a:off x="829596" y="1293454"/>
          <a:ext cx="1847716" cy="11086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Discrimination</a:t>
          </a:r>
        </a:p>
      </dsp:txBody>
      <dsp:txXfrm>
        <a:off x="829596" y="1293454"/>
        <a:ext cx="1847716" cy="1108630"/>
      </dsp:txXfrm>
    </dsp:sp>
    <dsp:sp modelId="{DD6A2511-71F7-4340-9C64-83F1560E69BE}">
      <dsp:nvSpPr>
        <dsp:cNvPr id="0" name=""/>
        <dsp:cNvSpPr/>
      </dsp:nvSpPr>
      <dsp:spPr>
        <a:xfrm>
          <a:off x="2862084" y="1293454"/>
          <a:ext cx="1847716" cy="11086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Intimidating others with words or gestures </a:t>
          </a:r>
        </a:p>
      </dsp:txBody>
      <dsp:txXfrm>
        <a:off x="2862084" y="1293454"/>
        <a:ext cx="1847716" cy="1108630"/>
      </dsp:txXfrm>
    </dsp:sp>
    <dsp:sp modelId="{88FEAB79-6606-4785-8AC9-0A92D13DD598}">
      <dsp:nvSpPr>
        <dsp:cNvPr id="0" name=""/>
        <dsp:cNvSpPr/>
      </dsp:nvSpPr>
      <dsp:spPr>
        <a:xfrm>
          <a:off x="4894573" y="1293454"/>
          <a:ext cx="1847716" cy="11086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Shouting, yelling, and demeaning</a:t>
          </a:r>
        </a:p>
      </dsp:txBody>
      <dsp:txXfrm>
        <a:off x="4894573" y="1293454"/>
        <a:ext cx="1847716" cy="1108630"/>
      </dsp:txXfrm>
    </dsp:sp>
    <dsp:sp modelId="{E4625DCB-34D9-450A-B8DC-F3704BEA750D}">
      <dsp:nvSpPr>
        <dsp:cNvPr id="0" name=""/>
        <dsp:cNvSpPr/>
      </dsp:nvSpPr>
      <dsp:spPr>
        <a:xfrm>
          <a:off x="6927061" y="1293454"/>
          <a:ext cx="1847716" cy="11086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Discussion of inappropriate workplace topics (e.g., sexual, violence, weapons)</a:t>
          </a:r>
        </a:p>
      </dsp:txBody>
      <dsp:txXfrm>
        <a:off x="6927061" y="1293454"/>
        <a:ext cx="1847716" cy="1108630"/>
      </dsp:txXfrm>
    </dsp:sp>
    <dsp:sp modelId="{D11716B5-D5C5-4631-8DE8-F39752064193}">
      <dsp:nvSpPr>
        <dsp:cNvPr id="0" name=""/>
        <dsp:cNvSpPr/>
      </dsp:nvSpPr>
      <dsp:spPr>
        <a:xfrm>
          <a:off x="2862084" y="2586856"/>
          <a:ext cx="1847716" cy="11086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Alcohol and other drugs at work</a:t>
          </a:r>
        </a:p>
      </dsp:txBody>
      <dsp:txXfrm>
        <a:off x="2862084" y="2586856"/>
        <a:ext cx="1847716" cy="1108630"/>
      </dsp:txXfrm>
    </dsp:sp>
    <dsp:sp modelId="{ABAF9ACB-2F9D-48CA-B469-AC916222AEC9}">
      <dsp:nvSpPr>
        <dsp:cNvPr id="0" name=""/>
        <dsp:cNvSpPr/>
      </dsp:nvSpPr>
      <dsp:spPr>
        <a:xfrm>
          <a:off x="4894573" y="2586856"/>
          <a:ext cx="1847716" cy="11086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Unwanted physical contact </a:t>
          </a:r>
        </a:p>
      </dsp:txBody>
      <dsp:txXfrm>
        <a:off x="4894573" y="2586856"/>
        <a:ext cx="1847716" cy="11086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1A234-C25E-4204-82BA-145976DF3E50}">
      <dsp:nvSpPr>
        <dsp:cNvPr id="0" name=""/>
        <dsp:cNvSpPr/>
      </dsp:nvSpPr>
      <dsp:spPr>
        <a:xfrm>
          <a:off x="368163" y="1087"/>
          <a:ext cx="1066904" cy="1066904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042B2-B5EA-487A-8628-10DB6CD5920C}">
      <dsp:nvSpPr>
        <dsp:cNvPr id="0" name=""/>
        <dsp:cNvSpPr/>
      </dsp:nvSpPr>
      <dsp:spPr>
        <a:xfrm>
          <a:off x="595536" y="228460"/>
          <a:ext cx="612158" cy="6121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A3FF1-3604-4C80-BCCB-6638E8CB1483}">
      <dsp:nvSpPr>
        <dsp:cNvPr id="0" name=""/>
        <dsp:cNvSpPr/>
      </dsp:nvSpPr>
      <dsp:spPr>
        <a:xfrm>
          <a:off x="27104" y="1400306"/>
          <a:ext cx="1749023" cy="69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Direct, implied, and vague threats</a:t>
          </a:r>
        </a:p>
      </dsp:txBody>
      <dsp:txXfrm>
        <a:off x="27104" y="1400306"/>
        <a:ext cx="1749023" cy="699609"/>
      </dsp:txXfrm>
    </dsp:sp>
    <dsp:sp modelId="{E73E1D77-92A4-4CC5-82A1-2FE814A43C7B}">
      <dsp:nvSpPr>
        <dsp:cNvPr id="0" name=""/>
        <dsp:cNvSpPr/>
      </dsp:nvSpPr>
      <dsp:spPr>
        <a:xfrm>
          <a:off x="2423266" y="1087"/>
          <a:ext cx="1066904" cy="1066904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0DABB-BF2C-43DA-B797-AD82F8708BEF}">
      <dsp:nvSpPr>
        <dsp:cNvPr id="0" name=""/>
        <dsp:cNvSpPr/>
      </dsp:nvSpPr>
      <dsp:spPr>
        <a:xfrm>
          <a:off x="2650639" y="228460"/>
          <a:ext cx="612158" cy="6121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7308B-F178-4E05-9707-7FEAA03EF729}">
      <dsp:nvSpPr>
        <dsp:cNvPr id="0" name=""/>
        <dsp:cNvSpPr/>
      </dsp:nvSpPr>
      <dsp:spPr>
        <a:xfrm>
          <a:off x="2082206" y="1400306"/>
          <a:ext cx="1749023" cy="69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Property damage </a:t>
          </a:r>
        </a:p>
      </dsp:txBody>
      <dsp:txXfrm>
        <a:off x="2082206" y="1400306"/>
        <a:ext cx="1749023" cy="699609"/>
      </dsp:txXfrm>
    </dsp:sp>
    <dsp:sp modelId="{2942ED8E-B7DE-4F4C-89E8-119789F517A1}">
      <dsp:nvSpPr>
        <dsp:cNvPr id="0" name=""/>
        <dsp:cNvSpPr/>
      </dsp:nvSpPr>
      <dsp:spPr>
        <a:xfrm>
          <a:off x="4478368" y="1087"/>
          <a:ext cx="1066904" cy="1066904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E5488-B406-4D95-8098-A3FFFC1F99EE}">
      <dsp:nvSpPr>
        <dsp:cNvPr id="0" name=""/>
        <dsp:cNvSpPr/>
      </dsp:nvSpPr>
      <dsp:spPr>
        <a:xfrm>
          <a:off x="4705741" y="228460"/>
          <a:ext cx="612158" cy="6121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AC1F8-CC90-4038-8DA9-4EA41D8F22B3}">
      <dsp:nvSpPr>
        <dsp:cNvPr id="0" name=""/>
        <dsp:cNvSpPr/>
      </dsp:nvSpPr>
      <dsp:spPr>
        <a:xfrm>
          <a:off x="4137309" y="1400306"/>
          <a:ext cx="1749023" cy="69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Stalking </a:t>
          </a:r>
        </a:p>
      </dsp:txBody>
      <dsp:txXfrm>
        <a:off x="4137309" y="1400306"/>
        <a:ext cx="1749023" cy="699609"/>
      </dsp:txXfrm>
    </dsp:sp>
    <dsp:sp modelId="{72DA8C5D-08D7-4F8F-83A0-FCA702ED3420}">
      <dsp:nvSpPr>
        <dsp:cNvPr id="0" name=""/>
        <dsp:cNvSpPr/>
      </dsp:nvSpPr>
      <dsp:spPr>
        <a:xfrm>
          <a:off x="1395715" y="2537171"/>
          <a:ext cx="1066904" cy="1066904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C3EF7-980C-4E37-8672-DF5908213DBF}">
      <dsp:nvSpPr>
        <dsp:cNvPr id="0" name=""/>
        <dsp:cNvSpPr/>
      </dsp:nvSpPr>
      <dsp:spPr>
        <a:xfrm>
          <a:off x="1623088" y="2764544"/>
          <a:ext cx="612158" cy="61215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732FD-9714-48E4-85AE-22B5E512BFBC}">
      <dsp:nvSpPr>
        <dsp:cNvPr id="0" name=""/>
        <dsp:cNvSpPr/>
      </dsp:nvSpPr>
      <dsp:spPr>
        <a:xfrm>
          <a:off x="1054655" y="3936390"/>
          <a:ext cx="1749023" cy="69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Brining weapons to work (or implying that you might) </a:t>
          </a:r>
        </a:p>
      </dsp:txBody>
      <dsp:txXfrm>
        <a:off x="1054655" y="3936390"/>
        <a:ext cx="1749023" cy="699609"/>
      </dsp:txXfrm>
    </dsp:sp>
    <dsp:sp modelId="{FC3D58CF-50F0-48BC-BD55-8EA14CA66E23}">
      <dsp:nvSpPr>
        <dsp:cNvPr id="0" name=""/>
        <dsp:cNvSpPr/>
      </dsp:nvSpPr>
      <dsp:spPr>
        <a:xfrm>
          <a:off x="3450817" y="2537171"/>
          <a:ext cx="1066904" cy="1066904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64725-71C2-4252-82B4-0D5C1C8EAE52}">
      <dsp:nvSpPr>
        <dsp:cNvPr id="0" name=""/>
        <dsp:cNvSpPr/>
      </dsp:nvSpPr>
      <dsp:spPr>
        <a:xfrm>
          <a:off x="3678190" y="2764544"/>
          <a:ext cx="612158" cy="61215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26AEA-4BA7-47A6-A48B-CEA281D6AA69}">
      <dsp:nvSpPr>
        <dsp:cNvPr id="0" name=""/>
        <dsp:cNvSpPr/>
      </dsp:nvSpPr>
      <dsp:spPr>
        <a:xfrm>
          <a:off x="3109758" y="3936390"/>
          <a:ext cx="1749023" cy="69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Physical aggression/assault   </a:t>
          </a:r>
        </a:p>
      </dsp:txBody>
      <dsp:txXfrm>
        <a:off x="3109758" y="3936390"/>
        <a:ext cx="1749023" cy="6996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894BD-01D5-43F2-B24E-CF2442ADF096}">
      <dsp:nvSpPr>
        <dsp:cNvPr id="0" name=""/>
        <dsp:cNvSpPr/>
      </dsp:nvSpPr>
      <dsp:spPr>
        <a:xfrm>
          <a:off x="696996" y="400622"/>
          <a:ext cx="565576" cy="5655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4D1A8-E36D-473D-A898-612C5BD384BB}">
      <dsp:nvSpPr>
        <dsp:cNvPr id="0" name=""/>
        <dsp:cNvSpPr/>
      </dsp:nvSpPr>
      <dsp:spPr>
        <a:xfrm>
          <a:off x="351366" y="1187931"/>
          <a:ext cx="1256835" cy="50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Know the policies </a:t>
          </a:r>
        </a:p>
      </dsp:txBody>
      <dsp:txXfrm>
        <a:off x="351366" y="1187931"/>
        <a:ext cx="1256835" cy="502734"/>
      </dsp:txXfrm>
    </dsp:sp>
    <dsp:sp modelId="{91D6CFE0-3930-49E0-827A-E0E5CBF74B9F}">
      <dsp:nvSpPr>
        <dsp:cNvPr id="0" name=""/>
        <dsp:cNvSpPr/>
      </dsp:nvSpPr>
      <dsp:spPr>
        <a:xfrm>
          <a:off x="2173779" y="400622"/>
          <a:ext cx="565576" cy="5655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EE841-F0F7-42A6-A97E-ECDD22D8C8F8}">
      <dsp:nvSpPr>
        <dsp:cNvPr id="0" name=""/>
        <dsp:cNvSpPr/>
      </dsp:nvSpPr>
      <dsp:spPr>
        <a:xfrm>
          <a:off x="1828149" y="1187931"/>
          <a:ext cx="1256835" cy="50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Think before speaking and acting </a:t>
          </a:r>
        </a:p>
      </dsp:txBody>
      <dsp:txXfrm>
        <a:off x="1828149" y="1187931"/>
        <a:ext cx="1256835" cy="502734"/>
      </dsp:txXfrm>
    </dsp:sp>
    <dsp:sp modelId="{505EC093-443E-4D06-97B8-4E99DEC8DD13}">
      <dsp:nvSpPr>
        <dsp:cNvPr id="0" name=""/>
        <dsp:cNvSpPr/>
      </dsp:nvSpPr>
      <dsp:spPr>
        <a:xfrm>
          <a:off x="3781008" y="400622"/>
          <a:ext cx="565576" cy="5655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AB118-721C-4BA0-97FA-4D40038CB935}">
      <dsp:nvSpPr>
        <dsp:cNvPr id="0" name=""/>
        <dsp:cNvSpPr/>
      </dsp:nvSpPr>
      <dsp:spPr>
        <a:xfrm>
          <a:off x="3304931" y="1187931"/>
          <a:ext cx="1517729" cy="50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Consider the consequences </a:t>
          </a:r>
        </a:p>
      </dsp:txBody>
      <dsp:txXfrm>
        <a:off x="3304931" y="1187931"/>
        <a:ext cx="1517729" cy="502734"/>
      </dsp:txXfrm>
    </dsp:sp>
    <dsp:sp modelId="{81135A53-FB1C-4E65-97D9-EC72C9627235}">
      <dsp:nvSpPr>
        <dsp:cNvPr id="0" name=""/>
        <dsp:cNvSpPr/>
      </dsp:nvSpPr>
      <dsp:spPr>
        <a:xfrm>
          <a:off x="5388237" y="400622"/>
          <a:ext cx="565576" cy="5655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297FF-1BFE-4D58-8A84-BD1B620DF707}">
      <dsp:nvSpPr>
        <dsp:cNvPr id="0" name=""/>
        <dsp:cNvSpPr/>
      </dsp:nvSpPr>
      <dsp:spPr>
        <a:xfrm>
          <a:off x="5042607" y="1187931"/>
          <a:ext cx="1256835" cy="50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Try empathy</a:t>
          </a:r>
          <a:r>
            <a:rPr lang="en-US" sz="1600" kern="1200" dirty="0"/>
            <a:t> </a:t>
          </a:r>
        </a:p>
      </dsp:txBody>
      <dsp:txXfrm>
        <a:off x="5042607" y="1187931"/>
        <a:ext cx="1256835" cy="502734"/>
      </dsp:txXfrm>
    </dsp:sp>
    <dsp:sp modelId="{C14A2A15-9837-49B0-88A7-599A47FBCEA0}">
      <dsp:nvSpPr>
        <dsp:cNvPr id="0" name=""/>
        <dsp:cNvSpPr/>
      </dsp:nvSpPr>
      <dsp:spPr>
        <a:xfrm>
          <a:off x="6865019" y="400622"/>
          <a:ext cx="565576" cy="56557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7FD02-77AB-4803-9921-6A2AFC5FC5D1}">
      <dsp:nvSpPr>
        <dsp:cNvPr id="0" name=""/>
        <dsp:cNvSpPr/>
      </dsp:nvSpPr>
      <dsp:spPr>
        <a:xfrm>
          <a:off x="6519389" y="1187931"/>
          <a:ext cx="1256835" cy="50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Utilize conflict resolution skills and de-escalation skills</a:t>
          </a:r>
        </a:p>
      </dsp:txBody>
      <dsp:txXfrm>
        <a:off x="6519389" y="1187931"/>
        <a:ext cx="1256835" cy="502734"/>
      </dsp:txXfrm>
    </dsp:sp>
    <dsp:sp modelId="{278CC0DD-D755-4513-92B0-45A962493A92}">
      <dsp:nvSpPr>
        <dsp:cNvPr id="0" name=""/>
        <dsp:cNvSpPr/>
      </dsp:nvSpPr>
      <dsp:spPr>
        <a:xfrm>
          <a:off x="8341801" y="400622"/>
          <a:ext cx="565576" cy="56557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76E35-787A-4155-AC38-0FCF864E1308}">
      <dsp:nvSpPr>
        <dsp:cNvPr id="0" name=""/>
        <dsp:cNvSpPr/>
      </dsp:nvSpPr>
      <dsp:spPr>
        <a:xfrm>
          <a:off x="7996172" y="1187931"/>
          <a:ext cx="1256835" cy="50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Talk to your supervisor </a:t>
          </a:r>
        </a:p>
      </dsp:txBody>
      <dsp:txXfrm>
        <a:off x="7996172" y="1187931"/>
        <a:ext cx="1256835" cy="502734"/>
      </dsp:txXfrm>
    </dsp:sp>
    <dsp:sp modelId="{AD4D9F18-9AD2-47C0-8437-3B243B4A1E3A}">
      <dsp:nvSpPr>
        <dsp:cNvPr id="0" name=""/>
        <dsp:cNvSpPr/>
      </dsp:nvSpPr>
      <dsp:spPr>
        <a:xfrm>
          <a:off x="4519399" y="2004874"/>
          <a:ext cx="565576" cy="56557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76D89-ED05-4FDD-8721-CA4FF1A689F2}">
      <dsp:nvSpPr>
        <dsp:cNvPr id="0" name=""/>
        <dsp:cNvSpPr/>
      </dsp:nvSpPr>
      <dsp:spPr>
        <a:xfrm>
          <a:off x="4173769" y="2792183"/>
          <a:ext cx="1256835" cy="50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Ask questions if you do not understand policies </a:t>
          </a:r>
        </a:p>
      </dsp:txBody>
      <dsp:txXfrm>
        <a:off x="4173769" y="2792183"/>
        <a:ext cx="1256835" cy="5027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504A4-833E-46F5-97C9-47B8378BFED4}">
      <dsp:nvSpPr>
        <dsp:cNvPr id="0" name=""/>
        <dsp:cNvSpPr/>
      </dsp:nvSpPr>
      <dsp:spPr>
        <a:xfrm>
          <a:off x="0" y="451"/>
          <a:ext cx="9604375" cy="10556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61914-D778-4F1D-99B7-212CD21A413A}">
      <dsp:nvSpPr>
        <dsp:cNvPr id="0" name=""/>
        <dsp:cNvSpPr/>
      </dsp:nvSpPr>
      <dsp:spPr>
        <a:xfrm>
          <a:off x="319322" y="237963"/>
          <a:ext cx="580585" cy="5805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E9D4E-1D29-4020-8FA1-9ED462514C28}">
      <dsp:nvSpPr>
        <dsp:cNvPr id="0" name=""/>
        <dsp:cNvSpPr/>
      </dsp:nvSpPr>
      <dsp:spPr>
        <a:xfrm>
          <a:off x="1219230" y="451"/>
          <a:ext cx="8385144" cy="105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19" tIns="111719" rIns="111719" bIns="11171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Workplace disagreements will happen, and we all experience emotions </a:t>
          </a:r>
        </a:p>
      </dsp:txBody>
      <dsp:txXfrm>
        <a:off x="1219230" y="451"/>
        <a:ext cx="8385144" cy="1055610"/>
      </dsp:txXfrm>
    </dsp:sp>
    <dsp:sp modelId="{F01E8FA5-C55D-42B7-A30D-792605C94F0D}">
      <dsp:nvSpPr>
        <dsp:cNvPr id="0" name=""/>
        <dsp:cNvSpPr/>
      </dsp:nvSpPr>
      <dsp:spPr>
        <a:xfrm>
          <a:off x="0" y="1319964"/>
          <a:ext cx="9604375" cy="10556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D5292-EC35-4818-9248-ACDA3BA1B112}">
      <dsp:nvSpPr>
        <dsp:cNvPr id="0" name=""/>
        <dsp:cNvSpPr/>
      </dsp:nvSpPr>
      <dsp:spPr>
        <a:xfrm>
          <a:off x="319322" y="1557477"/>
          <a:ext cx="580585" cy="5805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CA8B5-30B4-4944-A4F4-26BB5DC33B1C}">
      <dsp:nvSpPr>
        <dsp:cNvPr id="0" name=""/>
        <dsp:cNvSpPr/>
      </dsp:nvSpPr>
      <dsp:spPr>
        <a:xfrm>
          <a:off x="1219230" y="1319964"/>
          <a:ext cx="8385144" cy="105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19" tIns="111719" rIns="111719" bIns="11171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Sometimes we will notice heightened emotions in ourselves and sometimes we will notice it in our coworkers, supervisors, or customers </a:t>
          </a:r>
        </a:p>
      </dsp:txBody>
      <dsp:txXfrm>
        <a:off x="1219230" y="1319964"/>
        <a:ext cx="8385144" cy="1055610"/>
      </dsp:txXfrm>
    </dsp:sp>
    <dsp:sp modelId="{7A249D78-7DC1-411B-B7B5-771410A6509D}">
      <dsp:nvSpPr>
        <dsp:cNvPr id="0" name=""/>
        <dsp:cNvSpPr/>
      </dsp:nvSpPr>
      <dsp:spPr>
        <a:xfrm>
          <a:off x="0" y="2639478"/>
          <a:ext cx="9604375" cy="10556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1FB60-D417-4D24-8780-6309373F496B}">
      <dsp:nvSpPr>
        <dsp:cNvPr id="0" name=""/>
        <dsp:cNvSpPr/>
      </dsp:nvSpPr>
      <dsp:spPr>
        <a:xfrm>
          <a:off x="319322" y="2876990"/>
          <a:ext cx="580585" cy="5805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570C0-5F45-4EED-8406-EE63FF8C416B}">
      <dsp:nvSpPr>
        <dsp:cNvPr id="0" name=""/>
        <dsp:cNvSpPr/>
      </dsp:nvSpPr>
      <dsp:spPr>
        <a:xfrm>
          <a:off x="1219230" y="2639478"/>
          <a:ext cx="8385144" cy="105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19" tIns="111719" rIns="111719" bIns="11171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Conflicts may come on quickly or may be something that has been building overtime </a:t>
          </a:r>
        </a:p>
      </dsp:txBody>
      <dsp:txXfrm>
        <a:off x="1219230" y="2639478"/>
        <a:ext cx="8385144" cy="10556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C4EA7-E2D5-43D7-9E49-7B20881E870E}">
      <dsp:nvSpPr>
        <dsp:cNvPr id="0" name=""/>
        <dsp:cNvSpPr/>
      </dsp:nvSpPr>
      <dsp:spPr>
        <a:xfrm>
          <a:off x="186279" y="184788"/>
          <a:ext cx="800185" cy="80018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66824-0945-4027-AC46-91D417CC089B}">
      <dsp:nvSpPr>
        <dsp:cNvPr id="0" name=""/>
        <dsp:cNvSpPr/>
      </dsp:nvSpPr>
      <dsp:spPr>
        <a:xfrm>
          <a:off x="354318" y="352827"/>
          <a:ext cx="464107" cy="4641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5E52D-B00F-40BA-AD6C-715C98D5FFFC}">
      <dsp:nvSpPr>
        <dsp:cNvPr id="0" name=""/>
        <dsp:cNvSpPr/>
      </dsp:nvSpPr>
      <dsp:spPr>
        <a:xfrm>
          <a:off x="1157933" y="184788"/>
          <a:ext cx="1886152" cy="800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Address problems sooner rather than later </a:t>
          </a:r>
        </a:p>
      </dsp:txBody>
      <dsp:txXfrm>
        <a:off x="1157933" y="184788"/>
        <a:ext cx="1886152" cy="800185"/>
      </dsp:txXfrm>
    </dsp:sp>
    <dsp:sp modelId="{7C194E15-9F50-4019-820E-0805AC6EB9BB}">
      <dsp:nvSpPr>
        <dsp:cNvPr id="0" name=""/>
        <dsp:cNvSpPr/>
      </dsp:nvSpPr>
      <dsp:spPr>
        <a:xfrm>
          <a:off x="3372733" y="184788"/>
          <a:ext cx="800185" cy="80018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BAB5D-FCE5-421F-8287-D0CAF6E427FA}">
      <dsp:nvSpPr>
        <dsp:cNvPr id="0" name=""/>
        <dsp:cNvSpPr/>
      </dsp:nvSpPr>
      <dsp:spPr>
        <a:xfrm>
          <a:off x="3540773" y="352827"/>
          <a:ext cx="464107" cy="4641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B97A1-A81A-469B-9B88-03DA2696BADC}">
      <dsp:nvSpPr>
        <dsp:cNvPr id="0" name=""/>
        <dsp:cNvSpPr/>
      </dsp:nvSpPr>
      <dsp:spPr>
        <a:xfrm>
          <a:off x="4344388" y="184788"/>
          <a:ext cx="1886152" cy="800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Notice your own emotions and use coping skills appropriately </a:t>
          </a:r>
        </a:p>
      </dsp:txBody>
      <dsp:txXfrm>
        <a:off x="4344388" y="184788"/>
        <a:ext cx="1886152" cy="800185"/>
      </dsp:txXfrm>
    </dsp:sp>
    <dsp:sp modelId="{41EC77D4-2EDD-4FD6-9A10-41729A6A11B0}">
      <dsp:nvSpPr>
        <dsp:cNvPr id="0" name=""/>
        <dsp:cNvSpPr/>
      </dsp:nvSpPr>
      <dsp:spPr>
        <a:xfrm>
          <a:off x="6559188" y="184788"/>
          <a:ext cx="800185" cy="80018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EDDEB-C25A-410F-AEE5-9AF9206CF72E}">
      <dsp:nvSpPr>
        <dsp:cNvPr id="0" name=""/>
        <dsp:cNvSpPr/>
      </dsp:nvSpPr>
      <dsp:spPr>
        <a:xfrm>
          <a:off x="6727227" y="352827"/>
          <a:ext cx="464107" cy="4641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AF5FC-A1E0-4485-9610-D8589707CDC0}">
      <dsp:nvSpPr>
        <dsp:cNvPr id="0" name=""/>
        <dsp:cNvSpPr/>
      </dsp:nvSpPr>
      <dsp:spPr>
        <a:xfrm>
          <a:off x="7530843" y="184788"/>
          <a:ext cx="1886152" cy="800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Walk away if you are becoming too angry or the conversation is becoming unproductive </a:t>
          </a:r>
        </a:p>
      </dsp:txBody>
      <dsp:txXfrm>
        <a:off x="7530843" y="184788"/>
        <a:ext cx="1886152" cy="800185"/>
      </dsp:txXfrm>
    </dsp:sp>
    <dsp:sp modelId="{BE0DD975-4187-40A2-8E84-6FC34A41A57F}">
      <dsp:nvSpPr>
        <dsp:cNvPr id="0" name=""/>
        <dsp:cNvSpPr/>
      </dsp:nvSpPr>
      <dsp:spPr>
        <a:xfrm>
          <a:off x="186279" y="1698494"/>
          <a:ext cx="800185" cy="80018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77DBD-5001-4235-B665-4C1B203CED33}">
      <dsp:nvSpPr>
        <dsp:cNvPr id="0" name=""/>
        <dsp:cNvSpPr/>
      </dsp:nvSpPr>
      <dsp:spPr>
        <a:xfrm>
          <a:off x="354318" y="1866533"/>
          <a:ext cx="464107" cy="4641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19EF1-CCFB-4A37-8EE1-955B7EEF1955}">
      <dsp:nvSpPr>
        <dsp:cNvPr id="0" name=""/>
        <dsp:cNvSpPr/>
      </dsp:nvSpPr>
      <dsp:spPr>
        <a:xfrm>
          <a:off x="1157933" y="1698494"/>
          <a:ext cx="1886152" cy="800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Be an active listener </a:t>
          </a:r>
        </a:p>
      </dsp:txBody>
      <dsp:txXfrm>
        <a:off x="1157933" y="1698494"/>
        <a:ext cx="1886152" cy="800185"/>
      </dsp:txXfrm>
    </dsp:sp>
    <dsp:sp modelId="{BA3810A3-FD83-46FE-B519-7D3DB5621612}">
      <dsp:nvSpPr>
        <dsp:cNvPr id="0" name=""/>
        <dsp:cNvSpPr/>
      </dsp:nvSpPr>
      <dsp:spPr>
        <a:xfrm>
          <a:off x="3372733" y="1698494"/>
          <a:ext cx="800185" cy="80018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A3698-9799-46DD-907A-3984E1BD7008}">
      <dsp:nvSpPr>
        <dsp:cNvPr id="0" name=""/>
        <dsp:cNvSpPr/>
      </dsp:nvSpPr>
      <dsp:spPr>
        <a:xfrm>
          <a:off x="3540773" y="1866533"/>
          <a:ext cx="464107" cy="4641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F511F-DA0B-461A-AB67-AD8E98FB0638}">
      <dsp:nvSpPr>
        <dsp:cNvPr id="0" name=""/>
        <dsp:cNvSpPr/>
      </dsp:nvSpPr>
      <dsp:spPr>
        <a:xfrm>
          <a:off x="4344388" y="1698494"/>
          <a:ext cx="1886152" cy="800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Use “I” statements to avoid sounding accusatory </a:t>
          </a:r>
        </a:p>
      </dsp:txBody>
      <dsp:txXfrm>
        <a:off x="4344388" y="1698494"/>
        <a:ext cx="1886152" cy="800185"/>
      </dsp:txXfrm>
    </dsp:sp>
    <dsp:sp modelId="{6B85D910-B784-448D-BDC3-20B8DA15D74E}">
      <dsp:nvSpPr>
        <dsp:cNvPr id="0" name=""/>
        <dsp:cNvSpPr/>
      </dsp:nvSpPr>
      <dsp:spPr>
        <a:xfrm>
          <a:off x="6559188" y="1698494"/>
          <a:ext cx="800185" cy="80018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11082-5DC1-4884-B54F-3508097CFBE5}">
      <dsp:nvSpPr>
        <dsp:cNvPr id="0" name=""/>
        <dsp:cNvSpPr/>
      </dsp:nvSpPr>
      <dsp:spPr>
        <a:xfrm>
          <a:off x="6727227" y="1866533"/>
          <a:ext cx="464107" cy="46410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180B2-8D36-47ED-8B4D-7F480EF7A910}">
      <dsp:nvSpPr>
        <dsp:cNvPr id="0" name=""/>
        <dsp:cNvSpPr/>
      </dsp:nvSpPr>
      <dsp:spPr>
        <a:xfrm>
          <a:off x="7530843" y="1698494"/>
          <a:ext cx="1886152" cy="800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Speak calmly </a:t>
          </a:r>
        </a:p>
      </dsp:txBody>
      <dsp:txXfrm>
        <a:off x="7530843" y="1698494"/>
        <a:ext cx="1886152" cy="800185"/>
      </dsp:txXfrm>
    </dsp:sp>
    <dsp:sp modelId="{C085C357-C410-4BF7-BD33-01BA372CE93C}">
      <dsp:nvSpPr>
        <dsp:cNvPr id="0" name=""/>
        <dsp:cNvSpPr/>
      </dsp:nvSpPr>
      <dsp:spPr>
        <a:xfrm>
          <a:off x="186279" y="3212199"/>
          <a:ext cx="800185" cy="80018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C9AF6-789C-441B-90FF-CBCB32F6BE6B}">
      <dsp:nvSpPr>
        <dsp:cNvPr id="0" name=""/>
        <dsp:cNvSpPr/>
      </dsp:nvSpPr>
      <dsp:spPr>
        <a:xfrm>
          <a:off x="354318" y="3380238"/>
          <a:ext cx="464107" cy="46410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3E8CC-9AFE-4769-9ACD-6BC289373926}">
      <dsp:nvSpPr>
        <dsp:cNvPr id="0" name=""/>
        <dsp:cNvSpPr/>
      </dsp:nvSpPr>
      <dsp:spPr>
        <a:xfrm>
          <a:off x="1157933" y="3212199"/>
          <a:ext cx="1886152" cy="800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Respect each other’s differences and show empathy </a:t>
          </a:r>
        </a:p>
      </dsp:txBody>
      <dsp:txXfrm>
        <a:off x="1157933" y="3212199"/>
        <a:ext cx="1886152" cy="800185"/>
      </dsp:txXfrm>
    </dsp:sp>
    <dsp:sp modelId="{CAEF2BB0-0373-435A-95FC-D0B3EF3E3BD7}">
      <dsp:nvSpPr>
        <dsp:cNvPr id="0" name=""/>
        <dsp:cNvSpPr/>
      </dsp:nvSpPr>
      <dsp:spPr>
        <a:xfrm>
          <a:off x="3372733" y="3212199"/>
          <a:ext cx="800185" cy="80018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18BB1-57EA-416C-822C-B56E328A85F4}">
      <dsp:nvSpPr>
        <dsp:cNvPr id="0" name=""/>
        <dsp:cNvSpPr/>
      </dsp:nvSpPr>
      <dsp:spPr>
        <a:xfrm>
          <a:off x="3540773" y="3380238"/>
          <a:ext cx="464107" cy="46410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BE721-7965-493B-987C-3DC5E068F7C1}">
      <dsp:nvSpPr>
        <dsp:cNvPr id="0" name=""/>
        <dsp:cNvSpPr/>
      </dsp:nvSpPr>
      <dsp:spPr>
        <a:xfrm>
          <a:off x="4344388" y="3212199"/>
          <a:ext cx="1886152" cy="800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Be open-minded and recognize constructive criticism  </a:t>
          </a:r>
        </a:p>
      </dsp:txBody>
      <dsp:txXfrm>
        <a:off x="4344388" y="3212199"/>
        <a:ext cx="1886152" cy="800185"/>
      </dsp:txXfrm>
    </dsp:sp>
    <dsp:sp modelId="{C1466797-F29F-47C5-A800-00B595ED16DE}">
      <dsp:nvSpPr>
        <dsp:cNvPr id="0" name=""/>
        <dsp:cNvSpPr/>
      </dsp:nvSpPr>
      <dsp:spPr>
        <a:xfrm>
          <a:off x="6559188" y="3212199"/>
          <a:ext cx="800185" cy="80018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7695D-899F-4D72-AD1A-D7EECD2DE15B}">
      <dsp:nvSpPr>
        <dsp:cNvPr id="0" name=""/>
        <dsp:cNvSpPr/>
      </dsp:nvSpPr>
      <dsp:spPr>
        <a:xfrm>
          <a:off x="6727227" y="3380238"/>
          <a:ext cx="464107" cy="464107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15718-6F07-4667-B002-566D54730609}">
      <dsp:nvSpPr>
        <dsp:cNvPr id="0" name=""/>
        <dsp:cNvSpPr/>
      </dsp:nvSpPr>
      <dsp:spPr>
        <a:xfrm>
          <a:off x="7530843" y="3212199"/>
          <a:ext cx="1886152" cy="800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Take ownership of your part and apologize if needed</a:t>
          </a:r>
        </a:p>
      </dsp:txBody>
      <dsp:txXfrm>
        <a:off x="7530843" y="3212199"/>
        <a:ext cx="1886152" cy="8001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9CA36-7D7C-4A5A-AFDA-04FE93E92D72}">
      <dsp:nvSpPr>
        <dsp:cNvPr id="0" name=""/>
        <dsp:cNvSpPr/>
      </dsp:nvSpPr>
      <dsp:spPr>
        <a:xfrm>
          <a:off x="0" y="451"/>
          <a:ext cx="9604375" cy="3789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B79F9-C672-4750-AE5C-62BED47F661C}">
      <dsp:nvSpPr>
        <dsp:cNvPr id="0" name=""/>
        <dsp:cNvSpPr/>
      </dsp:nvSpPr>
      <dsp:spPr>
        <a:xfrm>
          <a:off x="114628" y="85711"/>
          <a:ext cx="208415" cy="2084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D265C-B257-46D2-B823-5DBDE02A33C7}">
      <dsp:nvSpPr>
        <dsp:cNvPr id="0" name=""/>
        <dsp:cNvSpPr/>
      </dsp:nvSpPr>
      <dsp:spPr>
        <a:xfrm>
          <a:off x="437672" y="451"/>
          <a:ext cx="9166702" cy="37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104" tIns="40104" rIns="40104" bIns="4010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Plan and prepare- consider practicing beforehand! </a:t>
          </a:r>
        </a:p>
      </dsp:txBody>
      <dsp:txXfrm>
        <a:off x="437672" y="451"/>
        <a:ext cx="9166702" cy="378937"/>
      </dsp:txXfrm>
    </dsp:sp>
    <dsp:sp modelId="{99998A99-F648-4C02-B3E3-0DFF832490A5}">
      <dsp:nvSpPr>
        <dsp:cNvPr id="0" name=""/>
        <dsp:cNvSpPr/>
      </dsp:nvSpPr>
      <dsp:spPr>
        <a:xfrm>
          <a:off x="0" y="474122"/>
          <a:ext cx="9604375" cy="3789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F5D95-C40B-4A40-A375-41D013A0A7C8}">
      <dsp:nvSpPr>
        <dsp:cNvPr id="0" name=""/>
        <dsp:cNvSpPr/>
      </dsp:nvSpPr>
      <dsp:spPr>
        <a:xfrm>
          <a:off x="114628" y="559383"/>
          <a:ext cx="208415" cy="2084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9FDD4-A904-4859-8337-31C3FEA0A0F7}">
      <dsp:nvSpPr>
        <dsp:cNvPr id="0" name=""/>
        <dsp:cNvSpPr/>
      </dsp:nvSpPr>
      <dsp:spPr>
        <a:xfrm>
          <a:off x="437672" y="474122"/>
          <a:ext cx="9166702" cy="37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104" tIns="40104" rIns="40104" bIns="4010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Deep breathing before, during, and after the conflict </a:t>
          </a:r>
        </a:p>
      </dsp:txBody>
      <dsp:txXfrm>
        <a:off x="437672" y="474122"/>
        <a:ext cx="9166702" cy="378937"/>
      </dsp:txXfrm>
    </dsp:sp>
    <dsp:sp modelId="{647096A8-AB57-4374-AA16-C4AEA14049E8}">
      <dsp:nvSpPr>
        <dsp:cNvPr id="0" name=""/>
        <dsp:cNvSpPr/>
      </dsp:nvSpPr>
      <dsp:spPr>
        <a:xfrm>
          <a:off x="0" y="947794"/>
          <a:ext cx="9604375" cy="3789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51173-3208-40CE-BE6B-F7AC78CBEDEF}">
      <dsp:nvSpPr>
        <dsp:cNvPr id="0" name=""/>
        <dsp:cNvSpPr/>
      </dsp:nvSpPr>
      <dsp:spPr>
        <a:xfrm>
          <a:off x="114628" y="1033055"/>
          <a:ext cx="208415" cy="2084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79052-A168-4F9E-A920-32569EC5CBBE}">
      <dsp:nvSpPr>
        <dsp:cNvPr id="0" name=""/>
        <dsp:cNvSpPr/>
      </dsp:nvSpPr>
      <dsp:spPr>
        <a:xfrm>
          <a:off x="437672" y="947794"/>
          <a:ext cx="9166702" cy="37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104" tIns="40104" rIns="40104" bIns="4010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Show yourself (and the other person) grace- no one is perfect </a:t>
          </a:r>
        </a:p>
      </dsp:txBody>
      <dsp:txXfrm>
        <a:off x="437672" y="947794"/>
        <a:ext cx="9166702" cy="378937"/>
      </dsp:txXfrm>
    </dsp:sp>
    <dsp:sp modelId="{110E4FAD-2FED-4BC3-8357-79D150D3FF3C}">
      <dsp:nvSpPr>
        <dsp:cNvPr id="0" name=""/>
        <dsp:cNvSpPr/>
      </dsp:nvSpPr>
      <dsp:spPr>
        <a:xfrm>
          <a:off x="0" y="1421465"/>
          <a:ext cx="9604375" cy="3789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BDE2B-FFB3-4012-B7DE-6CAC4B617648}">
      <dsp:nvSpPr>
        <dsp:cNvPr id="0" name=""/>
        <dsp:cNvSpPr/>
      </dsp:nvSpPr>
      <dsp:spPr>
        <a:xfrm>
          <a:off x="114628" y="1506726"/>
          <a:ext cx="208415" cy="2084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387CD-7DB8-4D52-9C32-25BC9B5A351F}">
      <dsp:nvSpPr>
        <dsp:cNvPr id="0" name=""/>
        <dsp:cNvSpPr/>
      </dsp:nvSpPr>
      <dsp:spPr>
        <a:xfrm>
          <a:off x="437672" y="1421465"/>
          <a:ext cx="9166702" cy="37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104" tIns="40104" rIns="40104" bIns="4010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Look for common ground </a:t>
          </a:r>
        </a:p>
      </dsp:txBody>
      <dsp:txXfrm>
        <a:off x="437672" y="1421465"/>
        <a:ext cx="9166702" cy="378937"/>
      </dsp:txXfrm>
    </dsp:sp>
    <dsp:sp modelId="{2179CAA8-60E8-4BED-B6DB-E0FAA4DA4E02}">
      <dsp:nvSpPr>
        <dsp:cNvPr id="0" name=""/>
        <dsp:cNvSpPr/>
      </dsp:nvSpPr>
      <dsp:spPr>
        <a:xfrm>
          <a:off x="0" y="1895137"/>
          <a:ext cx="9604375" cy="3789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697E4-A736-435E-A923-80E0A68C6F98}">
      <dsp:nvSpPr>
        <dsp:cNvPr id="0" name=""/>
        <dsp:cNvSpPr/>
      </dsp:nvSpPr>
      <dsp:spPr>
        <a:xfrm>
          <a:off x="114628" y="1980398"/>
          <a:ext cx="208415" cy="20841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2549F-5962-481C-84C8-1E1048D14758}">
      <dsp:nvSpPr>
        <dsp:cNvPr id="0" name=""/>
        <dsp:cNvSpPr/>
      </dsp:nvSpPr>
      <dsp:spPr>
        <a:xfrm>
          <a:off x="437672" y="1895137"/>
          <a:ext cx="9166702" cy="37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104" tIns="40104" rIns="40104" bIns="4010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Physical self-care before and after </a:t>
          </a:r>
        </a:p>
      </dsp:txBody>
      <dsp:txXfrm>
        <a:off x="437672" y="1895137"/>
        <a:ext cx="9166702" cy="378937"/>
      </dsp:txXfrm>
    </dsp:sp>
    <dsp:sp modelId="{3F56BA68-1936-41B0-832D-77F9CDE2E4B2}">
      <dsp:nvSpPr>
        <dsp:cNvPr id="0" name=""/>
        <dsp:cNvSpPr/>
      </dsp:nvSpPr>
      <dsp:spPr>
        <a:xfrm>
          <a:off x="0" y="2368808"/>
          <a:ext cx="9604375" cy="3789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06CDB-D29B-4009-A569-E72E1CB19857}">
      <dsp:nvSpPr>
        <dsp:cNvPr id="0" name=""/>
        <dsp:cNvSpPr/>
      </dsp:nvSpPr>
      <dsp:spPr>
        <a:xfrm>
          <a:off x="114628" y="2454069"/>
          <a:ext cx="208415" cy="20841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97DC8-7344-4557-BBA4-18115BA5BDC2}">
      <dsp:nvSpPr>
        <dsp:cNvPr id="0" name=""/>
        <dsp:cNvSpPr/>
      </dsp:nvSpPr>
      <dsp:spPr>
        <a:xfrm>
          <a:off x="437672" y="2368808"/>
          <a:ext cx="9166702" cy="37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104" tIns="40104" rIns="40104" bIns="4010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Remember you don’t have to solve it all in one conversation </a:t>
          </a:r>
        </a:p>
      </dsp:txBody>
      <dsp:txXfrm>
        <a:off x="437672" y="2368808"/>
        <a:ext cx="9166702" cy="378937"/>
      </dsp:txXfrm>
    </dsp:sp>
    <dsp:sp modelId="{1F1725BD-7E63-413B-945B-6C4A24F86150}">
      <dsp:nvSpPr>
        <dsp:cNvPr id="0" name=""/>
        <dsp:cNvSpPr/>
      </dsp:nvSpPr>
      <dsp:spPr>
        <a:xfrm>
          <a:off x="0" y="2842480"/>
          <a:ext cx="9604375" cy="3789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8CA0A-34FA-49F0-A1C7-2172B1B3EFEF}">
      <dsp:nvSpPr>
        <dsp:cNvPr id="0" name=""/>
        <dsp:cNvSpPr/>
      </dsp:nvSpPr>
      <dsp:spPr>
        <a:xfrm>
          <a:off x="114628" y="2927741"/>
          <a:ext cx="208415" cy="20841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30C2D-ADEE-424C-BEEE-DB258BD3011C}">
      <dsp:nvSpPr>
        <dsp:cNvPr id="0" name=""/>
        <dsp:cNvSpPr/>
      </dsp:nvSpPr>
      <dsp:spPr>
        <a:xfrm>
          <a:off x="437672" y="2842480"/>
          <a:ext cx="9166702" cy="37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104" tIns="40104" rIns="40104" bIns="4010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Have a mediator such as a supervisor be part of the conversation </a:t>
          </a:r>
        </a:p>
      </dsp:txBody>
      <dsp:txXfrm>
        <a:off x="437672" y="2842480"/>
        <a:ext cx="9166702" cy="378937"/>
      </dsp:txXfrm>
    </dsp:sp>
    <dsp:sp modelId="{A924727B-0CD1-4B0E-918E-8653196EA3EE}">
      <dsp:nvSpPr>
        <dsp:cNvPr id="0" name=""/>
        <dsp:cNvSpPr/>
      </dsp:nvSpPr>
      <dsp:spPr>
        <a:xfrm>
          <a:off x="0" y="3316151"/>
          <a:ext cx="9604375" cy="3789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8B57E-584A-40BB-993C-05781EDA56EF}">
      <dsp:nvSpPr>
        <dsp:cNvPr id="0" name=""/>
        <dsp:cNvSpPr/>
      </dsp:nvSpPr>
      <dsp:spPr>
        <a:xfrm>
          <a:off x="114628" y="3401412"/>
          <a:ext cx="208415" cy="208415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D696C-C974-4324-986B-FEDC93187AE0}">
      <dsp:nvSpPr>
        <dsp:cNvPr id="0" name=""/>
        <dsp:cNvSpPr/>
      </dsp:nvSpPr>
      <dsp:spPr>
        <a:xfrm>
          <a:off x="437672" y="3316151"/>
          <a:ext cx="9166702" cy="37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104" tIns="40104" rIns="40104" bIns="4010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Utilize resources such as Life &amp; Work Connections </a:t>
          </a:r>
        </a:p>
      </dsp:txBody>
      <dsp:txXfrm>
        <a:off x="437672" y="3316151"/>
        <a:ext cx="9166702" cy="3789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488A9-4E24-4CA1-B860-8B4457829414}">
      <dsp:nvSpPr>
        <dsp:cNvPr id="0" name=""/>
        <dsp:cNvSpPr/>
      </dsp:nvSpPr>
      <dsp:spPr>
        <a:xfrm>
          <a:off x="255116" y="522"/>
          <a:ext cx="2841919" cy="17051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Safety is the number one priority- obtain help as needed </a:t>
          </a:r>
        </a:p>
      </dsp:txBody>
      <dsp:txXfrm>
        <a:off x="255116" y="522"/>
        <a:ext cx="2841919" cy="1705151"/>
      </dsp:txXfrm>
    </dsp:sp>
    <dsp:sp modelId="{CB5DBFF8-3594-4F92-9A54-19D8B688F43D}">
      <dsp:nvSpPr>
        <dsp:cNvPr id="0" name=""/>
        <dsp:cNvSpPr/>
      </dsp:nvSpPr>
      <dsp:spPr>
        <a:xfrm>
          <a:off x="3381227" y="522"/>
          <a:ext cx="2841919" cy="17051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Watch your tone, your facial expressions, and your body language </a:t>
          </a:r>
        </a:p>
      </dsp:txBody>
      <dsp:txXfrm>
        <a:off x="3381227" y="522"/>
        <a:ext cx="2841919" cy="1705151"/>
      </dsp:txXfrm>
    </dsp:sp>
    <dsp:sp modelId="{56FFDB5E-57AB-4FC6-B096-4507CC574EFE}">
      <dsp:nvSpPr>
        <dsp:cNvPr id="0" name=""/>
        <dsp:cNvSpPr/>
      </dsp:nvSpPr>
      <dsp:spPr>
        <a:xfrm>
          <a:off x="6507339" y="522"/>
          <a:ext cx="2841919" cy="17051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Maintain space and do not touch the other person  </a:t>
          </a:r>
        </a:p>
      </dsp:txBody>
      <dsp:txXfrm>
        <a:off x="6507339" y="522"/>
        <a:ext cx="2841919" cy="1705151"/>
      </dsp:txXfrm>
    </dsp:sp>
    <dsp:sp modelId="{42D7035E-32B8-492C-B16F-BAAE03E1154B}">
      <dsp:nvSpPr>
        <dsp:cNvPr id="0" name=""/>
        <dsp:cNvSpPr/>
      </dsp:nvSpPr>
      <dsp:spPr>
        <a:xfrm>
          <a:off x="255116" y="1989865"/>
          <a:ext cx="2841919" cy="17051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Be polite, respectful, and courteous (even if what they are saying does not make sense or if they are being unnecessarily accusatory) </a:t>
          </a:r>
        </a:p>
      </dsp:txBody>
      <dsp:txXfrm>
        <a:off x="255116" y="1989865"/>
        <a:ext cx="2841919" cy="1705151"/>
      </dsp:txXfrm>
    </dsp:sp>
    <dsp:sp modelId="{09D24BD7-62FA-49EE-BAE9-CCBEB08B951C}">
      <dsp:nvSpPr>
        <dsp:cNvPr id="0" name=""/>
        <dsp:cNvSpPr/>
      </dsp:nvSpPr>
      <dsp:spPr>
        <a:xfrm>
          <a:off x="3381227" y="1989865"/>
          <a:ext cx="2841919" cy="170515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Stay as calm and composed as possible- do not mirror their appearance </a:t>
          </a:r>
        </a:p>
      </dsp:txBody>
      <dsp:txXfrm>
        <a:off x="3381227" y="1989865"/>
        <a:ext cx="2841919" cy="1705151"/>
      </dsp:txXfrm>
    </dsp:sp>
    <dsp:sp modelId="{E1F30388-CDD5-4292-A831-70DB2ACEA25C}">
      <dsp:nvSpPr>
        <dsp:cNvPr id="0" name=""/>
        <dsp:cNvSpPr/>
      </dsp:nvSpPr>
      <dsp:spPr>
        <a:xfrm>
          <a:off x="6507339" y="1989865"/>
          <a:ext cx="2841919" cy="17051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 not argue or interrupt-  do try to understand </a:t>
          </a:r>
        </a:p>
      </dsp:txBody>
      <dsp:txXfrm>
        <a:off x="6507339" y="1989865"/>
        <a:ext cx="2841919" cy="17051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664FA-8C50-4EB6-9A00-8F2BDA15DED7}">
      <dsp:nvSpPr>
        <dsp:cNvPr id="0" name=""/>
        <dsp:cNvSpPr/>
      </dsp:nvSpPr>
      <dsp:spPr>
        <a:xfrm>
          <a:off x="0" y="2573"/>
          <a:ext cx="9603275" cy="5482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B2768-3287-4A93-A6EB-247974E79B62}">
      <dsp:nvSpPr>
        <dsp:cNvPr id="0" name=""/>
        <dsp:cNvSpPr/>
      </dsp:nvSpPr>
      <dsp:spPr>
        <a:xfrm>
          <a:off x="165842" y="125927"/>
          <a:ext cx="301530" cy="3015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EFA80-0178-468F-B11E-E768F2EB841C}">
      <dsp:nvSpPr>
        <dsp:cNvPr id="0" name=""/>
        <dsp:cNvSpPr/>
      </dsp:nvSpPr>
      <dsp:spPr>
        <a:xfrm>
          <a:off x="633214" y="2573"/>
          <a:ext cx="4321473" cy="548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022" tIns="58022" rIns="58022" bIns="5802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Simplicity </a:t>
          </a:r>
        </a:p>
      </dsp:txBody>
      <dsp:txXfrm>
        <a:off x="633214" y="2573"/>
        <a:ext cx="4321473" cy="548238"/>
      </dsp:txXfrm>
    </dsp:sp>
    <dsp:sp modelId="{2ECC5154-F699-4AF5-A2D8-A2B348CFDC80}">
      <dsp:nvSpPr>
        <dsp:cNvPr id="0" name=""/>
        <dsp:cNvSpPr/>
      </dsp:nvSpPr>
      <dsp:spPr>
        <a:xfrm>
          <a:off x="4954688" y="2573"/>
          <a:ext cx="4648586" cy="548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022" tIns="58022" rIns="58022" bIns="58022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When setting limits, use clear and simple language </a:t>
          </a:r>
        </a:p>
      </dsp:txBody>
      <dsp:txXfrm>
        <a:off x="4954688" y="2573"/>
        <a:ext cx="4648586" cy="548238"/>
      </dsp:txXfrm>
    </dsp:sp>
    <dsp:sp modelId="{A658407E-1228-48D9-AFB4-8963B89B4E8A}">
      <dsp:nvSpPr>
        <dsp:cNvPr id="0" name=""/>
        <dsp:cNvSpPr/>
      </dsp:nvSpPr>
      <dsp:spPr>
        <a:xfrm>
          <a:off x="0" y="687871"/>
          <a:ext cx="9603275" cy="5482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F0E63-76C7-43D5-8DC3-72CE683B62FD}">
      <dsp:nvSpPr>
        <dsp:cNvPr id="0" name=""/>
        <dsp:cNvSpPr/>
      </dsp:nvSpPr>
      <dsp:spPr>
        <a:xfrm>
          <a:off x="165842" y="811224"/>
          <a:ext cx="301530" cy="3015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BF658-6413-438C-B262-D82B8592A93F}">
      <dsp:nvSpPr>
        <dsp:cNvPr id="0" name=""/>
        <dsp:cNvSpPr/>
      </dsp:nvSpPr>
      <dsp:spPr>
        <a:xfrm>
          <a:off x="633214" y="687871"/>
          <a:ext cx="4321473" cy="548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022" tIns="58022" rIns="58022" bIns="5802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Choices</a:t>
          </a:r>
        </a:p>
      </dsp:txBody>
      <dsp:txXfrm>
        <a:off x="633214" y="687871"/>
        <a:ext cx="4321473" cy="548238"/>
      </dsp:txXfrm>
    </dsp:sp>
    <dsp:sp modelId="{47EBD07E-39D8-42D8-AD1A-97B5AE8472FF}">
      <dsp:nvSpPr>
        <dsp:cNvPr id="0" name=""/>
        <dsp:cNvSpPr/>
      </dsp:nvSpPr>
      <dsp:spPr>
        <a:xfrm>
          <a:off x="4954688" y="687871"/>
          <a:ext cx="4648586" cy="548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022" tIns="58022" rIns="58022" bIns="58022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Offer choices </a:t>
          </a:r>
        </a:p>
      </dsp:txBody>
      <dsp:txXfrm>
        <a:off x="4954688" y="687871"/>
        <a:ext cx="4648586" cy="548238"/>
      </dsp:txXfrm>
    </dsp:sp>
    <dsp:sp modelId="{E5CB1E82-602D-48A5-80D6-79AC053E0E2B}">
      <dsp:nvSpPr>
        <dsp:cNvPr id="0" name=""/>
        <dsp:cNvSpPr/>
      </dsp:nvSpPr>
      <dsp:spPr>
        <a:xfrm>
          <a:off x="0" y="1373168"/>
          <a:ext cx="9603275" cy="5482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B7A4B-56A8-4E8E-BF0C-C7F365E12EED}">
      <dsp:nvSpPr>
        <dsp:cNvPr id="0" name=""/>
        <dsp:cNvSpPr/>
      </dsp:nvSpPr>
      <dsp:spPr>
        <a:xfrm>
          <a:off x="165842" y="1496522"/>
          <a:ext cx="301530" cy="3015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B2406-B019-4F6F-9CC3-9591BD2B9F9C}">
      <dsp:nvSpPr>
        <dsp:cNvPr id="0" name=""/>
        <dsp:cNvSpPr/>
      </dsp:nvSpPr>
      <dsp:spPr>
        <a:xfrm>
          <a:off x="633214" y="1373168"/>
          <a:ext cx="4321473" cy="548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022" tIns="58022" rIns="58022" bIns="5802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Flexibility </a:t>
          </a:r>
        </a:p>
      </dsp:txBody>
      <dsp:txXfrm>
        <a:off x="633214" y="1373168"/>
        <a:ext cx="4321473" cy="548238"/>
      </dsp:txXfrm>
    </dsp:sp>
    <dsp:sp modelId="{2CFBC7F1-91AF-4A8B-9E7A-E5F44BEEB4CF}">
      <dsp:nvSpPr>
        <dsp:cNvPr id="0" name=""/>
        <dsp:cNvSpPr/>
      </dsp:nvSpPr>
      <dsp:spPr>
        <a:xfrm>
          <a:off x="4954688" y="1373168"/>
          <a:ext cx="4648586" cy="548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022" tIns="58022" rIns="58022" bIns="58022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Be flexible when possible </a:t>
          </a:r>
        </a:p>
      </dsp:txBody>
      <dsp:txXfrm>
        <a:off x="4954688" y="1373168"/>
        <a:ext cx="4648586" cy="548238"/>
      </dsp:txXfrm>
    </dsp:sp>
    <dsp:sp modelId="{B19F8A30-3620-4908-8337-5713CD46F5DD}">
      <dsp:nvSpPr>
        <dsp:cNvPr id="0" name=""/>
        <dsp:cNvSpPr/>
      </dsp:nvSpPr>
      <dsp:spPr>
        <a:xfrm>
          <a:off x="0" y="2058466"/>
          <a:ext cx="9603275" cy="5482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AA94C-A15C-4A91-A6BB-AB12447EFA91}">
      <dsp:nvSpPr>
        <dsp:cNvPr id="0" name=""/>
        <dsp:cNvSpPr/>
      </dsp:nvSpPr>
      <dsp:spPr>
        <a:xfrm>
          <a:off x="165842" y="2181820"/>
          <a:ext cx="301530" cy="3015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1C035-B08B-4B68-B83B-971263940076}">
      <dsp:nvSpPr>
        <dsp:cNvPr id="0" name=""/>
        <dsp:cNvSpPr/>
      </dsp:nvSpPr>
      <dsp:spPr>
        <a:xfrm>
          <a:off x="633214" y="2058466"/>
          <a:ext cx="4321473" cy="548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022" tIns="58022" rIns="58022" bIns="5802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Silence </a:t>
          </a:r>
        </a:p>
      </dsp:txBody>
      <dsp:txXfrm>
        <a:off x="633214" y="2058466"/>
        <a:ext cx="4321473" cy="548238"/>
      </dsp:txXfrm>
    </dsp:sp>
    <dsp:sp modelId="{F8AE8D51-4CF4-404C-B7FD-C5C1C5B99E7B}">
      <dsp:nvSpPr>
        <dsp:cNvPr id="0" name=""/>
        <dsp:cNvSpPr/>
      </dsp:nvSpPr>
      <dsp:spPr>
        <a:xfrm>
          <a:off x="4954688" y="2058466"/>
          <a:ext cx="4648586" cy="548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022" tIns="58022" rIns="58022" bIns="58022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Tolerate silence in the conversation when necessary to give time </a:t>
          </a:r>
        </a:p>
      </dsp:txBody>
      <dsp:txXfrm>
        <a:off x="4954688" y="2058466"/>
        <a:ext cx="4648586" cy="548238"/>
      </dsp:txXfrm>
    </dsp:sp>
    <dsp:sp modelId="{4414392C-3305-4411-8CCD-DD7CFEC908F8}">
      <dsp:nvSpPr>
        <dsp:cNvPr id="0" name=""/>
        <dsp:cNvSpPr/>
      </dsp:nvSpPr>
      <dsp:spPr>
        <a:xfrm>
          <a:off x="0" y="2743764"/>
          <a:ext cx="9603275" cy="5482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AE77E-7182-43CB-8F74-D9560F1519FD}">
      <dsp:nvSpPr>
        <dsp:cNvPr id="0" name=""/>
        <dsp:cNvSpPr/>
      </dsp:nvSpPr>
      <dsp:spPr>
        <a:xfrm>
          <a:off x="165842" y="2867117"/>
          <a:ext cx="301530" cy="30153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7299C-7096-49A3-B63A-E076CCD375C4}">
      <dsp:nvSpPr>
        <dsp:cNvPr id="0" name=""/>
        <dsp:cNvSpPr/>
      </dsp:nvSpPr>
      <dsp:spPr>
        <a:xfrm>
          <a:off x="633214" y="2743764"/>
          <a:ext cx="4321473" cy="548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022" tIns="58022" rIns="58022" bIns="5802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Control </a:t>
          </a:r>
        </a:p>
      </dsp:txBody>
      <dsp:txXfrm>
        <a:off x="633214" y="2743764"/>
        <a:ext cx="4321473" cy="548238"/>
      </dsp:txXfrm>
    </dsp:sp>
    <dsp:sp modelId="{B12B3519-3E0C-4629-AEB8-8D61E3174798}">
      <dsp:nvSpPr>
        <dsp:cNvPr id="0" name=""/>
        <dsp:cNvSpPr/>
      </dsp:nvSpPr>
      <dsp:spPr>
        <a:xfrm>
          <a:off x="4954688" y="2743764"/>
          <a:ext cx="4648586" cy="548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022" tIns="58022" rIns="58022" bIns="58022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Don’t take the bait (e.g., if the person is challenging your authority or saying something insulting) </a:t>
          </a:r>
        </a:p>
      </dsp:txBody>
      <dsp:txXfrm>
        <a:off x="4954688" y="2743764"/>
        <a:ext cx="4648586" cy="548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5A1-6ABA-4095-91BD-5D6F3CF8CC5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9CA1B845-255D-4CC4-9416-9400DCB194E6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73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5A1-6ABA-4095-91BD-5D6F3CF8CC5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B845-255D-4CC4-9416-9400DCB194E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61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5A1-6ABA-4095-91BD-5D6F3CF8CC5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B845-255D-4CC4-9416-9400DCB194E6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5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F80585A1-6ABA-4095-91BD-5D6F3CF8CC5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B845-255D-4CC4-9416-9400DCB194E6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639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5A1-6ABA-4095-91BD-5D6F3CF8CC5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B845-255D-4CC4-9416-9400DCB194E6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226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5A1-6ABA-4095-91BD-5D6F3CF8CC5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B845-255D-4CC4-9416-9400DCB194E6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1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5A1-6ABA-4095-91BD-5D6F3CF8CC5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B845-255D-4CC4-9416-9400DCB194E6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30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5A1-6ABA-4095-91BD-5D6F3CF8CC5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B845-255D-4CC4-9416-9400DCB194E6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03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5A1-6ABA-4095-91BD-5D6F3CF8CC5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B845-255D-4CC4-9416-9400DCB1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7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5A1-6ABA-4095-91BD-5D6F3CF8CC5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B845-255D-4CC4-9416-9400DCB194E6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04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F80585A1-6ABA-4095-91BD-5D6F3CF8CC5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9CA1B845-255D-4CC4-9416-9400DCB194E6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77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85A1-6ABA-4095-91BD-5D6F3CF8CC5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CA1B845-255D-4CC4-9416-9400DCB1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5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ackpeacebuilding.com/blog/4-examples-of-conflict-situations-in-the-workplace/" TargetMode="External"/><Relationship Id="rId2" Type="http://schemas.openxmlformats.org/officeDocument/2006/relationships/hyperlink" Target="https://www.hr.admin.cam.ac.uk/policies-procedures/dignity-work-policy/guidance-managers-and-staff/guidance-managers/acceptable-an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usinessnewsdaily.com/8766-resolving-workplace-conflict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cy.arizona.edu/human-resources/workplace-violence" TargetMode="External"/><Relationship Id="rId2" Type="http://schemas.openxmlformats.org/officeDocument/2006/relationships/hyperlink" Target="https://policy.arizona.edu/employment-human-resources/university-staff-standards-conduct-policy#:~:text=We%20do%20not%20tolerate%20discrimination,promptly%20report%20issues%20of%20concer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licy.arizona.edu/human-resources/nondiscrimination-and-anti-harassment-polic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A570A-4340-6316-D42A-1C1F684B5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352939"/>
            <a:ext cx="8991600" cy="2287839"/>
          </a:xfrm>
        </p:spPr>
        <p:txBody>
          <a:bodyPr>
            <a:noAutofit/>
          </a:bodyPr>
          <a:lstStyle/>
          <a:p>
            <a:r>
              <a:rPr lang="en-US" sz="4400" dirty="0"/>
              <a:t>Prevention of Workplace Violence from a Threat Assessment and Management Perspective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D3CB0-674D-E3B5-5CE0-D1755CCA4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3984171"/>
            <a:ext cx="8637072" cy="1420393"/>
          </a:xfrm>
        </p:spPr>
        <p:txBody>
          <a:bodyPr>
            <a:normAutofit/>
          </a:bodyPr>
          <a:lstStyle/>
          <a:p>
            <a:r>
              <a:rPr lang="en-US" sz="1600" dirty="0"/>
              <a:t>Jessie Semmann, Ph.D.</a:t>
            </a:r>
          </a:p>
          <a:p>
            <a:r>
              <a:rPr lang="en-US" sz="1600" dirty="0"/>
              <a:t>Director of Threat Assessment and Management </a:t>
            </a:r>
          </a:p>
          <a:p>
            <a:r>
              <a:rPr lang="en-US" sz="1600" dirty="0"/>
              <a:t>University of Arizona </a:t>
            </a:r>
          </a:p>
        </p:txBody>
      </p:sp>
    </p:spTree>
    <p:extLst>
      <p:ext uri="{BB962C8B-B14F-4D97-AF65-F5344CB8AC3E}">
        <p14:creationId xmlns:p14="http://schemas.microsoft.com/office/powerpoint/2010/main" val="41485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3DEF-9EFE-DBB7-8C05-15D027FB7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resolution tips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6D9917-31BB-41C0-22F8-AB3E902DAB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543161"/>
              </p:ext>
            </p:extLst>
          </p:nvPr>
        </p:nvGraphicFramePr>
        <p:xfrm>
          <a:off x="1130270" y="1707502"/>
          <a:ext cx="9603275" cy="4197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098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F2B985F-E839-44D5-9DD8-BC9DEE34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EF6FC-4E34-3C66-DB07-B5581246D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Coping Skills and Regulating Your Own Emotions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D73AC3-7DF7-43FB-9D67-3CE387E94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965CCFE-3123-4C5E-BA80-B081F41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AF9681-7219-82CE-A35B-31651B699B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352944"/>
              </p:ext>
            </p:extLst>
          </p:nvPr>
        </p:nvGraphicFramePr>
        <p:xfrm>
          <a:off x="1130270" y="2502076"/>
          <a:ext cx="9604375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949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F2B985F-E839-44D5-9DD8-BC9DEE34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E80CA-F21B-5875-BD2B-57C43462D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De-escalation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D73AC3-7DF7-43FB-9D67-3CE387E94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965CCFE-3123-4C5E-BA80-B081F41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37C833-268B-A701-2729-28D418D2A6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777951"/>
              </p:ext>
            </p:extLst>
          </p:nvPr>
        </p:nvGraphicFramePr>
        <p:xfrm>
          <a:off x="1130270" y="2502076"/>
          <a:ext cx="9604375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5297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50B5DED-C3C5-4B01-8AC3-3EE8CDF88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45F163-EAE9-4EBE-BD11-7103BAE2A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70E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5C591C5-9A7E-17C7-A8C4-6B01A8F9E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47" r="1" b="15474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43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033D9-FF6C-4EC7-D185-17686F3A8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de-escalation tips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4C2A91-EF24-119B-ED34-4E8F8748D7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240686"/>
              </p:ext>
            </p:extLst>
          </p:nvPr>
        </p:nvGraphicFramePr>
        <p:xfrm>
          <a:off x="1130270" y="2171769"/>
          <a:ext cx="9603275" cy="329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712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8373B5-F4E4-4102-9D27-E17631B4C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23306E6-5D0B-439F-BB88-7F1CEA89B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D9016E-713D-40ED-A242-4F407E905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6E4F4B6-B981-4284-BB88-5B702BA3D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80" y="638508"/>
            <a:ext cx="10905339" cy="484343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85000"/>
                  <a:lumOff val="15000"/>
                </a:sysClr>
              </a:gs>
              <a:gs pos="100000">
                <a:sysClr val="windowText" lastClr="000000">
                  <a:lumMod val="95000"/>
                  <a:lumOff val="5000"/>
                </a:sysClr>
              </a:gs>
            </a:gsLst>
            <a:lin ang="5400000" scaled="0"/>
          </a:gradFill>
          <a:ln w="76200" cap="flat" cmpd="sng" algn="ctr">
            <a:noFill/>
            <a:prstDash val="solid"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053" y="865667"/>
            <a:ext cx="10451592" cy="4389120"/>
          </a:xfrm>
          <a:prstGeom prst="rect">
            <a:avLst/>
          </a:prstGeom>
          <a:gradFill rotWithShape="1"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ap="flat" cmpd="sng" algn="ctr">
            <a:solidFill>
              <a:srgbClr val="191919"/>
            </a:solidFill>
            <a:prstDash val="solid"/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645" y="1030259"/>
            <a:ext cx="10122408" cy="4059936"/>
          </a:xfrm>
          <a:prstGeom prst="rect">
            <a:avLst/>
          </a:prstGeom>
          <a:solidFill>
            <a:srgbClr val="FFFFFE"/>
          </a:solidFill>
          <a:ln w="6350" cap="flat" cmpd="sng" algn="ctr">
            <a:solidFill>
              <a:srgbClr val="DCDCE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35E5F-35B4-2954-1548-8E6CC8E6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22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5600">
                <a:solidFill>
                  <a:srgbClr val="454545"/>
                </a:solidFill>
              </a:rPr>
              <a:t>Threat Assessment and Management Team (TAMT)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0B949-3D5B-BE12-2BC9-D1F5DC0BA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2" y="4133234"/>
            <a:ext cx="9120954" cy="74437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ctr">
              <a:buNone/>
            </a:pPr>
            <a:r>
              <a:rPr lang="en-US" sz="1800">
                <a:solidFill>
                  <a:schemeClr val="accent1"/>
                </a:solidFill>
              </a:rPr>
              <a:t>https://tamt.arizona.edu/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1EDE8358-DCAB-4435-B043-58877C674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61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28373B5-F4E4-4102-9D27-E17631B4C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23306E6-5D0B-439F-BB88-7F1CEA89B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D9016E-713D-40ED-A242-4F407E905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6E4F4B6-B981-4284-BB88-5B702BA3D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80" y="638508"/>
            <a:ext cx="10905339" cy="484343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85000"/>
                  <a:lumOff val="15000"/>
                </a:sysClr>
              </a:gs>
              <a:gs pos="100000">
                <a:sysClr val="windowText" lastClr="000000">
                  <a:lumMod val="95000"/>
                  <a:lumOff val="5000"/>
                </a:sysClr>
              </a:gs>
            </a:gsLst>
            <a:lin ang="5400000" scaled="0"/>
          </a:gradFill>
          <a:ln w="76200" cap="flat" cmpd="sng" algn="ctr">
            <a:noFill/>
            <a:prstDash val="solid"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gradFill rotWithShape="1"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ap="flat" cmpd="sng" algn="ctr">
            <a:solidFill>
              <a:srgbClr val="191919"/>
            </a:solidFill>
            <a:prstDash val="solid"/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645" y="1030259"/>
            <a:ext cx="10122408" cy="4059936"/>
          </a:xfrm>
          <a:prstGeom prst="rect">
            <a:avLst/>
          </a:prstGeom>
          <a:solidFill>
            <a:srgbClr val="FFFFFE"/>
          </a:solidFill>
          <a:ln w="6350" cap="flat" cmpd="sng" algn="ctr">
            <a:solidFill>
              <a:srgbClr val="DCDCE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42AC07-EC4C-DB0A-2458-A86C5901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22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8000">
                <a:solidFill>
                  <a:srgbClr val="454545"/>
                </a:solidFill>
              </a:rPr>
              <a:t>Questions?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1EDE8358-DCAB-4435-B043-58877C674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76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4AE3-6C96-86AA-0995-B6DC1A2B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1871E-8709-30E3-EA49-60BA5C71E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https://www.cisa.gov/sites/default/files/2022-11/De-Escalation_Final%20508%20%2809.21.21%29.pdf</a:t>
            </a:r>
          </a:p>
          <a:p>
            <a:r>
              <a:rPr lang="en-US" dirty="0">
                <a:hlinkClick r:id="rId2"/>
              </a:rPr>
              <a:t>https://www.hr.admin.cam.ac.uk/policies-procedures/dignity-work-policy/guidance-managers-and-staff/guidance-managers/acceptable-and</a:t>
            </a:r>
            <a:endParaRPr lang="en-US" dirty="0"/>
          </a:p>
          <a:p>
            <a:r>
              <a:rPr lang="en-US" dirty="0">
                <a:hlinkClick r:id="rId3"/>
              </a:rPr>
              <a:t>https://pollackpeacebuilding.com/blog/4-examples-of-conflict-situations-in-the-workplace/</a:t>
            </a:r>
            <a:endParaRPr lang="en-US" dirty="0"/>
          </a:p>
          <a:p>
            <a:r>
              <a:rPr lang="en-US" dirty="0">
                <a:hlinkClick r:id="rId4"/>
              </a:rPr>
              <a:t>https://www.businessnewsdaily.com/8766-resolving-workplace-conflicts.html</a:t>
            </a:r>
            <a:endParaRPr lang="en-US" dirty="0"/>
          </a:p>
          <a:p>
            <a:r>
              <a:rPr lang="en-US" dirty="0"/>
              <a:t>https://www.mindtools.com/ahcpfn4/conflict-resolution</a:t>
            </a:r>
          </a:p>
        </p:txBody>
      </p:sp>
    </p:spTree>
    <p:extLst>
      <p:ext uri="{BB962C8B-B14F-4D97-AF65-F5344CB8AC3E}">
        <p14:creationId xmlns:p14="http://schemas.microsoft.com/office/powerpoint/2010/main" val="100725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7DF08-82B0-E0B4-8F64-D33E8D18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</a:t>
            </a:r>
          </a:p>
        </p:txBody>
      </p:sp>
      <p:graphicFrame>
        <p:nvGraphicFramePr>
          <p:cNvPr id="5" name="Content Placeholder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80975FF-5267-360F-FA5F-A3C7CD5032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285324"/>
              </p:ext>
            </p:extLst>
          </p:nvPr>
        </p:nvGraphicFramePr>
        <p:xfrm>
          <a:off x="1130270" y="2171769"/>
          <a:ext cx="9603275" cy="329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582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62C2B-9968-B68D-C0DA-5B6278E8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Relevant UA policies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1DAA3-5956-50BF-4C56-865C3627C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816" y="2002559"/>
            <a:ext cx="10170367" cy="3762756"/>
          </a:xfrm>
        </p:spPr>
        <p:txBody>
          <a:bodyPr>
            <a:normAutofit/>
          </a:bodyPr>
          <a:lstStyle/>
          <a:p>
            <a:r>
              <a:rPr lang="en-US" sz="2400" dirty="0"/>
              <a:t>University Staff Standards of Conduct Policy: </a:t>
            </a:r>
          </a:p>
          <a:p>
            <a:pPr lvl="1"/>
            <a:r>
              <a:rPr lang="en-US" sz="1600" dirty="0">
                <a:hlinkClick r:id="rId2"/>
              </a:rPr>
              <a:t>https://policy.arizona.edu/employment-human-resources/university-staff-standards-conduct policy#:~:text=We%20do%20not%20tolerate%20discrimination,promptly%20report%20issues%20of%20concern</a:t>
            </a:r>
            <a:r>
              <a:rPr lang="en-US" sz="1600" dirty="0"/>
              <a:t>.</a:t>
            </a:r>
          </a:p>
          <a:p>
            <a:r>
              <a:rPr lang="en-US" sz="2400" dirty="0"/>
              <a:t>Workplace Violence Policy: </a:t>
            </a:r>
          </a:p>
          <a:p>
            <a:pPr lvl="1"/>
            <a:r>
              <a:rPr lang="en-US" dirty="0">
                <a:hlinkClick r:id="rId3"/>
              </a:rPr>
              <a:t>https://policy.arizona.edu/human-resources/workplace-violence</a:t>
            </a:r>
            <a:endParaRPr lang="en-US" dirty="0"/>
          </a:p>
          <a:p>
            <a:r>
              <a:rPr lang="en-US" sz="2400" dirty="0"/>
              <a:t>Nondiscrimination and Anti-Harassment Policy </a:t>
            </a:r>
          </a:p>
          <a:p>
            <a:pPr lvl="1"/>
            <a:r>
              <a:rPr lang="en-US" dirty="0">
                <a:hlinkClick r:id="rId4"/>
              </a:rPr>
              <a:t>https://policy.arizona.edu/human-resources/nondiscrimination-and-anti-harassment-policy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F2B985F-E839-44D5-9DD8-BC9DEE34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83784-D4EB-E744-030E-8F307646D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Inappropriate workplace behavior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D73AC3-7DF7-43FB-9D67-3CE387E94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965CCFE-3123-4C5E-BA80-B081F41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75B0A16A-7CBF-24C4-8322-33FB74D283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824010"/>
              </p:ext>
            </p:extLst>
          </p:nvPr>
        </p:nvGraphicFramePr>
        <p:xfrm>
          <a:off x="1130270" y="2502076"/>
          <a:ext cx="9604375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304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545E06B-29C0-4F08-9F61-140CD1A7A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E54A31-B091-4774-BDD5-9F726783E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F6A8C-9946-6FD5-931C-409B6A1C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sz="4000" dirty="0"/>
              <a:t>Workplace Violence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24E0E46-9D8A-46BA-8EF9-FC43A7EE7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565909D0-D2D2-46A8-8332-49E6173A4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3D2EAFB-E46A-4A8C-9E83-AF5286317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AFEA4BCF-1CF9-4959-A2D8-A97926D25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93524DDF-35F4-5F6D-055D-A645FA4E9E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876967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4306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F2B985F-E839-44D5-9DD8-BC9DEE34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38BE6-D85B-574C-3CAF-7B7275DAF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Tips to avoid inappropriate workplace behavior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D73AC3-7DF7-43FB-9D67-3CE387E94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965CCFE-3123-4C5E-BA80-B081F41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E630CA-D404-D676-308F-D9B11A8510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955958"/>
              </p:ext>
            </p:extLst>
          </p:nvPr>
        </p:nvGraphicFramePr>
        <p:xfrm>
          <a:off x="1130270" y="2502076"/>
          <a:ext cx="9604375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363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F2B985F-E839-44D5-9DD8-BC9DEE34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46B62-25B2-DBD6-02CC-EF2201A11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Conflict in the workplace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D73AC3-7DF7-43FB-9D67-3CE387E94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965CCFE-3123-4C5E-BA80-B081F41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15F31E-0265-E455-1B3E-568496319E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060665"/>
              </p:ext>
            </p:extLst>
          </p:nvPr>
        </p:nvGraphicFramePr>
        <p:xfrm>
          <a:off x="1130270" y="2502076"/>
          <a:ext cx="9604375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008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14BF94-4DFC-4A65-99BF-76277891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55C7B1-10DA-4D61-B560-5E1F081B3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357B3-A6BB-67E2-2524-BE2667818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028" y="948706"/>
            <a:ext cx="4507707" cy="1049235"/>
          </a:xfrm>
        </p:spPr>
        <p:txBody>
          <a:bodyPr>
            <a:normAutofit/>
          </a:bodyPr>
          <a:lstStyle/>
          <a:p>
            <a:r>
              <a:rPr lang="en-US" dirty="0"/>
              <a:t>Workplace conflict examples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C29B8B-A62C-43CE-92FF-12EAA1D0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1125460" y="643464"/>
            <a:ext cx="452628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30710-651D-47C7-42D4-033F07B7C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030" y="2167151"/>
            <a:ext cx="4503066" cy="3299194"/>
          </a:xfrm>
        </p:spPr>
        <p:txBody>
          <a:bodyPr>
            <a:normAutofit/>
          </a:bodyPr>
          <a:lstStyle/>
          <a:p>
            <a:r>
              <a:rPr lang="en-US" dirty="0"/>
              <a:t>Personality differences and differences in work style </a:t>
            </a:r>
          </a:p>
          <a:p>
            <a:r>
              <a:rPr lang="en-US" dirty="0"/>
              <a:t>Misunderstanding and miscommunication </a:t>
            </a:r>
          </a:p>
          <a:p>
            <a:r>
              <a:rPr lang="en-US" dirty="0"/>
              <a:t>Power struggles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AD679-B948-0C02-51E0-AEADCF080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73EA42-E9E9-4806-A9F6-1718BE38B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9D5523-0BC8-4D5A-871C-69C0725E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812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BD7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95976-A323-F19F-A08B-87F57B60C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8424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118</TotalTime>
  <Words>705</Words>
  <Application>Microsoft Office PowerPoint</Application>
  <PresentationFormat>Widescreen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Gallery</vt:lpstr>
      <vt:lpstr>Prevention of Workplace Violence from a Threat Assessment and Management Perspective</vt:lpstr>
      <vt:lpstr>LEARNING OBJECTIVES </vt:lpstr>
      <vt:lpstr>Relevant UA policies </vt:lpstr>
      <vt:lpstr>Inappropriate workplace behavior</vt:lpstr>
      <vt:lpstr>Workplace Violence </vt:lpstr>
      <vt:lpstr>Tips to avoid inappropriate workplace behavior </vt:lpstr>
      <vt:lpstr>Conflict in the workplace </vt:lpstr>
      <vt:lpstr>Workplace conflict examples </vt:lpstr>
      <vt:lpstr>PowerPoint Presentation</vt:lpstr>
      <vt:lpstr>Conflict resolution tips </vt:lpstr>
      <vt:lpstr>Coping Skills and Regulating Your Own Emotions</vt:lpstr>
      <vt:lpstr>De-escalation </vt:lpstr>
      <vt:lpstr>PowerPoint Presentation</vt:lpstr>
      <vt:lpstr>Final de-escalation tips</vt:lpstr>
      <vt:lpstr>Threat Assessment and Management Team (TAMT)</vt:lpstr>
      <vt:lpstr>Questions? </vt:lpstr>
      <vt:lpstr>References </vt:lpstr>
    </vt:vector>
  </TitlesOfParts>
  <Company>University of Arizona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Appropriate workplace behavior from a threat assessment and management perspective</dc:title>
  <dc:creator>Semmann, Jessica - (jsemmann)</dc:creator>
  <cp:lastModifiedBy>Semmann, Jessica - (jsemmann)</cp:lastModifiedBy>
  <cp:revision>3</cp:revision>
  <dcterms:created xsi:type="dcterms:W3CDTF">2023-10-17T20:25:09Z</dcterms:created>
  <dcterms:modified xsi:type="dcterms:W3CDTF">2023-10-19T15:42:20Z</dcterms:modified>
</cp:coreProperties>
</file>