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2374B-0E46-4BE7-A8AE-7D103933E880}" v="349" dt="2023-03-23T16:38:30.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36" d="100"/>
          <a:sy n="136" d="100"/>
        </p:scale>
        <p:origin x="26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je, Jeffrey M - (jmratje)" userId="09e81283-01c2-42c1-9c27-c128ab26f38d" providerId="ADAL" clId="{1F72374B-0E46-4BE7-A8AE-7D103933E880}"/>
    <pc:docChg chg="undo custSel addSld modSld">
      <pc:chgData name="Ratje, Jeffrey M - (jmratje)" userId="09e81283-01c2-42c1-9c27-c128ab26f38d" providerId="ADAL" clId="{1F72374B-0E46-4BE7-A8AE-7D103933E880}" dt="2023-03-23T16:38:30.899" v="2591" actId="20577"/>
      <pc:docMkLst>
        <pc:docMk/>
      </pc:docMkLst>
      <pc:sldChg chg="delSp modSp mod delDesignElem">
        <pc:chgData name="Ratje, Jeffrey M - (jmratje)" userId="09e81283-01c2-42c1-9c27-c128ab26f38d" providerId="ADAL" clId="{1F72374B-0E46-4BE7-A8AE-7D103933E880}" dt="2023-03-22T23:18:20.765" v="1593" actId="20577"/>
        <pc:sldMkLst>
          <pc:docMk/>
          <pc:sldMk cId="696777867" sldId="256"/>
        </pc:sldMkLst>
        <pc:spChg chg="mod">
          <ac:chgData name="Ratje, Jeffrey M - (jmratje)" userId="09e81283-01c2-42c1-9c27-c128ab26f38d" providerId="ADAL" clId="{1F72374B-0E46-4BE7-A8AE-7D103933E880}" dt="2023-03-22T23:18:20.765" v="1593" actId="20577"/>
          <ac:spMkLst>
            <pc:docMk/>
            <pc:sldMk cId="696777867" sldId="256"/>
            <ac:spMk id="6" creationId="{3A7B3E11-773A-A42C-BA21-92BA27E96046}"/>
          </ac:spMkLst>
        </pc:spChg>
        <pc:spChg chg="del">
          <ac:chgData name="Ratje, Jeffrey M - (jmratje)" userId="09e81283-01c2-42c1-9c27-c128ab26f38d" providerId="ADAL" clId="{1F72374B-0E46-4BE7-A8AE-7D103933E880}" dt="2023-03-22T22:50:54.736" v="270"/>
          <ac:spMkLst>
            <pc:docMk/>
            <pc:sldMk cId="696777867" sldId="256"/>
            <ac:spMk id="10" creationId="{42A4FC2C-047E-45A5-965D-8E1E3BF09BC6}"/>
          </ac:spMkLst>
        </pc:spChg>
      </pc:sldChg>
      <pc:sldChg chg="modSp">
        <pc:chgData name="Ratje, Jeffrey M - (jmratje)" userId="09e81283-01c2-42c1-9c27-c128ab26f38d" providerId="ADAL" clId="{1F72374B-0E46-4BE7-A8AE-7D103933E880}" dt="2023-03-23T15:57:49.772" v="2547" actId="20577"/>
        <pc:sldMkLst>
          <pc:docMk/>
          <pc:sldMk cId="2105808903" sldId="257"/>
        </pc:sldMkLst>
        <pc:spChg chg="mod">
          <ac:chgData name="Ratje, Jeffrey M - (jmratje)" userId="09e81283-01c2-42c1-9c27-c128ab26f38d" providerId="ADAL" clId="{1F72374B-0E46-4BE7-A8AE-7D103933E880}" dt="2023-03-23T15:57:49.772" v="2547" actId="20577"/>
          <ac:spMkLst>
            <pc:docMk/>
            <pc:sldMk cId="2105808903" sldId="257"/>
            <ac:spMk id="2" creationId="{58D0D749-0770-F176-9691-04FFC8C02FB7}"/>
          </ac:spMkLst>
        </pc:spChg>
        <pc:spChg chg="mod">
          <ac:chgData name="Ratje, Jeffrey M - (jmratje)" userId="09e81283-01c2-42c1-9c27-c128ab26f38d" providerId="ADAL" clId="{1F72374B-0E46-4BE7-A8AE-7D103933E880}" dt="2023-03-22T22:50:54.736" v="270"/>
          <ac:spMkLst>
            <pc:docMk/>
            <pc:sldMk cId="2105808903" sldId="257"/>
            <ac:spMk id="3" creationId="{D90AA756-7B00-473C-C9C0-D603BF1C8067}"/>
          </ac:spMkLst>
        </pc:spChg>
        <pc:spChg chg="mod">
          <ac:chgData name="Ratje, Jeffrey M - (jmratje)" userId="09e81283-01c2-42c1-9c27-c128ab26f38d" providerId="ADAL" clId="{1F72374B-0E46-4BE7-A8AE-7D103933E880}" dt="2023-03-22T23:52:47.049" v="2377" actId="20577"/>
          <ac:spMkLst>
            <pc:docMk/>
            <pc:sldMk cId="2105808903" sldId="257"/>
            <ac:spMk id="4" creationId="{63C2DD70-BCF0-60FF-98A7-091C3DE185ED}"/>
          </ac:spMkLst>
        </pc:spChg>
      </pc:sldChg>
      <pc:sldChg chg="delSp modSp mod delDesignElem">
        <pc:chgData name="Ratje, Jeffrey M - (jmratje)" userId="09e81283-01c2-42c1-9c27-c128ab26f38d" providerId="ADAL" clId="{1F72374B-0E46-4BE7-A8AE-7D103933E880}" dt="2023-03-22T22:58:36.681" v="321" actId="20577"/>
        <pc:sldMkLst>
          <pc:docMk/>
          <pc:sldMk cId="766431862" sldId="258"/>
        </pc:sldMkLst>
        <pc:spChg chg="mod">
          <ac:chgData name="Ratje, Jeffrey M - (jmratje)" userId="09e81283-01c2-42c1-9c27-c128ab26f38d" providerId="ADAL" clId="{1F72374B-0E46-4BE7-A8AE-7D103933E880}" dt="2023-03-22T22:58:36.681" v="321" actId="20577"/>
          <ac:spMkLst>
            <pc:docMk/>
            <pc:sldMk cId="766431862" sldId="258"/>
            <ac:spMk id="6" creationId="{4C9A98D4-ECF3-E059-BE7B-F215FD1BD248}"/>
          </ac:spMkLst>
        </pc:spChg>
        <pc:spChg chg="del">
          <ac:chgData name="Ratje, Jeffrey M - (jmratje)" userId="09e81283-01c2-42c1-9c27-c128ab26f38d" providerId="ADAL" clId="{1F72374B-0E46-4BE7-A8AE-7D103933E880}" dt="2023-03-22T22:50:54.736" v="270"/>
          <ac:spMkLst>
            <pc:docMk/>
            <pc:sldMk cId="766431862" sldId="258"/>
            <ac:spMk id="13" creationId="{F13C74B1-5B17-4795-BED0-7140497B445A}"/>
          </ac:spMkLst>
        </pc:spChg>
        <pc:spChg chg="del">
          <ac:chgData name="Ratje, Jeffrey M - (jmratje)" userId="09e81283-01c2-42c1-9c27-c128ab26f38d" providerId="ADAL" clId="{1F72374B-0E46-4BE7-A8AE-7D103933E880}" dt="2023-03-22T22:50:54.736" v="270"/>
          <ac:spMkLst>
            <pc:docMk/>
            <pc:sldMk cId="766431862" sldId="258"/>
            <ac:spMk id="15" creationId="{D4974D33-8DC5-464E-8C6D-BE58F0669C17}"/>
          </ac:spMkLst>
        </pc:spChg>
      </pc:sldChg>
      <pc:sldChg chg="addSp delSp modSp mod setBg modClrScheme setClrOvrMap delDesignElem chgLayout">
        <pc:chgData name="Ratje, Jeffrey M - (jmratje)" userId="09e81283-01c2-42c1-9c27-c128ab26f38d" providerId="ADAL" clId="{1F72374B-0E46-4BE7-A8AE-7D103933E880}" dt="2023-03-22T23:07:32.936" v="959" actId="33524"/>
        <pc:sldMkLst>
          <pc:docMk/>
          <pc:sldMk cId="3558039953" sldId="259"/>
        </pc:sldMkLst>
        <pc:spChg chg="mod ord">
          <ac:chgData name="Ratje, Jeffrey M - (jmratje)" userId="09e81283-01c2-42c1-9c27-c128ab26f38d" providerId="ADAL" clId="{1F72374B-0E46-4BE7-A8AE-7D103933E880}" dt="2023-03-22T23:07:32.936" v="959" actId="33524"/>
          <ac:spMkLst>
            <pc:docMk/>
            <pc:sldMk cId="3558039953" sldId="259"/>
            <ac:spMk id="2" creationId="{86B7F31E-1CF6-C9BA-87DD-E08D06060F07}"/>
          </ac:spMkLst>
        </pc:spChg>
        <pc:spChg chg="del mod ord">
          <ac:chgData name="Ratje, Jeffrey M - (jmratje)" userId="09e81283-01c2-42c1-9c27-c128ab26f38d" providerId="ADAL" clId="{1F72374B-0E46-4BE7-A8AE-7D103933E880}" dt="2023-03-22T22:46:16.724" v="52" actId="700"/>
          <ac:spMkLst>
            <pc:docMk/>
            <pc:sldMk cId="3558039953" sldId="259"/>
            <ac:spMk id="3" creationId="{51BBAA35-E9CC-8339-EAA1-01457AB0FD39}"/>
          </ac:spMkLst>
        </pc:spChg>
        <pc:spChg chg="add del mod ord">
          <ac:chgData name="Ratje, Jeffrey M - (jmratje)" userId="09e81283-01c2-42c1-9c27-c128ab26f38d" providerId="ADAL" clId="{1F72374B-0E46-4BE7-A8AE-7D103933E880}" dt="2023-03-22T22:51:41.897" v="275" actId="478"/>
          <ac:spMkLst>
            <pc:docMk/>
            <pc:sldMk cId="3558039953" sldId="259"/>
            <ac:spMk id="4" creationId="{0432E25E-478B-267C-51DC-1CA7813AC41D}"/>
          </ac:spMkLst>
        </pc:spChg>
        <pc:spChg chg="add">
          <ac:chgData name="Ratje, Jeffrey M - (jmratje)" userId="09e81283-01c2-42c1-9c27-c128ab26f38d" providerId="ADAL" clId="{1F72374B-0E46-4BE7-A8AE-7D103933E880}" dt="2023-03-22T22:51:13.819" v="273" actId="26606"/>
          <ac:spMkLst>
            <pc:docMk/>
            <pc:sldMk cId="3558039953" sldId="259"/>
            <ac:spMk id="9" creationId="{526E0BFB-CDF1-4990-8C11-AC849311E0A8}"/>
          </ac:spMkLst>
        </pc:spChg>
        <pc:spChg chg="add del">
          <ac:chgData name="Ratje, Jeffrey M - (jmratje)" userId="09e81283-01c2-42c1-9c27-c128ab26f38d" providerId="ADAL" clId="{1F72374B-0E46-4BE7-A8AE-7D103933E880}" dt="2023-03-22T22:50:54.736" v="270"/>
          <ac:spMkLst>
            <pc:docMk/>
            <pc:sldMk cId="3558039953" sldId="259"/>
            <ac:spMk id="10" creationId="{16A15A88-001A-4EEF-8984-D87E643599AB}"/>
          </ac:spMkLst>
        </pc:spChg>
        <pc:spChg chg="add">
          <ac:chgData name="Ratje, Jeffrey M - (jmratje)" userId="09e81283-01c2-42c1-9c27-c128ab26f38d" providerId="ADAL" clId="{1F72374B-0E46-4BE7-A8AE-7D103933E880}" dt="2023-03-22T22:51:13.819" v="273" actId="26606"/>
          <ac:spMkLst>
            <pc:docMk/>
            <pc:sldMk cId="3558039953" sldId="259"/>
            <ac:spMk id="11" creationId="{6069A1F8-9BEB-4786-9694-FC48B2D75D21}"/>
          </ac:spMkLst>
        </pc:spChg>
        <pc:spChg chg="add">
          <ac:chgData name="Ratje, Jeffrey M - (jmratje)" userId="09e81283-01c2-42c1-9c27-c128ab26f38d" providerId="ADAL" clId="{1F72374B-0E46-4BE7-A8AE-7D103933E880}" dt="2023-03-22T22:51:13.819" v="273" actId="26606"/>
          <ac:spMkLst>
            <pc:docMk/>
            <pc:sldMk cId="3558039953" sldId="259"/>
            <ac:spMk id="16" creationId="{AF2F604E-43BE-4DC3-B983-E071523364F8}"/>
          </ac:spMkLst>
        </pc:spChg>
        <pc:spChg chg="add">
          <ac:chgData name="Ratje, Jeffrey M - (jmratje)" userId="09e81283-01c2-42c1-9c27-c128ab26f38d" providerId="ADAL" clId="{1F72374B-0E46-4BE7-A8AE-7D103933E880}" dt="2023-03-22T22:51:13.819" v="273" actId="26606"/>
          <ac:spMkLst>
            <pc:docMk/>
            <pc:sldMk cId="3558039953" sldId="259"/>
            <ac:spMk id="18" creationId="{08C9B587-E65E-4B52-B37C-ABEBB6E87928}"/>
          </ac:spMkLst>
        </pc:spChg>
        <pc:grpChg chg="add del">
          <ac:chgData name="Ratje, Jeffrey M - (jmratje)" userId="09e81283-01c2-42c1-9c27-c128ab26f38d" providerId="ADAL" clId="{1F72374B-0E46-4BE7-A8AE-7D103933E880}" dt="2023-03-22T22:50:54.736" v="270"/>
          <ac:grpSpMkLst>
            <pc:docMk/>
            <pc:sldMk cId="3558039953" sldId="259"/>
            <ac:grpSpMk id="12" creationId="{A7900967-84CA-47B4-9F1C-E787BAC1496A}"/>
          </ac:grpSpMkLst>
        </pc:grpChg>
        <pc:picChg chg="add del">
          <ac:chgData name="Ratje, Jeffrey M - (jmratje)" userId="09e81283-01c2-42c1-9c27-c128ab26f38d" providerId="ADAL" clId="{1F72374B-0E46-4BE7-A8AE-7D103933E880}" dt="2023-03-22T22:51:00.800" v="272" actId="478"/>
          <ac:picMkLst>
            <pc:docMk/>
            <pc:sldMk cId="3558039953" sldId="259"/>
            <ac:picMk id="6" creationId="{2B0AF1E6-8BD6-6DFC-1F04-4FEE851C23E7}"/>
          </ac:picMkLst>
        </pc:picChg>
        <pc:picChg chg="add mod ord">
          <ac:chgData name="Ratje, Jeffrey M - (jmratje)" userId="09e81283-01c2-42c1-9c27-c128ab26f38d" providerId="ADAL" clId="{1F72374B-0E46-4BE7-A8AE-7D103933E880}" dt="2023-03-22T22:51:13.819" v="273" actId="26606"/>
          <ac:picMkLst>
            <pc:docMk/>
            <pc:sldMk cId="3558039953" sldId="259"/>
            <ac:picMk id="7" creationId="{47391FDC-ECA5-25A9-DE57-24CADA13A705}"/>
          </ac:picMkLst>
        </pc:picChg>
      </pc:sldChg>
      <pc:sldChg chg="addSp modSp new mod setBg modClrScheme chgLayout">
        <pc:chgData name="Ratje, Jeffrey M - (jmratje)" userId="09e81283-01c2-42c1-9c27-c128ab26f38d" providerId="ADAL" clId="{1F72374B-0E46-4BE7-A8AE-7D103933E880}" dt="2023-03-22T23:50:39.479" v="2375" actId="732"/>
        <pc:sldMkLst>
          <pc:docMk/>
          <pc:sldMk cId="3930479315" sldId="260"/>
        </pc:sldMkLst>
        <pc:spChg chg="add mod ord">
          <ac:chgData name="Ratje, Jeffrey M - (jmratje)" userId="09e81283-01c2-42c1-9c27-c128ab26f38d" providerId="ADAL" clId="{1F72374B-0E46-4BE7-A8AE-7D103933E880}" dt="2023-03-22T22:56:42.128" v="312" actId="20577"/>
          <ac:spMkLst>
            <pc:docMk/>
            <pc:sldMk cId="3930479315" sldId="260"/>
            <ac:spMk id="4" creationId="{132B9472-FECE-E07F-5D03-34CA58409F3C}"/>
          </ac:spMkLst>
        </pc:spChg>
        <pc:spChg chg="add mod ord">
          <ac:chgData name="Ratje, Jeffrey M - (jmratje)" userId="09e81283-01c2-42c1-9c27-c128ab26f38d" providerId="ADAL" clId="{1F72374B-0E46-4BE7-A8AE-7D103933E880}" dt="2023-03-22T22:57:03.372" v="313" actId="403"/>
          <ac:spMkLst>
            <pc:docMk/>
            <pc:sldMk cId="3930479315" sldId="260"/>
            <ac:spMk id="5" creationId="{76297E14-A9AB-D52F-FF6C-04E09FAB4A50}"/>
          </ac:spMkLst>
        </pc:spChg>
        <pc:spChg chg="add">
          <ac:chgData name="Ratje, Jeffrey M - (jmratje)" userId="09e81283-01c2-42c1-9c27-c128ab26f38d" providerId="ADAL" clId="{1F72374B-0E46-4BE7-A8AE-7D103933E880}" dt="2023-03-22T22:53:13.574" v="281" actId="26606"/>
          <ac:spMkLst>
            <pc:docMk/>
            <pc:sldMk cId="3930479315" sldId="260"/>
            <ac:spMk id="10" creationId="{04812C46-200A-4DEB-A05E-3ED6C68C2387}"/>
          </ac:spMkLst>
        </pc:spChg>
        <pc:spChg chg="add">
          <ac:chgData name="Ratje, Jeffrey M - (jmratje)" userId="09e81283-01c2-42c1-9c27-c128ab26f38d" providerId="ADAL" clId="{1F72374B-0E46-4BE7-A8AE-7D103933E880}" dt="2023-03-22T22:53:13.574" v="281" actId="26606"/>
          <ac:spMkLst>
            <pc:docMk/>
            <pc:sldMk cId="3930479315" sldId="260"/>
            <ac:spMk id="12" creationId="{D1EA859B-E555-4109-94F3-6700E046E008}"/>
          </ac:spMkLst>
        </pc:spChg>
        <pc:picChg chg="add mod modCrop">
          <ac:chgData name="Ratje, Jeffrey M - (jmratje)" userId="09e81283-01c2-42c1-9c27-c128ab26f38d" providerId="ADAL" clId="{1F72374B-0E46-4BE7-A8AE-7D103933E880}" dt="2023-03-22T23:50:39.479" v="2375" actId="732"/>
          <ac:picMkLst>
            <pc:docMk/>
            <pc:sldMk cId="3930479315" sldId="260"/>
            <ac:picMk id="3" creationId="{8BD8D4E4-2C18-94C7-7DF2-A7E0EEC2532A}"/>
          </ac:picMkLst>
        </pc:picChg>
      </pc:sldChg>
      <pc:sldChg chg="addSp delSp modSp new mod modClrScheme modAnim chgLayout">
        <pc:chgData name="Ratje, Jeffrey M - (jmratje)" userId="09e81283-01c2-42c1-9c27-c128ab26f38d" providerId="ADAL" clId="{1F72374B-0E46-4BE7-A8AE-7D103933E880}" dt="2023-03-23T15:59:03.853" v="2555" actId="20577"/>
        <pc:sldMkLst>
          <pc:docMk/>
          <pc:sldMk cId="1596772902" sldId="261"/>
        </pc:sldMkLst>
        <pc:spChg chg="del mod ord">
          <ac:chgData name="Ratje, Jeffrey M - (jmratje)" userId="09e81283-01c2-42c1-9c27-c128ab26f38d" providerId="ADAL" clId="{1F72374B-0E46-4BE7-A8AE-7D103933E880}" dt="2023-03-22T22:58:57.482" v="323" actId="700"/>
          <ac:spMkLst>
            <pc:docMk/>
            <pc:sldMk cId="1596772902" sldId="261"/>
            <ac:spMk id="2" creationId="{F0F54436-1456-AA8D-5A87-2D744A4063F3}"/>
          </ac:spMkLst>
        </pc:spChg>
        <pc:spChg chg="del mod ord">
          <ac:chgData name="Ratje, Jeffrey M - (jmratje)" userId="09e81283-01c2-42c1-9c27-c128ab26f38d" providerId="ADAL" clId="{1F72374B-0E46-4BE7-A8AE-7D103933E880}" dt="2023-03-22T22:58:57.482" v="323" actId="700"/>
          <ac:spMkLst>
            <pc:docMk/>
            <pc:sldMk cId="1596772902" sldId="261"/>
            <ac:spMk id="3" creationId="{F1436970-A612-C470-26C7-8D8B2557BAEC}"/>
          </ac:spMkLst>
        </pc:spChg>
        <pc:spChg chg="add mod ord">
          <ac:chgData name="Ratje, Jeffrey M - (jmratje)" userId="09e81283-01c2-42c1-9c27-c128ab26f38d" providerId="ADAL" clId="{1F72374B-0E46-4BE7-A8AE-7D103933E880}" dt="2023-03-22T23:02:20.900" v="748" actId="20577"/>
          <ac:spMkLst>
            <pc:docMk/>
            <pc:sldMk cId="1596772902" sldId="261"/>
            <ac:spMk id="4" creationId="{3D4DAF68-15C1-46B0-E6EF-5E689BEFDBCB}"/>
          </ac:spMkLst>
        </pc:spChg>
        <pc:spChg chg="add mod ord">
          <ac:chgData name="Ratje, Jeffrey M - (jmratje)" userId="09e81283-01c2-42c1-9c27-c128ab26f38d" providerId="ADAL" clId="{1F72374B-0E46-4BE7-A8AE-7D103933E880}" dt="2023-03-23T15:59:03.853" v="2555" actId="20577"/>
          <ac:spMkLst>
            <pc:docMk/>
            <pc:sldMk cId="1596772902" sldId="261"/>
            <ac:spMk id="5" creationId="{0EA9E3AB-7AB1-EE1C-C27F-01CB67D47392}"/>
          </ac:spMkLst>
        </pc:spChg>
      </pc:sldChg>
      <pc:sldChg chg="addSp delSp modSp new mod setBg modClrScheme modAnim chgLayout">
        <pc:chgData name="Ratje, Jeffrey M - (jmratje)" userId="09e81283-01c2-42c1-9c27-c128ab26f38d" providerId="ADAL" clId="{1F72374B-0E46-4BE7-A8AE-7D103933E880}" dt="2023-03-23T16:38:30.899" v="2591" actId="20577"/>
        <pc:sldMkLst>
          <pc:docMk/>
          <pc:sldMk cId="3332311098" sldId="262"/>
        </pc:sldMkLst>
        <pc:spChg chg="del mod ord">
          <ac:chgData name="Ratje, Jeffrey M - (jmratje)" userId="09e81283-01c2-42c1-9c27-c128ab26f38d" providerId="ADAL" clId="{1F72374B-0E46-4BE7-A8AE-7D103933E880}" dt="2023-03-22T23:09:26.317" v="1128" actId="700"/>
          <ac:spMkLst>
            <pc:docMk/>
            <pc:sldMk cId="3332311098" sldId="262"/>
            <ac:spMk id="2" creationId="{BFB25CD5-B1A9-CEB0-EA74-9167DF41DD4A}"/>
          </ac:spMkLst>
        </pc:spChg>
        <pc:spChg chg="del mod ord">
          <ac:chgData name="Ratje, Jeffrey M - (jmratje)" userId="09e81283-01c2-42c1-9c27-c128ab26f38d" providerId="ADAL" clId="{1F72374B-0E46-4BE7-A8AE-7D103933E880}" dt="2023-03-22T23:09:26.317" v="1128" actId="700"/>
          <ac:spMkLst>
            <pc:docMk/>
            <pc:sldMk cId="3332311098" sldId="262"/>
            <ac:spMk id="3" creationId="{F6BAEA29-9DB9-AABA-25B4-F7E0D93D0FF3}"/>
          </ac:spMkLst>
        </pc:spChg>
        <pc:spChg chg="add mod ord">
          <ac:chgData name="Ratje, Jeffrey M - (jmratje)" userId="09e81283-01c2-42c1-9c27-c128ab26f38d" providerId="ADAL" clId="{1F72374B-0E46-4BE7-A8AE-7D103933E880}" dt="2023-03-23T16:38:30.899" v="2591" actId="20577"/>
          <ac:spMkLst>
            <pc:docMk/>
            <pc:sldMk cId="3332311098" sldId="262"/>
            <ac:spMk id="4" creationId="{30772C21-C770-932F-958C-9DF2BE626956}"/>
          </ac:spMkLst>
        </pc:spChg>
        <pc:spChg chg="add del mod ord">
          <ac:chgData name="Ratje, Jeffrey M - (jmratje)" userId="09e81283-01c2-42c1-9c27-c128ab26f38d" providerId="ADAL" clId="{1F72374B-0E46-4BE7-A8AE-7D103933E880}" dt="2023-03-23T15:59:32.748" v="2556" actId="478"/>
          <ac:spMkLst>
            <pc:docMk/>
            <pc:sldMk cId="3332311098" sldId="262"/>
            <ac:spMk id="5" creationId="{9A26E935-F7C6-6853-CF63-54EA7F1C73C7}"/>
          </ac:spMkLst>
        </pc:spChg>
        <pc:spChg chg="add del">
          <ac:chgData name="Ratje, Jeffrey M - (jmratje)" userId="09e81283-01c2-42c1-9c27-c128ab26f38d" providerId="ADAL" clId="{1F72374B-0E46-4BE7-A8AE-7D103933E880}" dt="2023-03-22T23:11:35.326" v="1269" actId="26606"/>
          <ac:spMkLst>
            <pc:docMk/>
            <pc:sldMk cId="3332311098" sldId="262"/>
            <ac:spMk id="12" creationId="{ECC07320-C2CA-4E29-8481-9D9E143C7788}"/>
          </ac:spMkLst>
        </pc:spChg>
        <pc:spChg chg="add del">
          <ac:chgData name="Ratje, Jeffrey M - (jmratje)" userId="09e81283-01c2-42c1-9c27-c128ab26f38d" providerId="ADAL" clId="{1F72374B-0E46-4BE7-A8AE-7D103933E880}" dt="2023-03-22T23:11:35.326" v="1269" actId="26606"/>
          <ac:spMkLst>
            <pc:docMk/>
            <pc:sldMk cId="3332311098" sldId="262"/>
            <ac:spMk id="14" creationId="{178FB36B-5BFE-42CA-BC60-1115E0D95EEC}"/>
          </ac:spMkLst>
        </pc:spChg>
        <pc:picChg chg="add del mod ord">
          <ac:chgData name="Ratje, Jeffrey M - (jmratje)" userId="09e81283-01c2-42c1-9c27-c128ab26f38d" providerId="ADAL" clId="{1F72374B-0E46-4BE7-A8AE-7D103933E880}" dt="2023-03-22T23:11:35.810" v="1271" actId="931"/>
          <ac:picMkLst>
            <pc:docMk/>
            <pc:sldMk cId="3332311098" sldId="262"/>
            <ac:picMk id="7" creationId="{C20F7D29-6EB0-863E-69AF-F59DFEBD8C09}"/>
          </ac:picMkLst>
        </pc:picChg>
      </pc:sldChg>
      <pc:sldChg chg="addSp modSp new mod setBg">
        <pc:chgData name="Ratje, Jeffrey M - (jmratje)" userId="09e81283-01c2-42c1-9c27-c128ab26f38d" providerId="ADAL" clId="{1F72374B-0E46-4BE7-A8AE-7D103933E880}" dt="2023-03-22T23:23:07.269" v="1765" actId="27636"/>
        <pc:sldMkLst>
          <pc:docMk/>
          <pc:sldMk cId="3344134901" sldId="263"/>
        </pc:sldMkLst>
        <pc:spChg chg="mod">
          <ac:chgData name="Ratje, Jeffrey M - (jmratje)" userId="09e81283-01c2-42c1-9c27-c128ab26f38d" providerId="ADAL" clId="{1F72374B-0E46-4BE7-A8AE-7D103933E880}" dt="2023-03-22T23:14:09.297" v="1434" actId="1035"/>
          <ac:spMkLst>
            <pc:docMk/>
            <pc:sldMk cId="3344134901" sldId="263"/>
            <ac:spMk id="2" creationId="{2DCB3D9D-9D26-8537-FD38-01556A2F2ACA}"/>
          </ac:spMkLst>
        </pc:spChg>
        <pc:spChg chg="mod">
          <ac:chgData name="Ratje, Jeffrey M - (jmratje)" userId="09e81283-01c2-42c1-9c27-c128ab26f38d" providerId="ADAL" clId="{1F72374B-0E46-4BE7-A8AE-7D103933E880}" dt="2023-03-22T23:23:07.269" v="1765" actId="27636"/>
          <ac:spMkLst>
            <pc:docMk/>
            <pc:sldMk cId="3344134901" sldId="263"/>
            <ac:spMk id="3" creationId="{759BB7AF-3E0B-7C82-80B7-B5DF70937CBC}"/>
          </ac:spMkLst>
        </pc:spChg>
        <pc:spChg chg="add">
          <ac:chgData name="Ratje, Jeffrey M - (jmratje)" userId="09e81283-01c2-42c1-9c27-c128ab26f38d" providerId="ADAL" clId="{1F72374B-0E46-4BE7-A8AE-7D103933E880}" dt="2023-03-22T23:12:12.942" v="1276" actId="26606"/>
          <ac:spMkLst>
            <pc:docMk/>
            <pc:sldMk cId="3344134901" sldId="263"/>
            <ac:spMk id="10" creationId="{06DA9DF9-31F7-4056-B42E-878CC92417B8}"/>
          </ac:spMkLst>
        </pc:spChg>
        <pc:picChg chg="add mod">
          <ac:chgData name="Ratje, Jeffrey M - (jmratje)" userId="09e81283-01c2-42c1-9c27-c128ab26f38d" providerId="ADAL" clId="{1F72374B-0E46-4BE7-A8AE-7D103933E880}" dt="2023-03-22T23:12:12.942" v="1276" actId="26606"/>
          <ac:picMkLst>
            <pc:docMk/>
            <pc:sldMk cId="3344134901" sldId="263"/>
            <ac:picMk id="5" creationId="{FFD48510-418F-4742-E169-65B675745C91}"/>
          </ac:picMkLst>
        </pc:picChg>
      </pc:sldChg>
      <pc:sldChg chg="addSp delSp modSp new mod modClrScheme chgLayout">
        <pc:chgData name="Ratje, Jeffrey M - (jmratje)" userId="09e81283-01c2-42c1-9c27-c128ab26f38d" providerId="ADAL" clId="{1F72374B-0E46-4BE7-A8AE-7D103933E880}" dt="2023-03-22T23:57:39.328" v="2473" actId="20577"/>
        <pc:sldMkLst>
          <pc:docMk/>
          <pc:sldMk cId="1810906359" sldId="264"/>
        </pc:sldMkLst>
        <pc:spChg chg="del mod ord">
          <ac:chgData name="Ratje, Jeffrey M - (jmratje)" userId="09e81283-01c2-42c1-9c27-c128ab26f38d" providerId="ADAL" clId="{1F72374B-0E46-4BE7-A8AE-7D103933E880}" dt="2023-03-22T23:26:54.776" v="1767" actId="700"/>
          <ac:spMkLst>
            <pc:docMk/>
            <pc:sldMk cId="1810906359" sldId="264"/>
            <ac:spMk id="2" creationId="{6572D01E-F0CC-6185-3231-375DC3C1E89F}"/>
          </ac:spMkLst>
        </pc:spChg>
        <pc:spChg chg="del mod ord">
          <ac:chgData name="Ratje, Jeffrey M - (jmratje)" userId="09e81283-01c2-42c1-9c27-c128ab26f38d" providerId="ADAL" clId="{1F72374B-0E46-4BE7-A8AE-7D103933E880}" dt="2023-03-22T23:26:54.776" v="1767" actId="700"/>
          <ac:spMkLst>
            <pc:docMk/>
            <pc:sldMk cId="1810906359" sldId="264"/>
            <ac:spMk id="3" creationId="{07A36316-4FD0-E655-5120-1906EEE99ABC}"/>
          </ac:spMkLst>
        </pc:spChg>
        <pc:spChg chg="add mod ord">
          <ac:chgData name="Ratje, Jeffrey M - (jmratje)" userId="09e81283-01c2-42c1-9c27-c128ab26f38d" providerId="ADAL" clId="{1F72374B-0E46-4BE7-A8AE-7D103933E880}" dt="2023-03-22T23:27:00.530" v="1789" actId="20577"/>
          <ac:spMkLst>
            <pc:docMk/>
            <pc:sldMk cId="1810906359" sldId="264"/>
            <ac:spMk id="4" creationId="{6E9A188E-8AEA-8807-EFF4-FEBEC20C7FED}"/>
          </ac:spMkLst>
        </pc:spChg>
        <pc:spChg chg="add mod ord">
          <ac:chgData name="Ratje, Jeffrey M - (jmratje)" userId="09e81283-01c2-42c1-9c27-c128ab26f38d" providerId="ADAL" clId="{1F72374B-0E46-4BE7-A8AE-7D103933E880}" dt="2023-03-22T23:57:39.328" v="2473" actId="20577"/>
          <ac:spMkLst>
            <pc:docMk/>
            <pc:sldMk cId="1810906359" sldId="264"/>
            <ac:spMk id="5" creationId="{54F34F0B-B43C-EEFD-B60F-146BB5F9F828}"/>
          </ac:spMkLst>
        </pc:spChg>
      </pc:sldChg>
      <pc:sldChg chg="addSp delSp modSp new mod setBg setClrOvrMap">
        <pc:chgData name="Ratje, Jeffrey M - (jmratje)" userId="09e81283-01c2-42c1-9c27-c128ab26f38d" providerId="ADAL" clId="{1F72374B-0E46-4BE7-A8AE-7D103933E880}" dt="2023-03-22T23:59:25.865" v="2534" actId="26606"/>
        <pc:sldMkLst>
          <pc:docMk/>
          <pc:sldMk cId="206490322" sldId="265"/>
        </pc:sldMkLst>
        <pc:spChg chg="mod">
          <ac:chgData name="Ratje, Jeffrey M - (jmratje)" userId="09e81283-01c2-42c1-9c27-c128ab26f38d" providerId="ADAL" clId="{1F72374B-0E46-4BE7-A8AE-7D103933E880}" dt="2023-03-22T23:59:25.865" v="2534" actId="26606"/>
          <ac:spMkLst>
            <pc:docMk/>
            <pc:sldMk cId="206490322" sldId="265"/>
            <ac:spMk id="2" creationId="{A2CABA42-6EAE-0D6C-CFF2-1ABD134AAD1B}"/>
          </ac:spMkLst>
        </pc:spChg>
        <pc:spChg chg="del">
          <ac:chgData name="Ratje, Jeffrey M - (jmratje)" userId="09e81283-01c2-42c1-9c27-c128ab26f38d" providerId="ADAL" clId="{1F72374B-0E46-4BE7-A8AE-7D103933E880}" dt="2023-03-22T23:59:08.131" v="2498" actId="26606"/>
          <ac:spMkLst>
            <pc:docMk/>
            <pc:sldMk cId="206490322" sldId="265"/>
            <ac:spMk id="3" creationId="{FB92DC3A-E83B-75CE-9ABB-DB8E0C448008}"/>
          </ac:spMkLst>
        </pc:spChg>
        <pc:spChg chg="add del">
          <ac:chgData name="Ratje, Jeffrey M - (jmratje)" userId="09e81283-01c2-42c1-9c27-c128ab26f38d" providerId="ADAL" clId="{1F72374B-0E46-4BE7-A8AE-7D103933E880}" dt="2023-03-22T23:59:25.865" v="2534" actId="26606"/>
          <ac:spMkLst>
            <pc:docMk/>
            <pc:sldMk cId="206490322" sldId="265"/>
            <ac:spMk id="9" creationId="{E014418F-10CE-4493-8436-D9FFEEDF1349}"/>
          </ac:spMkLst>
        </pc:spChg>
        <pc:spChg chg="add">
          <ac:chgData name="Ratje, Jeffrey M - (jmratje)" userId="09e81283-01c2-42c1-9c27-c128ab26f38d" providerId="ADAL" clId="{1F72374B-0E46-4BE7-A8AE-7D103933E880}" dt="2023-03-22T23:59:25.865" v="2534" actId="26606"/>
          <ac:spMkLst>
            <pc:docMk/>
            <pc:sldMk cId="206490322" sldId="265"/>
            <ac:spMk id="14" creationId="{5A59F003-E00A-43F9-91DC-CC54E3B87466}"/>
          </ac:spMkLst>
        </pc:spChg>
        <pc:spChg chg="add">
          <ac:chgData name="Ratje, Jeffrey M - (jmratje)" userId="09e81283-01c2-42c1-9c27-c128ab26f38d" providerId="ADAL" clId="{1F72374B-0E46-4BE7-A8AE-7D103933E880}" dt="2023-03-22T23:59:25.865" v="2534" actId="26606"/>
          <ac:spMkLst>
            <pc:docMk/>
            <pc:sldMk cId="206490322" sldId="265"/>
            <ac:spMk id="16" creationId="{D74A4382-E3AD-430A-9A1F-DFA3E0E77A7D}"/>
          </ac:spMkLst>
        </pc:spChg>
        <pc:spChg chg="add">
          <ac:chgData name="Ratje, Jeffrey M - (jmratje)" userId="09e81283-01c2-42c1-9c27-c128ab26f38d" providerId="ADAL" clId="{1F72374B-0E46-4BE7-A8AE-7D103933E880}" dt="2023-03-22T23:59:25.865" v="2534" actId="26606"/>
          <ac:spMkLst>
            <pc:docMk/>
            <pc:sldMk cId="206490322" sldId="265"/>
            <ac:spMk id="18" creationId="{79F40191-0F44-4FD1-82CC-ACB507C14BE6}"/>
          </ac:spMkLst>
        </pc:spChg>
        <pc:picChg chg="add mod">
          <ac:chgData name="Ratje, Jeffrey M - (jmratje)" userId="09e81283-01c2-42c1-9c27-c128ab26f38d" providerId="ADAL" clId="{1F72374B-0E46-4BE7-A8AE-7D103933E880}" dt="2023-03-22T23:59:25.865" v="2534" actId="26606"/>
          <ac:picMkLst>
            <pc:docMk/>
            <pc:sldMk cId="206490322" sldId="265"/>
            <ac:picMk id="5" creationId="{50AD4519-5A47-DA1F-6F01-3A244EA6FFB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1069E7-B106-40D9-8F74-EF33DE24DFFF}"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DAE485-3572-48B8-B507-4690450362A6}" type="slidenum">
              <a:rPr lang="en-US" smtClean="0"/>
              <a:t>‹#›</a:t>
            </a:fld>
            <a:endParaRPr lang="en-US" dirty="0"/>
          </a:p>
        </p:txBody>
      </p:sp>
    </p:spTree>
    <p:extLst>
      <p:ext uri="{BB962C8B-B14F-4D97-AF65-F5344CB8AC3E}">
        <p14:creationId xmlns:p14="http://schemas.microsoft.com/office/powerpoint/2010/main" val="404373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1069E7-B106-40D9-8F74-EF33DE24DFFF}"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DAE485-3572-48B8-B507-4690450362A6}" type="slidenum">
              <a:rPr lang="en-US" smtClean="0"/>
              <a:t>‹#›</a:t>
            </a:fld>
            <a:endParaRPr lang="en-US" dirty="0"/>
          </a:p>
        </p:txBody>
      </p:sp>
    </p:spTree>
    <p:extLst>
      <p:ext uri="{BB962C8B-B14F-4D97-AF65-F5344CB8AC3E}">
        <p14:creationId xmlns:p14="http://schemas.microsoft.com/office/powerpoint/2010/main" val="372925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1069E7-B106-40D9-8F74-EF33DE24DFFF}"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DAE485-3572-48B8-B507-4690450362A6}" type="slidenum">
              <a:rPr lang="en-US" smtClean="0"/>
              <a:t>‹#›</a:t>
            </a:fld>
            <a:endParaRPr lang="en-US" dirty="0"/>
          </a:p>
        </p:txBody>
      </p:sp>
    </p:spTree>
    <p:extLst>
      <p:ext uri="{BB962C8B-B14F-4D97-AF65-F5344CB8AC3E}">
        <p14:creationId xmlns:p14="http://schemas.microsoft.com/office/powerpoint/2010/main" val="21411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1069E7-B106-40D9-8F74-EF33DE24DFFF}"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DAE485-3572-48B8-B507-4690450362A6}" type="slidenum">
              <a:rPr lang="en-US" smtClean="0"/>
              <a:t>‹#›</a:t>
            </a:fld>
            <a:endParaRPr lang="en-US" dirty="0"/>
          </a:p>
        </p:txBody>
      </p:sp>
    </p:spTree>
    <p:extLst>
      <p:ext uri="{BB962C8B-B14F-4D97-AF65-F5344CB8AC3E}">
        <p14:creationId xmlns:p14="http://schemas.microsoft.com/office/powerpoint/2010/main" val="361733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1069E7-B106-40D9-8F74-EF33DE24DFFF}"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DAE485-3572-48B8-B507-4690450362A6}" type="slidenum">
              <a:rPr lang="en-US" smtClean="0"/>
              <a:t>‹#›</a:t>
            </a:fld>
            <a:endParaRPr lang="en-US" dirty="0"/>
          </a:p>
        </p:txBody>
      </p:sp>
    </p:spTree>
    <p:extLst>
      <p:ext uri="{BB962C8B-B14F-4D97-AF65-F5344CB8AC3E}">
        <p14:creationId xmlns:p14="http://schemas.microsoft.com/office/powerpoint/2010/main" val="250348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1069E7-B106-40D9-8F74-EF33DE24DFFF}"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DAE485-3572-48B8-B507-4690450362A6}" type="slidenum">
              <a:rPr lang="en-US" smtClean="0"/>
              <a:t>‹#›</a:t>
            </a:fld>
            <a:endParaRPr lang="en-US" dirty="0"/>
          </a:p>
        </p:txBody>
      </p:sp>
    </p:spTree>
    <p:extLst>
      <p:ext uri="{BB962C8B-B14F-4D97-AF65-F5344CB8AC3E}">
        <p14:creationId xmlns:p14="http://schemas.microsoft.com/office/powerpoint/2010/main" val="240135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1069E7-B106-40D9-8F74-EF33DE24DFFF}" type="datetimeFigureOut">
              <a:rPr lang="en-US" smtClean="0"/>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DAE485-3572-48B8-B507-4690450362A6}" type="slidenum">
              <a:rPr lang="en-US" smtClean="0"/>
              <a:t>‹#›</a:t>
            </a:fld>
            <a:endParaRPr lang="en-US" dirty="0"/>
          </a:p>
        </p:txBody>
      </p:sp>
    </p:spTree>
    <p:extLst>
      <p:ext uri="{BB962C8B-B14F-4D97-AF65-F5344CB8AC3E}">
        <p14:creationId xmlns:p14="http://schemas.microsoft.com/office/powerpoint/2010/main" val="311498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1069E7-B106-40D9-8F74-EF33DE24DFFF}" type="datetimeFigureOut">
              <a:rPr lang="en-US" smtClean="0"/>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DAE485-3572-48B8-B507-4690450362A6}" type="slidenum">
              <a:rPr lang="en-US" smtClean="0"/>
              <a:t>‹#›</a:t>
            </a:fld>
            <a:endParaRPr lang="en-US" dirty="0"/>
          </a:p>
        </p:txBody>
      </p:sp>
    </p:spTree>
    <p:extLst>
      <p:ext uri="{BB962C8B-B14F-4D97-AF65-F5344CB8AC3E}">
        <p14:creationId xmlns:p14="http://schemas.microsoft.com/office/powerpoint/2010/main" val="170352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069E7-B106-40D9-8F74-EF33DE24DFFF}"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DAE485-3572-48B8-B507-4690450362A6}" type="slidenum">
              <a:rPr lang="en-US" smtClean="0"/>
              <a:t>‹#›</a:t>
            </a:fld>
            <a:endParaRPr lang="en-US" dirty="0"/>
          </a:p>
        </p:txBody>
      </p:sp>
    </p:spTree>
    <p:extLst>
      <p:ext uri="{BB962C8B-B14F-4D97-AF65-F5344CB8AC3E}">
        <p14:creationId xmlns:p14="http://schemas.microsoft.com/office/powerpoint/2010/main" val="103119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1069E7-B106-40D9-8F74-EF33DE24DFFF}"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DAE485-3572-48B8-B507-4690450362A6}" type="slidenum">
              <a:rPr lang="en-US" smtClean="0"/>
              <a:t>‹#›</a:t>
            </a:fld>
            <a:endParaRPr lang="en-US" dirty="0"/>
          </a:p>
        </p:txBody>
      </p:sp>
    </p:spTree>
    <p:extLst>
      <p:ext uri="{BB962C8B-B14F-4D97-AF65-F5344CB8AC3E}">
        <p14:creationId xmlns:p14="http://schemas.microsoft.com/office/powerpoint/2010/main" val="135245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1069E7-B106-40D9-8F74-EF33DE24DFFF}"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DAE485-3572-48B8-B507-4690450362A6}" type="slidenum">
              <a:rPr lang="en-US" smtClean="0"/>
              <a:t>‹#›</a:t>
            </a:fld>
            <a:endParaRPr lang="en-US" dirty="0"/>
          </a:p>
        </p:txBody>
      </p:sp>
    </p:spTree>
    <p:extLst>
      <p:ext uri="{BB962C8B-B14F-4D97-AF65-F5344CB8AC3E}">
        <p14:creationId xmlns:p14="http://schemas.microsoft.com/office/powerpoint/2010/main" val="61876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069E7-B106-40D9-8F74-EF33DE24DFFF}"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AE485-3572-48B8-B507-4690450362A6}" type="slidenum">
              <a:rPr lang="en-US" smtClean="0"/>
              <a:t>‹#›</a:t>
            </a:fld>
            <a:endParaRPr lang="en-US" dirty="0"/>
          </a:p>
        </p:txBody>
      </p:sp>
    </p:spTree>
    <p:extLst>
      <p:ext uri="{BB962C8B-B14F-4D97-AF65-F5344CB8AC3E}">
        <p14:creationId xmlns:p14="http://schemas.microsoft.com/office/powerpoint/2010/main" val="890174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mratje@arizona.edu"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rizona.edu/purpose-mission-values/inclusion"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naair.arizona.edu/" TargetMode="External"/><Relationship Id="rId3" Type="http://schemas.openxmlformats.org/officeDocument/2006/relationships/hyperlink" Target="https://compass.arizona.edu/diversity-inclusion" TargetMode="External"/><Relationship Id="rId7" Type="http://schemas.openxmlformats.org/officeDocument/2006/relationships/hyperlink" Target="https://hsi.arizona.edu/" TargetMode="External"/><Relationship Id="rId2" Type="http://schemas.openxmlformats.org/officeDocument/2006/relationships/hyperlink" Target="https://compass.arizona.edu/supervisors/hiring" TargetMode="External"/><Relationship Id="rId1" Type="http://schemas.openxmlformats.org/officeDocument/2006/relationships/slideLayout" Target="../slideLayouts/slideLayout3.xml"/><Relationship Id="rId6" Type="http://schemas.openxmlformats.org/officeDocument/2006/relationships/hyperlink" Target="https://www.census.gov/quickfacts/AZ" TargetMode="External"/><Relationship Id="rId5" Type="http://schemas.openxmlformats.org/officeDocument/2006/relationships/hyperlink" Target="https://compass.arizona.edu/report/administration/di-employee-demographics" TargetMode="External"/><Relationship Id="rId4" Type="http://schemas.openxmlformats.org/officeDocument/2006/relationships/hyperlink" Target="https://diversity.arizona.edu/" TargetMode="External"/><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dVp9Z5k0dE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F361A3-2C33-50F9-0050-449398CFC65B}"/>
              </a:ext>
            </a:extLst>
          </p:cNvPr>
          <p:cNvPicPr>
            <a:picLocks noChangeAspect="1"/>
          </p:cNvPicPr>
          <p:nvPr/>
        </p:nvPicPr>
        <p:blipFill rotWithShape="1">
          <a:blip r:embed="rId2"/>
          <a:srcRect r="7982" b="-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A7B3E11-773A-A42C-BA21-92BA27E96046}"/>
              </a:ext>
            </a:extLst>
          </p:cNvPr>
          <p:cNvSpPr txBox="1"/>
          <p:nvPr/>
        </p:nvSpPr>
        <p:spPr>
          <a:xfrm>
            <a:off x="473242" y="4812632"/>
            <a:ext cx="5277853" cy="923330"/>
          </a:xfrm>
          <a:prstGeom prst="rect">
            <a:avLst/>
          </a:prstGeom>
          <a:noFill/>
        </p:spPr>
        <p:txBody>
          <a:bodyPr wrap="square" rtlCol="0">
            <a:spAutoFit/>
          </a:bodyPr>
          <a:lstStyle/>
          <a:p>
            <a:r>
              <a:rPr lang="en-US" dirty="0"/>
              <a:t>Jeff Ratje</a:t>
            </a:r>
          </a:p>
          <a:p>
            <a:r>
              <a:rPr lang="en-US" dirty="0">
                <a:hlinkClick r:id="rId3"/>
              </a:rPr>
              <a:t>jmratje@arizona.edu</a:t>
            </a:r>
            <a:r>
              <a:rPr lang="en-US" dirty="0"/>
              <a:t> </a:t>
            </a:r>
          </a:p>
          <a:p>
            <a:r>
              <a:rPr lang="en-US" dirty="0"/>
              <a:t>March 23, 2023</a:t>
            </a:r>
          </a:p>
        </p:txBody>
      </p:sp>
    </p:spTree>
    <p:extLst>
      <p:ext uri="{BB962C8B-B14F-4D97-AF65-F5344CB8AC3E}">
        <p14:creationId xmlns:p14="http://schemas.microsoft.com/office/powerpoint/2010/main" val="696777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fferent coloured question marks">
            <a:extLst>
              <a:ext uri="{FF2B5EF4-FFF2-40B4-BE49-F238E27FC236}">
                <a16:creationId xmlns:a16="http://schemas.microsoft.com/office/drawing/2014/main" id="{50AD4519-5A47-DA1F-6F01-3A244EA6FFBF}"/>
              </a:ext>
            </a:extLst>
          </p:cNvPr>
          <p:cNvPicPr>
            <a:picLocks noChangeAspect="1"/>
          </p:cNvPicPr>
          <p:nvPr/>
        </p:nvPicPr>
        <p:blipFill rotWithShape="1">
          <a:blip r:embed="rId2"/>
          <a:srcRect l="2720" t="9091" r="6371"/>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CABA42-6EAE-0D6C-CFF2-1ABD134AAD1B}"/>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t>Thank YOU!</a:t>
            </a:r>
          </a:p>
        </p:txBody>
      </p:sp>
      <p:sp>
        <p:nvSpPr>
          <p:cNvPr id="18" name="Rectangle: Rounded Corners 1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4903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grass, ground, outdoor, person&#10;&#10;Description automatically generated">
            <a:extLst>
              <a:ext uri="{FF2B5EF4-FFF2-40B4-BE49-F238E27FC236}">
                <a16:creationId xmlns:a16="http://schemas.microsoft.com/office/drawing/2014/main" id="{8BD8D4E4-2C18-94C7-7DF2-A7E0EEC2532A}"/>
              </a:ext>
            </a:extLst>
          </p:cNvPr>
          <p:cNvPicPr>
            <a:picLocks noChangeAspect="1"/>
          </p:cNvPicPr>
          <p:nvPr/>
        </p:nvPicPr>
        <p:blipFill rotWithShape="1">
          <a:blip r:embed="rId2">
            <a:extLst>
              <a:ext uri="{28A0092B-C50C-407E-A947-70E740481C1C}">
                <a14:useLocalDpi xmlns:a14="http://schemas.microsoft.com/office/drawing/2010/main" val="0"/>
              </a:ext>
            </a:extLst>
          </a:blip>
          <a:srcRect l="20019"/>
          <a:stretch/>
        </p:blipFill>
        <p:spPr>
          <a:xfrm>
            <a:off x="0" y="0"/>
            <a:ext cx="8248206"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32B9472-FECE-E07F-5D03-34CA58409F3C}"/>
              </a:ext>
            </a:extLst>
          </p:cNvPr>
          <p:cNvSpPr>
            <a:spLocks noGrp="1"/>
          </p:cNvSpPr>
          <p:nvPr>
            <p:ph type="title"/>
          </p:nvPr>
        </p:nvSpPr>
        <p:spPr>
          <a:xfrm>
            <a:off x="7531610" y="365125"/>
            <a:ext cx="3822189" cy="1899912"/>
          </a:xfrm>
        </p:spPr>
        <p:txBody>
          <a:bodyPr>
            <a:normAutofit/>
          </a:bodyPr>
          <a:lstStyle/>
          <a:p>
            <a:r>
              <a:rPr lang="en-US" sz="4000" dirty="0"/>
              <a:t>UArizona Values: </a:t>
            </a:r>
            <a:r>
              <a:rPr lang="en-US" sz="4000" dirty="0">
                <a:hlinkClick r:id="rId3"/>
              </a:rPr>
              <a:t>Inclusion</a:t>
            </a:r>
            <a:endParaRPr lang="en-US" sz="4000" dirty="0"/>
          </a:p>
        </p:txBody>
      </p:sp>
      <p:sp>
        <p:nvSpPr>
          <p:cNvPr id="5" name="Content Placeholder 4">
            <a:extLst>
              <a:ext uri="{FF2B5EF4-FFF2-40B4-BE49-F238E27FC236}">
                <a16:creationId xmlns:a16="http://schemas.microsoft.com/office/drawing/2014/main" id="{76297E14-A9AB-D52F-FF6C-04E09FAB4A50}"/>
              </a:ext>
            </a:extLst>
          </p:cNvPr>
          <p:cNvSpPr>
            <a:spLocks noGrp="1"/>
          </p:cNvSpPr>
          <p:nvPr>
            <p:ph idx="1"/>
          </p:nvPr>
        </p:nvSpPr>
        <p:spPr>
          <a:xfrm>
            <a:off x="7531610" y="2434201"/>
            <a:ext cx="3822189" cy="3742762"/>
          </a:xfrm>
        </p:spPr>
        <p:txBody>
          <a:bodyPr>
            <a:normAutofit/>
          </a:bodyPr>
          <a:lstStyle/>
          <a:p>
            <a:pPr marL="0" indent="0" algn="ctr">
              <a:buNone/>
            </a:pPr>
            <a:r>
              <a:rPr lang="en-US" sz="1800" i="1" dirty="0"/>
              <a:t>At the University of Arizona, our diversity makes us stronger. Inclusion infuses our classrooms, our research labs and our outreach within the community because we believe the most significant learning takes place when we are working with others who are different from ourselves. We also prioritize culturally enriching experiences and student support through our cultural living communities and resources.</a:t>
            </a:r>
            <a:endParaRPr lang="en-US" i="1" dirty="0"/>
          </a:p>
        </p:txBody>
      </p:sp>
    </p:spTree>
    <p:extLst>
      <p:ext uri="{BB962C8B-B14F-4D97-AF65-F5344CB8AC3E}">
        <p14:creationId xmlns:p14="http://schemas.microsoft.com/office/powerpoint/2010/main" val="393047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D749-0770-F176-9691-04FFC8C02FB7}"/>
              </a:ext>
            </a:extLst>
          </p:cNvPr>
          <p:cNvSpPr>
            <a:spLocks noGrp="1"/>
          </p:cNvSpPr>
          <p:nvPr>
            <p:ph type="title"/>
          </p:nvPr>
        </p:nvSpPr>
        <p:spPr/>
        <p:txBody>
          <a:bodyPr/>
          <a:lstStyle/>
          <a:p>
            <a:r>
              <a:rPr lang="en-US" dirty="0"/>
              <a:t>DEI: More Than Meets the Eye</a:t>
            </a:r>
          </a:p>
        </p:txBody>
      </p:sp>
      <p:sp>
        <p:nvSpPr>
          <p:cNvPr id="3" name="Content Placeholder 2">
            <a:extLst>
              <a:ext uri="{FF2B5EF4-FFF2-40B4-BE49-F238E27FC236}">
                <a16:creationId xmlns:a16="http://schemas.microsoft.com/office/drawing/2014/main" id="{D90AA756-7B00-473C-C9C0-D603BF1C8067}"/>
              </a:ext>
            </a:extLst>
          </p:cNvPr>
          <p:cNvSpPr>
            <a:spLocks noGrp="1"/>
          </p:cNvSpPr>
          <p:nvPr>
            <p:ph sz="half" idx="1"/>
          </p:nvPr>
        </p:nvSpPr>
        <p:spPr/>
        <p:txBody>
          <a:bodyPr/>
          <a:lstStyle/>
          <a:p>
            <a:r>
              <a:rPr lang="en-US" dirty="0"/>
              <a:t>Languages spoken</a:t>
            </a:r>
          </a:p>
          <a:p>
            <a:r>
              <a:rPr lang="en-US" dirty="0"/>
              <a:t>Lived experiences</a:t>
            </a:r>
          </a:p>
          <a:p>
            <a:r>
              <a:rPr lang="en-US" dirty="0"/>
              <a:t>Veteran status</a:t>
            </a:r>
          </a:p>
          <a:p>
            <a:r>
              <a:rPr lang="en-US" dirty="0"/>
              <a:t>Different physical abilities</a:t>
            </a:r>
          </a:p>
          <a:p>
            <a:r>
              <a:rPr lang="en-US" dirty="0"/>
              <a:t>Neurodivergence</a:t>
            </a:r>
          </a:p>
          <a:p>
            <a:r>
              <a:rPr lang="en-US" dirty="0"/>
              <a:t>Religion</a:t>
            </a:r>
          </a:p>
          <a:p>
            <a:r>
              <a:rPr lang="en-US" dirty="0"/>
              <a:t>Personality diversity</a:t>
            </a:r>
          </a:p>
          <a:p>
            <a:r>
              <a:rPr lang="en-US" dirty="0"/>
              <a:t>Sexual orientation</a:t>
            </a:r>
          </a:p>
        </p:txBody>
      </p:sp>
      <p:sp>
        <p:nvSpPr>
          <p:cNvPr id="4" name="Content Placeholder 3">
            <a:extLst>
              <a:ext uri="{FF2B5EF4-FFF2-40B4-BE49-F238E27FC236}">
                <a16:creationId xmlns:a16="http://schemas.microsoft.com/office/drawing/2014/main" id="{63C2DD70-BCF0-60FF-98A7-091C3DE185ED}"/>
              </a:ext>
            </a:extLst>
          </p:cNvPr>
          <p:cNvSpPr>
            <a:spLocks noGrp="1"/>
          </p:cNvSpPr>
          <p:nvPr>
            <p:ph sz="half" idx="2"/>
          </p:nvPr>
        </p:nvSpPr>
        <p:spPr/>
        <p:txBody>
          <a:bodyPr/>
          <a:lstStyle/>
          <a:p>
            <a:r>
              <a:rPr lang="en-US" dirty="0"/>
              <a:t>Experiences in countries and with cultures</a:t>
            </a:r>
          </a:p>
          <a:p>
            <a:r>
              <a:rPr lang="en-US" dirty="0"/>
              <a:t>Socio-economic diversity</a:t>
            </a:r>
          </a:p>
          <a:p>
            <a:r>
              <a:rPr lang="en-US" dirty="0"/>
              <a:t>General worldview</a:t>
            </a:r>
          </a:p>
          <a:p>
            <a:r>
              <a:rPr lang="en-US" dirty="0"/>
              <a:t>Education</a:t>
            </a:r>
          </a:p>
          <a:p>
            <a:r>
              <a:rPr lang="en-US" dirty="0"/>
              <a:t>Parental status</a:t>
            </a:r>
          </a:p>
          <a:p>
            <a:r>
              <a:rPr lang="en-US" dirty="0"/>
              <a:t>Marital status</a:t>
            </a:r>
          </a:p>
          <a:p>
            <a:r>
              <a:rPr lang="en-US" dirty="0"/>
              <a:t>And much more…</a:t>
            </a:r>
          </a:p>
        </p:txBody>
      </p:sp>
    </p:spTree>
    <p:extLst>
      <p:ext uri="{BB962C8B-B14F-4D97-AF65-F5344CB8AC3E}">
        <p14:creationId xmlns:p14="http://schemas.microsoft.com/office/powerpoint/2010/main" val="210580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4">
                                            <p:txEl>
                                              <p:pRg st="1" end="1"/>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500"/>
                                  </p:stCondLst>
                                  <p:childTnLst>
                                    <p:set>
                                      <p:cBhvr>
                                        <p:cTn id="39" dur="1" fill="hold">
                                          <p:stCondLst>
                                            <p:cond delay="0"/>
                                          </p:stCondLst>
                                        </p:cTn>
                                        <p:tgtEl>
                                          <p:spTgt spid="4">
                                            <p:txEl>
                                              <p:pRg st="3" end="3"/>
                                            </p:tx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50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nodeType="afterEffect">
                                  <p:stCondLst>
                                    <p:cond delay="500"/>
                                  </p:stCondLst>
                                  <p:childTnLst>
                                    <p:set>
                                      <p:cBhvr>
                                        <p:cTn id="45" dur="1" fill="hold">
                                          <p:stCondLst>
                                            <p:cond delay="0"/>
                                          </p:stCondLst>
                                        </p:cTn>
                                        <p:tgtEl>
                                          <p:spTgt spid="4">
                                            <p:txEl>
                                              <p:pRg st="5" end="5"/>
                                            </p:tx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50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124408-C5A8-3986-121C-78B9B84DDA2C}"/>
              </a:ext>
            </a:extLst>
          </p:cNvPr>
          <p:cNvSpPr>
            <a:spLocks noGrp="1"/>
          </p:cNvSpPr>
          <p:nvPr>
            <p:ph type="title"/>
          </p:nvPr>
        </p:nvSpPr>
        <p:spPr>
          <a:xfrm>
            <a:off x="640080" y="325369"/>
            <a:ext cx="4368602" cy="1956841"/>
          </a:xfrm>
        </p:spPr>
        <p:txBody>
          <a:bodyPr anchor="b">
            <a:normAutofit/>
          </a:bodyPr>
          <a:lstStyle/>
          <a:p>
            <a:r>
              <a:rPr lang="en-US" sz="5400" dirty="0"/>
              <a:t>Extension </a:t>
            </a:r>
            <a:r>
              <a:rPr lang="en-US" sz="5400" i="1" dirty="0"/>
              <a:t>Is</a:t>
            </a:r>
            <a:r>
              <a:rPr lang="en-US" sz="5400" dirty="0"/>
              <a:t> Doing DEI</a:t>
            </a:r>
          </a:p>
        </p:txBody>
      </p:sp>
      <p:sp>
        <p:nvSpPr>
          <p:cNvPr id="6" name="Content Placeholder 5">
            <a:extLst>
              <a:ext uri="{FF2B5EF4-FFF2-40B4-BE49-F238E27FC236}">
                <a16:creationId xmlns:a16="http://schemas.microsoft.com/office/drawing/2014/main" id="{4C9A98D4-ECF3-E059-BE7B-F215FD1BD248}"/>
              </a:ext>
            </a:extLst>
          </p:cNvPr>
          <p:cNvSpPr>
            <a:spLocks noGrp="1"/>
          </p:cNvSpPr>
          <p:nvPr>
            <p:ph idx="1"/>
          </p:nvPr>
        </p:nvSpPr>
        <p:spPr>
          <a:xfrm>
            <a:off x="640080" y="2872899"/>
            <a:ext cx="4243589" cy="3320668"/>
          </a:xfrm>
        </p:spPr>
        <p:txBody>
          <a:bodyPr>
            <a:normAutofit/>
          </a:bodyPr>
          <a:lstStyle/>
          <a:p>
            <a:r>
              <a:rPr lang="en-US" sz="2200" dirty="0"/>
              <a:t>Program materials in Spanish and English</a:t>
            </a:r>
          </a:p>
          <a:p>
            <a:r>
              <a:rPr lang="en-US" sz="2200" dirty="0"/>
              <a:t>4-H programs tailored to Indigenous youth</a:t>
            </a:r>
          </a:p>
          <a:p>
            <a:r>
              <a:rPr lang="en-US" sz="2200" dirty="0"/>
              <a:t>Lactation spaces for faculty, staff, and participants</a:t>
            </a:r>
          </a:p>
          <a:p>
            <a:r>
              <a:rPr lang="en-US" sz="2200" dirty="0"/>
              <a:t>Providing safe work environment to express alternate viewpoints</a:t>
            </a:r>
          </a:p>
          <a:p>
            <a:r>
              <a:rPr lang="en-US" sz="2200" dirty="0"/>
              <a:t>And much more…</a:t>
            </a:r>
          </a:p>
          <a:p>
            <a:endParaRPr lang="en-US" sz="2200" dirty="0"/>
          </a:p>
        </p:txBody>
      </p:sp>
      <p:pic>
        <p:nvPicPr>
          <p:cNvPr id="8" name="Picture 7" descr="A picture containing person, outdoor&#10;&#10;Description automatically generated">
            <a:extLst>
              <a:ext uri="{FF2B5EF4-FFF2-40B4-BE49-F238E27FC236}">
                <a16:creationId xmlns:a16="http://schemas.microsoft.com/office/drawing/2014/main" id="{9C399E75-03C8-9F64-368B-D16F8DBFBB8D}"/>
              </a:ext>
            </a:extLst>
          </p:cNvPr>
          <p:cNvPicPr>
            <a:picLocks noChangeAspect="1"/>
          </p:cNvPicPr>
          <p:nvPr/>
        </p:nvPicPr>
        <p:blipFill rotWithShape="1">
          <a:blip r:embed="rId2">
            <a:extLst>
              <a:ext uri="{28A0092B-C50C-407E-A947-70E740481C1C}">
                <a14:useLocalDpi xmlns:a14="http://schemas.microsoft.com/office/drawing/2010/main" val="0"/>
              </a:ext>
            </a:extLst>
          </a:blip>
          <a:srcRect b="2697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6643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group of people working in a field&#10;&#10;Description automatically generated with medium confidence">
            <a:extLst>
              <a:ext uri="{FF2B5EF4-FFF2-40B4-BE49-F238E27FC236}">
                <a16:creationId xmlns:a16="http://schemas.microsoft.com/office/drawing/2014/main" id="{47391FDC-ECA5-25A9-DE57-24CADA13A705}"/>
              </a:ext>
            </a:extLst>
          </p:cNvPr>
          <p:cNvPicPr>
            <a:picLocks noChangeAspect="1"/>
          </p:cNvPicPr>
          <p:nvPr/>
        </p:nvPicPr>
        <p:blipFill rotWithShape="1">
          <a:blip r:embed="rId2">
            <a:extLst>
              <a:ext uri="{28A0092B-C50C-407E-A947-70E740481C1C}">
                <a14:useLocalDpi xmlns:a14="http://schemas.microsoft.com/office/drawing/2010/main" val="0"/>
              </a:ext>
            </a:extLst>
          </a:blip>
          <a:srcRect l="23585" t="9091"/>
          <a:stretch/>
        </p:blipFill>
        <p:spPr>
          <a:xfrm>
            <a:off x="-2" y="10"/>
            <a:ext cx="8668512" cy="6857990"/>
          </a:xfrm>
          <a:prstGeom prst="rect">
            <a:avLst/>
          </a:prstGeom>
        </p:spPr>
      </p:pic>
      <p:sp>
        <p:nvSpPr>
          <p:cNvPr id="11" name="Rectangle 13">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B7F31E-1CF6-C9BA-87DD-E08D06060F07}"/>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400" dirty="0"/>
              <a:t>Before deciding, ask “Did we think about DEI?”</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03995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DAF68-15C1-46B0-E6EF-5E689BEFDBCB}"/>
              </a:ext>
            </a:extLst>
          </p:cNvPr>
          <p:cNvSpPr>
            <a:spLocks noGrp="1"/>
          </p:cNvSpPr>
          <p:nvPr>
            <p:ph type="title"/>
          </p:nvPr>
        </p:nvSpPr>
        <p:spPr/>
        <p:txBody>
          <a:bodyPr/>
          <a:lstStyle/>
          <a:p>
            <a:r>
              <a:rPr lang="en-US" dirty="0"/>
              <a:t>Were We Intentional?</a:t>
            </a:r>
          </a:p>
        </p:txBody>
      </p:sp>
      <p:sp>
        <p:nvSpPr>
          <p:cNvPr id="5" name="Content Placeholder 4">
            <a:extLst>
              <a:ext uri="{FF2B5EF4-FFF2-40B4-BE49-F238E27FC236}">
                <a16:creationId xmlns:a16="http://schemas.microsoft.com/office/drawing/2014/main" id="{0EA9E3AB-7AB1-EE1C-C27F-01CB67D47392}"/>
              </a:ext>
            </a:extLst>
          </p:cNvPr>
          <p:cNvSpPr>
            <a:spLocks noGrp="1"/>
          </p:cNvSpPr>
          <p:nvPr>
            <p:ph idx="1"/>
          </p:nvPr>
        </p:nvSpPr>
        <p:spPr/>
        <p:txBody>
          <a:bodyPr>
            <a:normAutofit lnSpcReduction="10000"/>
          </a:bodyPr>
          <a:lstStyle/>
          <a:p>
            <a:r>
              <a:rPr lang="en-US" dirty="0"/>
              <a:t>Can we improve the onboarding so that new faculty and staff feel welcome?</a:t>
            </a:r>
          </a:p>
          <a:p>
            <a:r>
              <a:rPr lang="en-US" dirty="0"/>
              <a:t>Are we saying or doing things that make others uncomfortable?  Did we ask?</a:t>
            </a:r>
          </a:p>
          <a:p>
            <a:r>
              <a:rPr lang="en-US" dirty="0"/>
              <a:t>Did we seek out the voices of individuals who don’t often speak up?</a:t>
            </a:r>
          </a:p>
          <a:p>
            <a:r>
              <a:rPr lang="en-US" dirty="0"/>
              <a:t>Are we mentoring future leaders who represent the diversity in our organization?</a:t>
            </a:r>
          </a:p>
          <a:p>
            <a:r>
              <a:rPr lang="en-US" dirty="0"/>
              <a:t>Are we reviewing for salary equity among the same job titles?</a:t>
            </a:r>
          </a:p>
          <a:p>
            <a:r>
              <a:rPr lang="en-US" dirty="0"/>
              <a:t>How actively are we recruiting faculty and staff from under-represented groups?</a:t>
            </a:r>
          </a:p>
        </p:txBody>
      </p:sp>
    </p:spTree>
    <p:extLst>
      <p:ext uri="{BB962C8B-B14F-4D97-AF65-F5344CB8AC3E}">
        <p14:creationId xmlns:p14="http://schemas.microsoft.com/office/powerpoint/2010/main" val="159677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772C21-C770-932F-958C-9DF2BE626956}"/>
              </a:ext>
            </a:extLst>
          </p:cNvPr>
          <p:cNvSpPr>
            <a:spLocks noGrp="1"/>
          </p:cNvSpPr>
          <p:nvPr>
            <p:ph type="title"/>
          </p:nvPr>
        </p:nvSpPr>
        <p:spPr/>
        <p:txBody>
          <a:bodyPr>
            <a:normAutofit fontScale="90000"/>
          </a:bodyPr>
          <a:lstStyle/>
          <a:p>
            <a:r>
              <a:rPr lang="en-US" dirty="0"/>
              <a:t>We will make mistakes with DEI.  </a:t>
            </a:r>
            <a:br>
              <a:rPr lang="en-US" dirty="0"/>
            </a:br>
            <a:br>
              <a:rPr lang="en-US" dirty="0"/>
            </a:br>
            <a:r>
              <a:rPr lang="en-US" dirty="0"/>
              <a:t>Be open, listen, learn, and improve.</a:t>
            </a:r>
          </a:p>
        </p:txBody>
      </p:sp>
    </p:spTree>
    <p:extLst>
      <p:ext uri="{BB962C8B-B14F-4D97-AF65-F5344CB8AC3E}">
        <p14:creationId xmlns:p14="http://schemas.microsoft.com/office/powerpoint/2010/main" val="3332311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CB3D9D-9D26-8537-FD38-01556A2F2ACA}"/>
              </a:ext>
            </a:extLst>
          </p:cNvPr>
          <p:cNvSpPr>
            <a:spLocks noGrp="1"/>
          </p:cNvSpPr>
          <p:nvPr>
            <p:ph type="title"/>
          </p:nvPr>
        </p:nvSpPr>
        <p:spPr>
          <a:xfrm>
            <a:off x="643468" y="416056"/>
            <a:ext cx="4620584" cy="1032966"/>
          </a:xfrm>
        </p:spPr>
        <p:txBody>
          <a:bodyPr vert="horz" lIns="91440" tIns="45720" rIns="91440" bIns="45720" rtlCol="0" anchor="b">
            <a:normAutofit/>
          </a:bodyPr>
          <a:lstStyle/>
          <a:p>
            <a:r>
              <a:rPr lang="en-US" sz="4400" dirty="0"/>
              <a:t>Resources:</a:t>
            </a:r>
          </a:p>
        </p:txBody>
      </p:sp>
      <p:sp>
        <p:nvSpPr>
          <p:cNvPr id="3" name="Text Placeholder 2">
            <a:extLst>
              <a:ext uri="{FF2B5EF4-FFF2-40B4-BE49-F238E27FC236}">
                <a16:creationId xmlns:a16="http://schemas.microsoft.com/office/drawing/2014/main" id="{759BB7AF-3E0B-7C82-80B7-B5DF70937CBC}"/>
              </a:ext>
            </a:extLst>
          </p:cNvPr>
          <p:cNvSpPr>
            <a:spLocks noGrp="1"/>
          </p:cNvSpPr>
          <p:nvPr>
            <p:ph type="body" idx="1"/>
          </p:nvPr>
        </p:nvSpPr>
        <p:spPr>
          <a:xfrm>
            <a:off x="643468" y="1763093"/>
            <a:ext cx="4620584" cy="4433170"/>
          </a:xfrm>
        </p:spPr>
        <p:txBody>
          <a:bodyPr vert="horz" lIns="91440" tIns="45720" rIns="91440" bIns="45720" rtlCol="0">
            <a:normAutofit fontScale="92500" lnSpcReduction="10000"/>
          </a:bodyPr>
          <a:lstStyle/>
          <a:p>
            <a:pPr marL="342900" indent="-342900">
              <a:buFont typeface="Arial" panose="020B0604020202020204" pitchFamily="34" charset="0"/>
              <a:buChar char="•"/>
            </a:pPr>
            <a:r>
              <a:rPr lang="en-US" sz="2400" dirty="0">
                <a:hlinkClick r:id="rId2"/>
              </a:rPr>
              <a:t>Hiring &amp; Onboarding</a:t>
            </a:r>
            <a:endParaRPr lang="en-US" sz="2400" dirty="0"/>
          </a:p>
          <a:p>
            <a:pPr marL="342900" indent="-342900">
              <a:buFont typeface="Arial" panose="020B0604020202020204" pitchFamily="34" charset="0"/>
              <a:buChar char="•"/>
            </a:pPr>
            <a:r>
              <a:rPr lang="en-US" dirty="0">
                <a:solidFill>
                  <a:schemeClr val="tx1"/>
                </a:solidFill>
                <a:hlinkClick r:id="rId3"/>
              </a:rPr>
              <a:t>ALVSCE DEI Council</a:t>
            </a:r>
            <a:r>
              <a:rPr lang="en-US" dirty="0">
                <a:solidFill>
                  <a:schemeClr val="tx1"/>
                </a:solidFill>
              </a:rPr>
              <a:t> (new website coming soon)</a:t>
            </a:r>
          </a:p>
          <a:p>
            <a:pPr marL="342900" indent="-342900">
              <a:buFont typeface="Arial" panose="020B0604020202020204" pitchFamily="34" charset="0"/>
              <a:buChar char="•"/>
            </a:pPr>
            <a:r>
              <a:rPr lang="en-US" dirty="0">
                <a:solidFill>
                  <a:schemeClr val="tx1"/>
                </a:solidFill>
              </a:rPr>
              <a:t>UArizona </a:t>
            </a:r>
            <a:r>
              <a:rPr lang="en-US" dirty="0">
                <a:solidFill>
                  <a:schemeClr val="tx1"/>
                </a:solidFill>
                <a:hlinkClick r:id="rId4"/>
              </a:rPr>
              <a:t>Office of Diversity &amp; Inclusion</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ALVSCE </a:t>
            </a:r>
            <a:r>
              <a:rPr lang="en-US" dirty="0">
                <a:solidFill>
                  <a:schemeClr val="tx1"/>
                </a:solidFill>
                <a:hlinkClick r:id="rId5"/>
              </a:rPr>
              <a:t>Employee Demographics</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Arizona </a:t>
            </a:r>
            <a:r>
              <a:rPr lang="en-US" dirty="0">
                <a:solidFill>
                  <a:schemeClr val="tx1"/>
                </a:solidFill>
                <a:hlinkClick r:id="rId6"/>
              </a:rPr>
              <a:t>Population Data</a:t>
            </a:r>
            <a:r>
              <a:rPr lang="en-US" dirty="0">
                <a:solidFill>
                  <a:schemeClr val="tx1"/>
                </a:solidFill>
              </a:rPr>
              <a:t>, Census</a:t>
            </a:r>
          </a:p>
          <a:p>
            <a:pPr marL="342900" indent="-342900">
              <a:buFont typeface="Arial" panose="020B0604020202020204" pitchFamily="34" charset="0"/>
              <a:buChar char="•"/>
            </a:pPr>
            <a:r>
              <a:rPr lang="en-US" dirty="0">
                <a:solidFill>
                  <a:schemeClr val="tx1"/>
                </a:solidFill>
              </a:rPr>
              <a:t>UArizona </a:t>
            </a:r>
            <a:r>
              <a:rPr lang="en-US" dirty="0">
                <a:solidFill>
                  <a:schemeClr val="tx1"/>
                </a:solidFill>
                <a:hlinkClick r:id="rId7"/>
              </a:rPr>
              <a:t>Hispanic Serving Institution</a:t>
            </a:r>
            <a:r>
              <a:rPr lang="en-US" dirty="0">
                <a:solidFill>
                  <a:schemeClr val="tx1"/>
                </a:solidFill>
              </a:rPr>
              <a:t> Initiatives</a:t>
            </a:r>
          </a:p>
          <a:p>
            <a:pPr marL="342900" indent="-342900">
              <a:buFont typeface="Arial" panose="020B0604020202020204" pitchFamily="34" charset="0"/>
              <a:buChar char="•"/>
            </a:pPr>
            <a:r>
              <a:rPr lang="en-US" dirty="0">
                <a:solidFill>
                  <a:schemeClr val="tx1"/>
                </a:solidFill>
              </a:rPr>
              <a:t>UArizona </a:t>
            </a:r>
            <a:r>
              <a:rPr lang="en-US" dirty="0">
                <a:solidFill>
                  <a:schemeClr val="tx1"/>
                </a:solidFill>
                <a:hlinkClick r:id="rId8"/>
              </a:rPr>
              <a:t>Native American Advancement, Initiatives &amp; Research</a:t>
            </a:r>
            <a:endParaRPr lang="en-US" dirty="0">
              <a:solidFill>
                <a:schemeClr val="tx1"/>
              </a:solidFill>
            </a:endParaRPr>
          </a:p>
        </p:txBody>
      </p:sp>
      <p:pic>
        <p:nvPicPr>
          <p:cNvPr id="5" name="Picture 4" descr="A picture containing outdoor, sky, ground, person&#10;&#10;Description automatically generated">
            <a:extLst>
              <a:ext uri="{FF2B5EF4-FFF2-40B4-BE49-F238E27FC236}">
                <a16:creationId xmlns:a16="http://schemas.microsoft.com/office/drawing/2014/main" id="{FFD48510-418F-4742-E169-65B675745C91}"/>
              </a:ext>
            </a:extLst>
          </p:cNvPr>
          <p:cNvPicPr>
            <a:picLocks noChangeAspect="1"/>
          </p:cNvPicPr>
          <p:nvPr/>
        </p:nvPicPr>
        <p:blipFill rotWithShape="1">
          <a:blip r:embed="rId9">
            <a:extLst>
              <a:ext uri="{28A0092B-C50C-407E-A947-70E740481C1C}">
                <a14:useLocalDpi xmlns:a14="http://schemas.microsoft.com/office/drawing/2010/main" val="0"/>
              </a:ext>
            </a:extLst>
          </a:blip>
          <a:srcRect l="21215" r="2096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4413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A188E-8AEA-8807-EFF4-FEBEC20C7FED}"/>
              </a:ext>
            </a:extLst>
          </p:cNvPr>
          <p:cNvSpPr>
            <a:spLocks noGrp="1"/>
          </p:cNvSpPr>
          <p:nvPr>
            <p:ph type="title"/>
          </p:nvPr>
        </p:nvSpPr>
        <p:spPr/>
        <p:txBody>
          <a:bodyPr/>
          <a:lstStyle/>
          <a:p>
            <a:r>
              <a:rPr lang="en-US" dirty="0"/>
              <a:t>Learning Opportunities</a:t>
            </a:r>
          </a:p>
        </p:txBody>
      </p:sp>
      <p:sp>
        <p:nvSpPr>
          <p:cNvPr id="5" name="Content Placeholder 4">
            <a:extLst>
              <a:ext uri="{FF2B5EF4-FFF2-40B4-BE49-F238E27FC236}">
                <a16:creationId xmlns:a16="http://schemas.microsoft.com/office/drawing/2014/main" id="{54F34F0B-B43C-EEFD-B60F-146BB5F9F828}"/>
              </a:ext>
            </a:extLst>
          </p:cNvPr>
          <p:cNvSpPr>
            <a:spLocks noGrp="1"/>
          </p:cNvSpPr>
          <p:nvPr>
            <p:ph idx="1"/>
          </p:nvPr>
        </p:nvSpPr>
        <p:spPr/>
        <p:txBody>
          <a:bodyPr/>
          <a:lstStyle/>
          <a:p>
            <a:r>
              <a:rPr lang="en-US" dirty="0"/>
              <a:t>LinkedIn Learning</a:t>
            </a:r>
          </a:p>
          <a:p>
            <a:pPr lvl="1"/>
            <a:r>
              <a:rPr lang="en-US" dirty="0"/>
              <a:t>Moving DEI from Intention to Impact with Ruchika Tulshyan</a:t>
            </a:r>
          </a:p>
          <a:p>
            <a:pPr lvl="1"/>
            <a:r>
              <a:rPr lang="en-US" dirty="0"/>
              <a:t>Diversity, Inclusion, and Belonging</a:t>
            </a:r>
          </a:p>
          <a:p>
            <a:pPr lvl="1"/>
            <a:r>
              <a:rPr lang="en-US" dirty="0"/>
              <a:t>Communicating about Culturally Sensitive Issues</a:t>
            </a:r>
          </a:p>
          <a:p>
            <a:pPr lvl="1"/>
            <a:r>
              <a:rPr lang="en-US" dirty="0"/>
              <a:t>Uncovering Unconscious Bias in Recruiting and Interviewing</a:t>
            </a:r>
          </a:p>
          <a:p>
            <a:r>
              <a:rPr lang="en-US" dirty="0">
                <a:hlinkClick r:id="rId2"/>
              </a:rPr>
              <a:t>Understanding Unconscious Bias</a:t>
            </a:r>
            <a:r>
              <a:rPr lang="en-US" dirty="0"/>
              <a:t> (very short YouTube)</a:t>
            </a:r>
          </a:p>
          <a:p>
            <a:r>
              <a:rPr lang="en-US" dirty="0"/>
              <a:t>Books</a:t>
            </a:r>
          </a:p>
          <a:p>
            <a:pPr lvl="1"/>
            <a:r>
              <a:rPr lang="en-US" i="1" dirty="0"/>
              <a:t>Inclusify: The Power of Uniqueness and Belonging to Build Innovative Teams</a:t>
            </a:r>
            <a:r>
              <a:rPr lang="en-US" dirty="0"/>
              <a:t> by Stefanie K. Johnson</a:t>
            </a:r>
          </a:p>
          <a:p>
            <a:r>
              <a:rPr lang="en-US" dirty="0"/>
              <a:t>And many more…point is to be open minded and start.</a:t>
            </a:r>
          </a:p>
        </p:txBody>
      </p:sp>
    </p:spTree>
    <p:extLst>
      <p:ext uri="{BB962C8B-B14F-4D97-AF65-F5344CB8AC3E}">
        <p14:creationId xmlns:p14="http://schemas.microsoft.com/office/powerpoint/2010/main" val="18109063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1106</TotalTime>
  <Words>385</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UArizona Values: Inclusion</vt:lpstr>
      <vt:lpstr>DEI: More Than Meets the Eye</vt:lpstr>
      <vt:lpstr>Extension Is Doing DEI</vt:lpstr>
      <vt:lpstr>Before deciding, ask “Did we think about DEI?”</vt:lpstr>
      <vt:lpstr>Were We Intentional?</vt:lpstr>
      <vt:lpstr>We will make mistakes with DEI.    Be open, listen, learn, and improve.</vt:lpstr>
      <vt:lpstr>Resources:</vt:lpstr>
      <vt:lpstr>Learning Opportunities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Ratje, Jeffrey M - (jmratje)</dc:creator>
  <cp:lastModifiedBy>Ratje, Jeffrey M - (jmratje)</cp:lastModifiedBy>
  <cp:revision>1</cp:revision>
  <dcterms:created xsi:type="dcterms:W3CDTF">2023-03-22T22:12:31Z</dcterms:created>
  <dcterms:modified xsi:type="dcterms:W3CDTF">2023-03-23T16:38:33Z</dcterms:modified>
</cp:coreProperties>
</file>