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Open Sans ExtraBold" panose="020B0906030804020204" pitchFamily="34" charset="0"/>
      <p:bold r:id="rId25"/>
      <p:boldItalic r:id="rId26"/>
    </p:embeddedFont>
    <p:embeddedFont>
      <p:font typeface="Raleway" pitchFamily="2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1" roundtripDataSignature="AMtx7mjFBBKlelo3lRC66rq7yclVkhIXZ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40"/>
      </p:cViewPr>
      <p:guideLst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iott-Engel, Jeremy - (elliottengelj)" userId="eade4347-5017-46b5-ab95-8fb95819b198" providerId="ADAL" clId="{C04C5E5A-8E12-461C-B1A3-55236F251A1D}"/>
    <pc:docChg chg="custSel delSld modSld">
      <pc:chgData name="Elliott-Engel, Jeremy - (elliottengelj)" userId="eade4347-5017-46b5-ab95-8fb95819b198" providerId="ADAL" clId="{C04C5E5A-8E12-461C-B1A3-55236F251A1D}" dt="2022-09-16T02:14:53.853" v="109" actId="20577"/>
      <pc:docMkLst>
        <pc:docMk/>
      </pc:docMkLst>
      <pc:sldChg chg="modSp mod">
        <pc:chgData name="Elliott-Engel, Jeremy - (elliottengelj)" userId="eade4347-5017-46b5-ab95-8fb95819b198" providerId="ADAL" clId="{C04C5E5A-8E12-461C-B1A3-55236F251A1D}" dt="2022-09-16T02:13:42.988" v="102" actId="20577"/>
        <pc:sldMkLst>
          <pc:docMk/>
          <pc:sldMk cId="0" sldId="257"/>
        </pc:sldMkLst>
        <pc:spChg chg="mod">
          <ac:chgData name="Elliott-Engel, Jeremy - (elliottengelj)" userId="eade4347-5017-46b5-ab95-8fb95819b198" providerId="ADAL" clId="{C04C5E5A-8E12-461C-B1A3-55236F251A1D}" dt="2022-09-16T02:13:42.988" v="102" actId="20577"/>
          <ac:spMkLst>
            <pc:docMk/>
            <pc:sldMk cId="0" sldId="257"/>
            <ac:spMk id="265" creationId="{00000000-0000-0000-0000-000000000000}"/>
          </ac:spMkLst>
        </pc:spChg>
      </pc:sldChg>
      <pc:sldChg chg="modSp mod">
        <pc:chgData name="Elliott-Engel, Jeremy - (elliottengelj)" userId="eade4347-5017-46b5-ab95-8fb95819b198" providerId="ADAL" clId="{C04C5E5A-8E12-461C-B1A3-55236F251A1D}" dt="2022-09-16T02:09:54.169" v="63" actId="20577"/>
        <pc:sldMkLst>
          <pc:docMk/>
          <pc:sldMk cId="0" sldId="258"/>
        </pc:sldMkLst>
        <pc:spChg chg="mod">
          <ac:chgData name="Elliott-Engel, Jeremy - (elliottengelj)" userId="eade4347-5017-46b5-ab95-8fb95819b198" providerId="ADAL" clId="{C04C5E5A-8E12-461C-B1A3-55236F251A1D}" dt="2022-09-16T02:09:54.169" v="63" actId="20577"/>
          <ac:spMkLst>
            <pc:docMk/>
            <pc:sldMk cId="0" sldId="258"/>
            <ac:spMk id="278" creationId="{00000000-0000-0000-0000-000000000000}"/>
          </ac:spMkLst>
        </pc:spChg>
      </pc:sldChg>
      <pc:sldChg chg="modSp mod">
        <pc:chgData name="Elliott-Engel, Jeremy - (elliottengelj)" userId="eade4347-5017-46b5-ab95-8fb95819b198" providerId="ADAL" clId="{C04C5E5A-8E12-461C-B1A3-55236F251A1D}" dt="2022-09-16T02:09:46.073" v="62" actId="20577"/>
        <pc:sldMkLst>
          <pc:docMk/>
          <pc:sldMk cId="0" sldId="259"/>
        </pc:sldMkLst>
        <pc:spChg chg="mod">
          <ac:chgData name="Elliott-Engel, Jeremy - (elliottengelj)" userId="eade4347-5017-46b5-ab95-8fb95819b198" providerId="ADAL" clId="{C04C5E5A-8E12-461C-B1A3-55236F251A1D}" dt="2022-09-16T02:09:46.073" v="62" actId="20577"/>
          <ac:spMkLst>
            <pc:docMk/>
            <pc:sldMk cId="0" sldId="259"/>
            <ac:spMk id="292" creationId="{00000000-0000-0000-0000-000000000000}"/>
          </ac:spMkLst>
        </pc:spChg>
      </pc:sldChg>
      <pc:sldChg chg="modSp mod">
        <pc:chgData name="Elliott-Engel, Jeremy - (elliottengelj)" userId="eade4347-5017-46b5-ab95-8fb95819b198" providerId="ADAL" clId="{C04C5E5A-8E12-461C-B1A3-55236F251A1D}" dt="2022-09-16T02:09:29.629" v="43" actId="20577"/>
        <pc:sldMkLst>
          <pc:docMk/>
          <pc:sldMk cId="0" sldId="260"/>
        </pc:sldMkLst>
        <pc:spChg chg="mod">
          <ac:chgData name="Elliott-Engel, Jeremy - (elliottengelj)" userId="eade4347-5017-46b5-ab95-8fb95819b198" providerId="ADAL" clId="{C04C5E5A-8E12-461C-B1A3-55236F251A1D}" dt="2022-09-16T02:09:29.629" v="43" actId="20577"/>
          <ac:spMkLst>
            <pc:docMk/>
            <pc:sldMk cId="0" sldId="260"/>
            <ac:spMk id="303" creationId="{00000000-0000-0000-0000-000000000000}"/>
          </ac:spMkLst>
        </pc:spChg>
      </pc:sldChg>
      <pc:sldChg chg="modSp mod">
        <pc:chgData name="Elliott-Engel, Jeremy - (elliottengelj)" userId="eade4347-5017-46b5-ab95-8fb95819b198" providerId="ADAL" clId="{C04C5E5A-8E12-461C-B1A3-55236F251A1D}" dt="2022-09-16T02:09:18.141" v="23" actId="5793"/>
        <pc:sldMkLst>
          <pc:docMk/>
          <pc:sldMk cId="0" sldId="261"/>
        </pc:sldMkLst>
        <pc:spChg chg="mod">
          <ac:chgData name="Elliott-Engel, Jeremy - (elliottengelj)" userId="eade4347-5017-46b5-ab95-8fb95819b198" providerId="ADAL" clId="{C04C5E5A-8E12-461C-B1A3-55236F251A1D}" dt="2022-09-16T02:09:18.141" v="23" actId="5793"/>
          <ac:spMkLst>
            <pc:docMk/>
            <pc:sldMk cId="0" sldId="261"/>
            <ac:spMk id="314" creationId="{00000000-0000-0000-0000-000000000000}"/>
          </ac:spMkLst>
        </pc:spChg>
      </pc:sldChg>
      <pc:sldChg chg="modSp mod">
        <pc:chgData name="Elliott-Engel, Jeremy - (elliottengelj)" userId="eade4347-5017-46b5-ab95-8fb95819b198" providerId="ADAL" clId="{C04C5E5A-8E12-461C-B1A3-55236F251A1D}" dt="2022-09-16T02:09:06.134" v="12" actId="20577"/>
        <pc:sldMkLst>
          <pc:docMk/>
          <pc:sldMk cId="0" sldId="262"/>
        </pc:sldMkLst>
        <pc:spChg chg="mod">
          <ac:chgData name="Elliott-Engel, Jeremy - (elliottengelj)" userId="eade4347-5017-46b5-ab95-8fb95819b198" providerId="ADAL" clId="{C04C5E5A-8E12-461C-B1A3-55236F251A1D}" dt="2022-09-16T02:09:06.134" v="12" actId="20577"/>
          <ac:spMkLst>
            <pc:docMk/>
            <pc:sldMk cId="0" sldId="262"/>
            <ac:spMk id="326" creationId="{00000000-0000-0000-0000-000000000000}"/>
          </ac:spMkLst>
        </pc:spChg>
      </pc:sldChg>
      <pc:sldChg chg="modSp mod">
        <pc:chgData name="Elliott-Engel, Jeremy - (elliottengelj)" userId="eade4347-5017-46b5-ab95-8fb95819b198" providerId="ADAL" clId="{C04C5E5A-8E12-461C-B1A3-55236F251A1D}" dt="2022-09-16T02:08:38.566" v="0" actId="20577"/>
        <pc:sldMkLst>
          <pc:docMk/>
          <pc:sldMk cId="0" sldId="263"/>
        </pc:sldMkLst>
        <pc:spChg chg="mod">
          <ac:chgData name="Elliott-Engel, Jeremy - (elliottengelj)" userId="eade4347-5017-46b5-ab95-8fb95819b198" providerId="ADAL" clId="{C04C5E5A-8E12-461C-B1A3-55236F251A1D}" dt="2022-09-16T02:08:38.566" v="0" actId="20577"/>
          <ac:spMkLst>
            <pc:docMk/>
            <pc:sldMk cId="0" sldId="263"/>
            <ac:spMk id="337" creationId="{00000000-0000-0000-0000-000000000000}"/>
          </ac:spMkLst>
        </pc:spChg>
      </pc:sldChg>
      <pc:sldChg chg="modSp mod">
        <pc:chgData name="Elliott-Engel, Jeremy - (elliottengelj)" userId="eade4347-5017-46b5-ab95-8fb95819b198" providerId="ADAL" clId="{C04C5E5A-8E12-461C-B1A3-55236F251A1D}" dt="2022-09-16T02:14:11.346" v="103" actId="20577"/>
        <pc:sldMkLst>
          <pc:docMk/>
          <pc:sldMk cId="0" sldId="266"/>
        </pc:sldMkLst>
        <pc:spChg chg="mod">
          <ac:chgData name="Elliott-Engel, Jeremy - (elliottengelj)" userId="eade4347-5017-46b5-ab95-8fb95819b198" providerId="ADAL" clId="{C04C5E5A-8E12-461C-B1A3-55236F251A1D}" dt="2022-09-16T02:14:11.346" v="103" actId="20577"/>
          <ac:spMkLst>
            <pc:docMk/>
            <pc:sldMk cId="0" sldId="266"/>
            <ac:spMk id="380" creationId="{00000000-0000-0000-0000-000000000000}"/>
          </ac:spMkLst>
        </pc:spChg>
      </pc:sldChg>
      <pc:sldChg chg="modSp mod">
        <pc:chgData name="Elliott-Engel, Jeremy - (elliottengelj)" userId="eade4347-5017-46b5-ab95-8fb95819b198" providerId="ADAL" clId="{C04C5E5A-8E12-461C-B1A3-55236F251A1D}" dt="2022-09-16T02:14:30.570" v="105" actId="20577"/>
        <pc:sldMkLst>
          <pc:docMk/>
          <pc:sldMk cId="0" sldId="267"/>
        </pc:sldMkLst>
        <pc:spChg chg="mod">
          <ac:chgData name="Elliott-Engel, Jeremy - (elliottengelj)" userId="eade4347-5017-46b5-ab95-8fb95819b198" providerId="ADAL" clId="{C04C5E5A-8E12-461C-B1A3-55236F251A1D}" dt="2022-09-16T02:14:24.053" v="104" actId="20577"/>
          <ac:spMkLst>
            <pc:docMk/>
            <pc:sldMk cId="0" sldId="267"/>
            <ac:spMk id="391" creationId="{00000000-0000-0000-0000-000000000000}"/>
          </ac:spMkLst>
        </pc:spChg>
        <pc:spChg chg="mod">
          <ac:chgData name="Elliott-Engel, Jeremy - (elliottengelj)" userId="eade4347-5017-46b5-ab95-8fb95819b198" providerId="ADAL" clId="{C04C5E5A-8E12-461C-B1A3-55236F251A1D}" dt="2022-09-16T02:14:30.570" v="105" actId="20577"/>
          <ac:spMkLst>
            <pc:docMk/>
            <pc:sldMk cId="0" sldId="267"/>
            <ac:spMk id="392" creationId="{00000000-0000-0000-0000-000000000000}"/>
          </ac:spMkLst>
        </pc:spChg>
      </pc:sldChg>
      <pc:sldChg chg="modSp mod">
        <pc:chgData name="Elliott-Engel, Jeremy - (elliottengelj)" userId="eade4347-5017-46b5-ab95-8fb95819b198" providerId="ADAL" clId="{C04C5E5A-8E12-461C-B1A3-55236F251A1D}" dt="2022-09-16T02:14:40.673" v="108" actId="20577"/>
        <pc:sldMkLst>
          <pc:docMk/>
          <pc:sldMk cId="0" sldId="268"/>
        </pc:sldMkLst>
        <pc:spChg chg="mod">
          <ac:chgData name="Elliott-Engel, Jeremy - (elliottengelj)" userId="eade4347-5017-46b5-ab95-8fb95819b198" providerId="ADAL" clId="{C04C5E5A-8E12-461C-B1A3-55236F251A1D}" dt="2022-09-16T02:14:40.673" v="108" actId="20577"/>
          <ac:spMkLst>
            <pc:docMk/>
            <pc:sldMk cId="0" sldId="268"/>
            <ac:spMk id="402" creationId="{00000000-0000-0000-0000-000000000000}"/>
          </ac:spMkLst>
        </pc:spChg>
      </pc:sldChg>
      <pc:sldChg chg="modSp mod">
        <pc:chgData name="Elliott-Engel, Jeremy - (elliottengelj)" userId="eade4347-5017-46b5-ab95-8fb95819b198" providerId="ADAL" clId="{C04C5E5A-8E12-461C-B1A3-55236F251A1D}" dt="2022-09-16T02:14:53.853" v="109" actId="20577"/>
        <pc:sldMkLst>
          <pc:docMk/>
          <pc:sldMk cId="0" sldId="269"/>
        </pc:sldMkLst>
        <pc:spChg chg="mod">
          <ac:chgData name="Elliott-Engel, Jeremy - (elliottengelj)" userId="eade4347-5017-46b5-ab95-8fb95819b198" providerId="ADAL" clId="{C04C5E5A-8E12-461C-B1A3-55236F251A1D}" dt="2022-09-16T02:14:53.853" v="109" actId="20577"/>
          <ac:spMkLst>
            <pc:docMk/>
            <pc:sldMk cId="0" sldId="269"/>
            <ac:spMk id="413" creationId="{00000000-0000-0000-0000-000000000000}"/>
          </ac:spMkLst>
        </pc:spChg>
      </pc:sldChg>
      <pc:sldChg chg="del">
        <pc:chgData name="Elliott-Engel, Jeremy - (elliottengelj)" userId="eade4347-5017-46b5-ab95-8fb95819b198" providerId="ADAL" clId="{C04C5E5A-8E12-461C-B1A3-55236F251A1D}" dt="2022-09-16T02:12:16.263" v="100" actId="47"/>
        <pc:sldMkLst>
          <pc:docMk/>
          <pc:sldMk cId="0" sldId="274"/>
        </pc:sldMkLst>
      </pc:sldChg>
      <pc:sldMasterChg chg="delSldLayout">
        <pc:chgData name="Elliott-Engel, Jeremy - (elliottengelj)" userId="eade4347-5017-46b5-ab95-8fb95819b198" providerId="ADAL" clId="{C04C5E5A-8E12-461C-B1A3-55236F251A1D}" dt="2022-09-16T02:12:16.263" v="100" actId="47"/>
        <pc:sldMasterMkLst>
          <pc:docMk/>
          <pc:sldMasterMk cId="0" sldId="2147483648"/>
        </pc:sldMasterMkLst>
        <pc:sldLayoutChg chg="del">
          <pc:chgData name="Elliott-Engel, Jeremy - (elliottengelj)" userId="eade4347-5017-46b5-ab95-8fb95819b198" providerId="ADAL" clId="{C04C5E5A-8E12-461C-B1A3-55236F251A1D}" dt="2022-09-16T02:12:16.263" v="100" actId="47"/>
          <pc:sldLayoutMkLst>
            <pc:docMk/>
            <pc:sldMasterMk cId="0" sldId="2147483648"/>
            <pc:sldLayoutMk cId="0" sldId="214748365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d-ID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5288cb1b1d_0_1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0" name="Google Shape;250;g15288cb1b1d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5288cb1b1d_0_1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4" name="Google Shape;364;g15288cb1b1d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5288cb1b1d_0_1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5" name="Google Shape;375;g15288cb1b1d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15288cb1b1d_0_1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6" name="Google Shape;386;g15288cb1b1d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5288cb1b1d_0_2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7" name="Google Shape;397;g15288cb1b1d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5288cb1b1d_0_2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8" name="Google Shape;408;g15288cb1b1d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15288cb1b1d_0_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9" name="Google Shape;419;g15288cb1b1d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15288cb1b1d_0_2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0" name="Google Shape;430;g15288cb1b1d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5288cb1b1d_0_2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3" name="Google Shape;443;g15288cb1b1d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15288cb1b1d_0_3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1" name="Google Shape;451;g15288cb1b1d_0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0" name="Google Shape;260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5288cb1b1d_0_1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g15288cb1b1d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5288cb1b1d_0_1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7" name="Google Shape;287;g15288cb1b1d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5288cb1b1d_0_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8" name="Google Shape;298;g15288cb1b1d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5288cb1b1d_0_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9" name="Google Shape;309;g15288cb1b1d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5288cb1b1d_0_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0" name="Google Shape;320;g15288cb1b1d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5288cb1b1d_0_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2" name="Google Shape;332;g15288cb1b1d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5288cb1b1d_0_2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9" name="Google Shape;349;g15288cb1b1d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126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Google Shape;24;p126"/>
          <p:cNvSpPr/>
          <p:nvPr/>
        </p:nvSpPr>
        <p:spPr>
          <a:xfrm rot="10800000"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EAE6E3"/>
              </a:gs>
              <a:gs pos="100000">
                <a:schemeClr val="lt1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" name="Google Shape;25;p126"/>
          <p:cNvPicPr preferRelativeResize="0"/>
          <p:nvPr/>
        </p:nvPicPr>
        <p:blipFill rotWithShape="1">
          <a:blip r:embed="rId2">
            <a:alphaModFix/>
          </a:blip>
          <a:srcRect l="260" t="3117" r="-260" b="11935"/>
          <a:stretch/>
        </p:blipFill>
        <p:spPr>
          <a:xfrm>
            <a:off x="-230250" y="-2444325"/>
            <a:ext cx="9699725" cy="326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050" y="237374"/>
            <a:ext cx="368052" cy="38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2"/>
          <p:cNvSpPr>
            <a:spLocks noGrp="1"/>
          </p:cNvSpPr>
          <p:nvPr>
            <p:ph type="pic" idx="2"/>
          </p:nvPr>
        </p:nvSpPr>
        <p:spPr>
          <a:xfrm>
            <a:off x="5121798" y="0"/>
            <a:ext cx="4022203" cy="419292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33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Title Slide">
  <p:cSld name="34_Title Slid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4"/>
          <p:cNvSpPr>
            <a:spLocks noGrp="1"/>
          </p:cNvSpPr>
          <p:nvPr>
            <p:ph type="pic" idx="2"/>
          </p:nvPr>
        </p:nvSpPr>
        <p:spPr>
          <a:xfrm>
            <a:off x="1" y="1489841"/>
            <a:ext cx="9144000" cy="269881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Title Slide">
  <p:cSld name="35_Title Slid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5"/>
          <p:cNvSpPr>
            <a:spLocks noGrp="1"/>
          </p:cNvSpPr>
          <p:nvPr>
            <p:ph type="pic" idx="2"/>
          </p:nvPr>
        </p:nvSpPr>
        <p:spPr>
          <a:xfrm>
            <a:off x="794657" y="1283013"/>
            <a:ext cx="7565571" cy="236370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6_Title Slide">
  <p:cSld name="36_Title Slid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6"/>
          <p:cNvSpPr>
            <a:spLocks noGrp="1"/>
          </p:cNvSpPr>
          <p:nvPr>
            <p:ph type="pic" idx="2"/>
          </p:nvPr>
        </p:nvSpPr>
        <p:spPr>
          <a:xfrm>
            <a:off x="794657" y="1491343"/>
            <a:ext cx="7565571" cy="300445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Slide">
  <p:cSld name="22_Title Slide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7"/>
          <p:cNvSpPr>
            <a:spLocks noGrp="1"/>
          </p:cNvSpPr>
          <p:nvPr>
            <p:ph type="pic" idx="2"/>
          </p:nvPr>
        </p:nvSpPr>
        <p:spPr>
          <a:xfrm>
            <a:off x="0" y="0"/>
            <a:ext cx="3490547" cy="453683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Slide">
  <p:cSld name="23_Title Slide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8"/>
          <p:cNvSpPr>
            <a:spLocks noGrp="1"/>
          </p:cNvSpPr>
          <p:nvPr>
            <p:ph type="pic" idx="2"/>
          </p:nvPr>
        </p:nvSpPr>
        <p:spPr>
          <a:xfrm>
            <a:off x="1164148" y="1759226"/>
            <a:ext cx="1081946" cy="1081946"/>
          </a:xfrm>
          <a:prstGeom prst="ellipse">
            <a:avLst/>
          </a:prstGeom>
          <a:noFill/>
          <a:ln>
            <a:noFill/>
          </a:ln>
        </p:spPr>
      </p:sp>
      <p:sp>
        <p:nvSpPr>
          <p:cNvPr id="78" name="Google Shape;78;p138"/>
          <p:cNvSpPr>
            <a:spLocks noGrp="1"/>
          </p:cNvSpPr>
          <p:nvPr>
            <p:ph type="pic" idx="3"/>
          </p:nvPr>
        </p:nvSpPr>
        <p:spPr>
          <a:xfrm>
            <a:off x="3080033" y="1759226"/>
            <a:ext cx="1081946" cy="1081946"/>
          </a:xfrm>
          <a:prstGeom prst="ellipse">
            <a:avLst/>
          </a:prstGeom>
          <a:noFill/>
          <a:ln>
            <a:noFill/>
          </a:ln>
        </p:spPr>
      </p:sp>
      <p:sp>
        <p:nvSpPr>
          <p:cNvPr id="79" name="Google Shape;79;p138"/>
          <p:cNvSpPr>
            <a:spLocks noGrp="1"/>
          </p:cNvSpPr>
          <p:nvPr>
            <p:ph type="pic" idx="4"/>
          </p:nvPr>
        </p:nvSpPr>
        <p:spPr>
          <a:xfrm>
            <a:off x="4995919" y="1759226"/>
            <a:ext cx="1081946" cy="1081946"/>
          </a:xfrm>
          <a:prstGeom prst="ellipse">
            <a:avLst/>
          </a:prstGeom>
          <a:noFill/>
          <a:ln>
            <a:noFill/>
          </a:ln>
        </p:spPr>
      </p:sp>
      <p:sp>
        <p:nvSpPr>
          <p:cNvPr id="80" name="Google Shape;80;p138"/>
          <p:cNvSpPr>
            <a:spLocks noGrp="1"/>
          </p:cNvSpPr>
          <p:nvPr>
            <p:ph type="pic" idx="5"/>
          </p:nvPr>
        </p:nvSpPr>
        <p:spPr>
          <a:xfrm>
            <a:off x="6911804" y="1759226"/>
            <a:ext cx="1081946" cy="1081946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Title Slide">
  <p:cSld name="26_Title Slide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9"/>
          <p:cNvSpPr>
            <a:spLocks noGrp="1"/>
          </p:cNvSpPr>
          <p:nvPr>
            <p:ph type="pic" idx="2"/>
          </p:nvPr>
        </p:nvSpPr>
        <p:spPr>
          <a:xfrm>
            <a:off x="3323492" y="2836775"/>
            <a:ext cx="1143000" cy="1143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3" name="Google Shape;83;p139"/>
          <p:cNvSpPr>
            <a:spLocks noGrp="1"/>
          </p:cNvSpPr>
          <p:nvPr>
            <p:ph type="pic" idx="3"/>
          </p:nvPr>
        </p:nvSpPr>
        <p:spPr>
          <a:xfrm>
            <a:off x="3323492" y="1428750"/>
            <a:ext cx="1143000" cy="1143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4" name="Google Shape;84;p139"/>
          <p:cNvSpPr>
            <a:spLocks noGrp="1"/>
          </p:cNvSpPr>
          <p:nvPr>
            <p:ph type="pic" idx="4"/>
          </p:nvPr>
        </p:nvSpPr>
        <p:spPr>
          <a:xfrm>
            <a:off x="4703885" y="1428750"/>
            <a:ext cx="1143000" cy="1143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5" name="Google Shape;85;p139"/>
          <p:cNvSpPr>
            <a:spLocks noGrp="1"/>
          </p:cNvSpPr>
          <p:nvPr>
            <p:ph type="pic" idx="5"/>
          </p:nvPr>
        </p:nvSpPr>
        <p:spPr>
          <a:xfrm>
            <a:off x="4703885" y="2836775"/>
            <a:ext cx="1143079" cy="11430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0"/>
          <p:cNvSpPr>
            <a:spLocks noGrp="1"/>
          </p:cNvSpPr>
          <p:nvPr>
            <p:ph type="pic" idx="2"/>
          </p:nvPr>
        </p:nvSpPr>
        <p:spPr>
          <a:xfrm>
            <a:off x="3232546" y="2190050"/>
            <a:ext cx="1265222" cy="1266666"/>
          </a:xfrm>
          <a:prstGeom prst="diamond">
            <a:avLst/>
          </a:prstGeom>
          <a:noFill/>
          <a:ln>
            <a:noFill/>
          </a:ln>
        </p:spPr>
      </p:sp>
      <p:sp>
        <p:nvSpPr>
          <p:cNvPr id="88" name="Google Shape;88;p140"/>
          <p:cNvSpPr>
            <a:spLocks noGrp="1"/>
          </p:cNvSpPr>
          <p:nvPr>
            <p:ph type="pic" idx="3"/>
          </p:nvPr>
        </p:nvSpPr>
        <p:spPr>
          <a:xfrm>
            <a:off x="3942571" y="1485901"/>
            <a:ext cx="1265222" cy="1266666"/>
          </a:xfrm>
          <a:prstGeom prst="diamond">
            <a:avLst/>
          </a:prstGeom>
          <a:noFill/>
          <a:ln>
            <a:noFill/>
          </a:ln>
        </p:spPr>
      </p:sp>
      <p:sp>
        <p:nvSpPr>
          <p:cNvPr id="89" name="Google Shape;89;p140"/>
          <p:cNvSpPr>
            <a:spLocks noGrp="1"/>
          </p:cNvSpPr>
          <p:nvPr>
            <p:ph type="pic" idx="4"/>
          </p:nvPr>
        </p:nvSpPr>
        <p:spPr>
          <a:xfrm>
            <a:off x="4652597" y="2190050"/>
            <a:ext cx="1265222" cy="1266666"/>
          </a:xfrm>
          <a:prstGeom prst="diamond">
            <a:avLst/>
          </a:prstGeom>
          <a:noFill/>
          <a:ln>
            <a:noFill/>
          </a:ln>
        </p:spPr>
      </p:sp>
      <p:sp>
        <p:nvSpPr>
          <p:cNvPr id="90" name="Google Shape;90;p140"/>
          <p:cNvSpPr>
            <a:spLocks noGrp="1"/>
          </p:cNvSpPr>
          <p:nvPr>
            <p:ph type="pic" idx="5"/>
          </p:nvPr>
        </p:nvSpPr>
        <p:spPr>
          <a:xfrm>
            <a:off x="3942571" y="2885406"/>
            <a:ext cx="1265222" cy="1266666"/>
          </a:xfrm>
          <a:prstGeom prst="diamond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1"/>
          <p:cNvSpPr>
            <a:spLocks noGrp="1"/>
          </p:cNvSpPr>
          <p:nvPr>
            <p:ph type="pic" idx="2"/>
          </p:nvPr>
        </p:nvSpPr>
        <p:spPr>
          <a:xfrm>
            <a:off x="1202842" y="2385132"/>
            <a:ext cx="1102519" cy="1103709"/>
          </a:xfrm>
          <a:prstGeom prst="ellipse">
            <a:avLst/>
          </a:prstGeom>
          <a:noFill/>
          <a:ln>
            <a:noFill/>
          </a:ln>
        </p:spPr>
      </p:sp>
      <p:sp>
        <p:nvSpPr>
          <p:cNvPr id="93" name="Google Shape;93;p141"/>
          <p:cNvSpPr>
            <a:spLocks noGrp="1"/>
          </p:cNvSpPr>
          <p:nvPr>
            <p:ph type="pic" idx="3"/>
          </p:nvPr>
        </p:nvSpPr>
        <p:spPr>
          <a:xfrm>
            <a:off x="4065312" y="2385132"/>
            <a:ext cx="1102519" cy="1103709"/>
          </a:xfrm>
          <a:prstGeom prst="ellipse">
            <a:avLst/>
          </a:prstGeom>
          <a:noFill/>
          <a:ln>
            <a:noFill/>
          </a:ln>
        </p:spPr>
      </p:sp>
      <p:sp>
        <p:nvSpPr>
          <p:cNvPr id="94" name="Google Shape;94;p141"/>
          <p:cNvSpPr>
            <a:spLocks noGrp="1"/>
          </p:cNvSpPr>
          <p:nvPr>
            <p:ph type="pic" idx="4"/>
          </p:nvPr>
        </p:nvSpPr>
        <p:spPr>
          <a:xfrm>
            <a:off x="6927781" y="2385132"/>
            <a:ext cx="1102519" cy="1103709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1">
  <p:cSld name="1_Title Slide_1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15288cb1b1d_0_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g15288cb1b1d_0_21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itle Slide">
  <p:cSld name="24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2"/>
          <p:cNvSpPr>
            <a:spLocks noGrp="1"/>
          </p:cNvSpPr>
          <p:nvPr>
            <p:ph type="pic" idx="2"/>
          </p:nvPr>
        </p:nvSpPr>
        <p:spPr>
          <a:xfrm>
            <a:off x="2297480" y="252441"/>
            <a:ext cx="1878209" cy="3991473"/>
          </a:xfrm>
          <a:prstGeom prst="roundRect">
            <a:avLst>
              <a:gd name="adj" fmla="val 17602"/>
            </a:avLst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Slide">
  <p:cSld name="20_Title Slid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">
  <p:cSld name="3_blank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4"/>
          <p:cNvSpPr/>
          <p:nvPr/>
        </p:nvSpPr>
        <p:spPr>
          <a:xfrm>
            <a:off x="-8793" y="1"/>
            <a:ext cx="4580792" cy="4556498"/>
          </a:xfrm>
          <a:custGeom>
            <a:avLst/>
            <a:gdLst/>
            <a:ahLst/>
            <a:cxnLst/>
            <a:rect l="l" t="t" r="r" b="b"/>
            <a:pathLst>
              <a:path w="6107722" h="6075330" extrusionOk="0">
                <a:moveTo>
                  <a:pt x="11723" y="0"/>
                </a:moveTo>
                <a:lnTo>
                  <a:pt x="6107722" y="0"/>
                </a:lnTo>
                <a:lnTo>
                  <a:pt x="3247291" y="6063607"/>
                </a:lnTo>
                <a:lnTo>
                  <a:pt x="0" y="6075330"/>
                </a:lnTo>
                <a:cubicBezTo>
                  <a:pt x="3908" y="4050220"/>
                  <a:pt x="7815" y="2025110"/>
                  <a:pt x="117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44"/>
          <p:cNvSpPr>
            <a:spLocks noGrp="1"/>
          </p:cNvSpPr>
          <p:nvPr>
            <p:ph type="pic" idx="2"/>
          </p:nvPr>
        </p:nvSpPr>
        <p:spPr>
          <a:xfrm>
            <a:off x="1627126" y="955099"/>
            <a:ext cx="2699055" cy="2699055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Slide">
  <p:cSld name="11_Title Slid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5"/>
          <p:cNvSpPr>
            <a:spLocks noGrp="1"/>
          </p:cNvSpPr>
          <p:nvPr>
            <p:ph type="pic" idx="2"/>
          </p:nvPr>
        </p:nvSpPr>
        <p:spPr>
          <a:xfrm>
            <a:off x="802321" y="1986352"/>
            <a:ext cx="1127219" cy="1127219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145"/>
          <p:cNvSpPr>
            <a:spLocks noGrp="1"/>
          </p:cNvSpPr>
          <p:nvPr>
            <p:ph type="pic" idx="3"/>
          </p:nvPr>
        </p:nvSpPr>
        <p:spPr>
          <a:xfrm>
            <a:off x="802321" y="3420109"/>
            <a:ext cx="1127219" cy="1127219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145"/>
          <p:cNvSpPr>
            <a:spLocks noGrp="1"/>
          </p:cNvSpPr>
          <p:nvPr>
            <p:ph type="pic" idx="4"/>
          </p:nvPr>
        </p:nvSpPr>
        <p:spPr>
          <a:xfrm>
            <a:off x="7218619" y="1986352"/>
            <a:ext cx="1127219" cy="1127219"/>
          </a:xfrm>
          <a:prstGeom prst="rect">
            <a:avLst/>
          </a:prstGeom>
          <a:noFill/>
          <a:ln>
            <a:noFill/>
          </a:ln>
        </p:spPr>
      </p:sp>
      <p:sp>
        <p:nvSpPr>
          <p:cNvPr id="105" name="Google Shape;105;p145"/>
          <p:cNvSpPr>
            <a:spLocks noGrp="1"/>
          </p:cNvSpPr>
          <p:nvPr>
            <p:ph type="pic" idx="5"/>
          </p:nvPr>
        </p:nvSpPr>
        <p:spPr>
          <a:xfrm>
            <a:off x="7218619" y="3420109"/>
            <a:ext cx="1127219" cy="112721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Title Slide">
  <p:cSld name="25_Title Slide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46"/>
          <p:cNvSpPr>
            <a:spLocks noGrp="1"/>
          </p:cNvSpPr>
          <p:nvPr>
            <p:ph type="pic" idx="2"/>
          </p:nvPr>
        </p:nvSpPr>
        <p:spPr>
          <a:xfrm>
            <a:off x="792682" y="1494692"/>
            <a:ext cx="3242987" cy="2145323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146"/>
          <p:cNvSpPr>
            <a:spLocks noGrp="1"/>
          </p:cNvSpPr>
          <p:nvPr>
            <p:ph type="pic" idx="3"/>
          </p:nvPr>
        </p:nvSpPr>
        <p:spPr>
          <a:xfrm>
            <a:off x="5118498" y="1494692"/>
            <a:ext cx="3242987" cy="214532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">
  <p:cSld name="8_Title Slid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7"/>
          <p:cNvSpPr>
            <a:spLocks noGrp="1"/>
          </p:cNvSpPr>
          <p:nvPr>
            <p:ph type="pic" idx="2"/>
          </p:nvPr>
        </p:nvSpPr>
        <p:spPr>
          <a:xfrm>
            <a:off x="2515044" y="584404"/>
            <a:ext cx="2917556" cy="1720272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147"/>
          <p:cNvSpPr>
            <a:spLocks noGrp="1"/>
          </p:cNvSpPr>
          <p:nvPr>
            <p:ph type="pic" idx="3"/>
          </p:nvPr>
        </p:nvSpPr>
        <p:spPr>
          <a:xfrm>
            <a:off x="5442397" y="2304676"/>
            <a:ext cx="2917556" cy="17202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8_Title Slide">
  <p:cSld name="38_Title Slid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48"/>
          <p:cNvSpPr>
            <a:spLocks noGrp="1"/>
          </p:cNvSpPr>
          <p:nvPr>
            <p:ph type="pic" idx="2"/>
          </p:nvPr>
        </p:nvSpPr>
        <p:spPr>
          <a:xfrm>
            <a:off x="-1" y="1"/>
            <a:ext cx="9144001" cy="203102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Slide">
  <p:cSld name="19_Title Slide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49"/>
          <p:cNvSpPr>
            <a:spLocks noGrp="1"/>
          </p:cNvSpPr>
          <p:nvPr>
            <p:ph type="pic" idx="2"/>
          </p:nvPr>
        </p:nvSpPr>
        <p:spPr>
          <a:xfrm>
            <a:off x="4572001" y="1"/>
            <a:ext cx="4572000" cy="419393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Title Slide">
  <p:cSld name="30_Title Slide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50"/>
          <p:cNvSpPr>
            <a:spLocks noGrp="1"/>
          </p:cNvSpPr>
          <p:nvPr>
            <p:ph type="pic" idx="2"/>
          </p:nvPr>
        </p:nvSpPr>
        <p:spPr>
          <a:xfrm>
            <a:off x="4035670" y="949569"/>
            <a:ext cx="5108330" cy="270363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9_Title Slide">
  <p:cSld name="39_Title Slid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51"/>
          <p:cNvSpPr>
            <a:spLocks noGrp="1"/>
          </p:cNvSpPr>
          <p:nvPr>
            <p:ph type="pic" idx="2"/>
          </p:nvPr>
        </p:nvSpPr>
        <p:spPr>
          <a:xfrm>
            <a:off x="1" y="0"/>
            <a:ext cx="9144000" cy="419601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2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127"/>
          <p:cNvSpPr/>
          <p:nvPr/>
        </p:nvSpPr>
        <p:spPr>
          <a:xfrm rot="10800000"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EAE6E3"/>
              </a:gs>
              <a:gs pos="100000">
                <a:schemeClr val="lt1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" name="Google Shape;33;p127"/>
          <p:cNvPicPr preferRelativeResize="0"/>
          <p:nvPr/>
        </p:nvPicPr>
        <p:blipFill rotWithShape="1">
          <a:blip r:embed="rId2">
            <a:alphaModFix/>
          </a:blip>
          <a:srcRect l="2375" t="71118" r="3355" b="7403"/>
          <a:stretch/>
        </p:blipFill>
        <p:spPr>
          <a:xfrm>
            <a:off x="0" y="0"/>
            <a:ext cx="9144003" cy="8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050" y="237374"/>
            <a:ext cx="368052" cy="38185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27"/>
          <p:cNvSpPr/>
          <p:nvPr/>
        </p:nvSpPr>
        <p:spPr>
          <a:xfrm>
            <a:off x="0" y="823975"/>
            <a:ext cx="9144000" cy="90300"/>
          </a:xfrm>
          <a:prstGeom prst="rect">
            <a:avLst/>
          </a:prstGeom>
          <a:solidFill>
            <a:srgbClr val="E39B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Slide">
  <p:cSld name="15_Title Slid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2"/>
          <p:cNvSpPr>
            <a:spLocks noGrp="1"/>
          </p:cNvSpPr>
          <p:nvPr>
            <p:ph type="pic" idx="2"/>
          </p:nvPr>
        </p:nvSpPr>
        <p:spPr>
          <a:xfrm>
            <a:off x="5653453" y="949569"/>
            <a:ext cx="2690447" cy="324436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Slide">
  <p:cSld name="16_Title Slide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53"/>
          <p:cNvSpPr>
            <a:spLocks noGrp="1"/>
          </p:cNvSpPr>
          <p:nvPr>
            <p:ph type="pic" idx="2"/>
          </p:nvPr>
        </p:nvSpPr>
        <p:spPr>
          <a:xfrm>
            <a:off x="0" y="1671121"/>
            <a:ext cx="4569143" cy="224338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Slide">
  <p:cSld name="9_Title Slide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5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54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Title Slide">
  <p:cSld name="27_Title Slid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55"/>
          <p:cNvSpPr>
            <a:spLocks noGrp="1"/>
          </p:cNvSpPr>
          <p:nvPr>
            <p:ph type="pic" idx="2"/>
          </p:nvPr>
        </p:nvSpPr>
        <p:spPr>
          <a:xfrm>
            <a:off x="5131324" y="0"/>
            <a:ext cx="4012676" cy="1489166"/>
          </a:xfrm>
          <a:prstGeom prst="rect">
            <a:avLst/>
          </a:prstGeom>
          <a:noFill/>
          <a:ln>
            <a:noFill/>
          </a:ln>
        </p:spPr>
      </p:sp>
      <p:sp>
        <p:nvSpPr>
          <p:cNvPr id="129" name="Google Shape;129;p155"/>
          <p:cNvSpPr>
            <a:spLocks noGrp="1"/>
          </p:cNvSpPr>
          <p:nvPr>
            <p:ph type="pic" idx="3"/>
          </p:nvPr>
        </p:nvSpPr>
        <p:spPr>
          <a:xfrm>
            <a:off x="5131324" y="1489165"/>
            <a:ext cx="4012676" cy="1489166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p155"/>
          <p:cNvSpPr>
            <a:spLocks noGrp="1"/>
          </p:cNvSpPr>
          <p:nvPr>
            <p:ph type="pic" idx="4"/>
          </p:nvPr>
        </p:nvSpPr>
        <p:spPr>
          <a:xfrm>
            <a:off x="5131324" y="2978331"/>
            <a:ext cx="4012676" cy="148916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56"/>
          <p:cNvSpPr>
            <a:spLocks noGrp="1"/>
          </p:cNvSpPr>
          <p:nvPr>
            <p:ph type="pic" idx="2"/>
          </p:nvPr>
        </p:nvSpPr>
        <p:spPr>
          <a:xfrm>
            <a:off x="4046220" y="0"/>
            <a:ext cx="4320541" cy="456546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s (3)" type="tx">
  <p:cSld name="TITLE_AND_BOD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57" descr="G:\DESIGN\GRAFICRIVER\MY CREATION\2016\01_Rockefeller Creative PowerPoint Template\macbookpr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48006" y="1569428"/>
            <a:ext cx="4634453" cy="2641793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57"/>
          <p:cNvSpPr>
            <a:spLocks noGrp="1"/>
          </p:cNvSpPr>
          <p:nvPr>
            <p:ph type="pic" idx="2"/>
          </p:nvPr>
        </p:nvSpPr>
        <p:spPr>
          <a:xfrm>
            <a:off x="5077707" y="1813848"/>
            <a:ext cx="3105397" cy="194116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s (4)">
  <p:cSld name="Devices (4)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58" descr="G:\DESIGN\GRAFICRIVER\MY CREATION\2016\01_Rockefeller Creative PowerPoint Template\macbookpr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8049" y="2141540"/>
            <a:ext cx="3807545" cy="2170428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58"/>
          <p:cNvSpPr>
            <a:spLocks noGrp="1"/>
          </p:cNvSpPr>
          <p:nvPr>
            <p:ph type="pic" idx="2"/>
          </p:nvPr>
        </p:nvSpPr>
        <p:spPr>
          <a:xfrm>
            <a:off x="1276271" y="2362819"/>
            <a:ext cx="2562520" cy="158827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evices (4)">
  <p:cSld name="1_Devices (4)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59" descr="G:\DESIGN\GRAFICRIVER\MY CREATION\2016\01_Rockefeller Creative PowerPoint Template\macbookpr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59145" y="2308918"/>
            <a:ext cx="4025711" cy="229478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59"/>
          <p:cNvSpPr>
            <a:spLocks noGrp="1"/>
          </p:cNvSpPr>
          <p:nvPr>
            <p:ph type="pic" idx="2"/>
          </p:nvPr>
        </p:nvSpPr>
        <p:spPr>
          <a:xfrm>
            <a:off x="3201129" y="2511711"/>
            <a:ext cx="2697498" cy="168618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s (10)">
  <p:cSld name="Devices (10)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60" descr="Imac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44627" y="1506111"/>
            <a:ext cx="5494146" cy="3296487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60"/>
          <p:cNvSpPr>
            <a:spLocks noGrp="1"/>
          </p:cNvSpPr>
          <p:nvPr>
            <p:ph type="pic" idx="2"/>
          </p:nvPr>
        </p:nvSpPr>
        <p:spPr>
          <a:xfrm>
            <a:off x="865823" y="1941973"/>
            <a:ext cx="3103245" cy="18470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evices (10)">
  <p:cSld name="1_Devices (10)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61" descr="Imac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95026" y="1506111"/>
            <a:ext cx="5494146" cy="3296487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61"/>
          <p:cNvSpPr>
            <a:spLocks noGrp="1"/>
          </p:cNvSpPr>
          <p:nvPr>
            <p:ph type="pic" idx="2"/>
          </p:nvPr>
        </p:nvSpPr>
        <p:spPr>
          <a:xfrm>
            <a:off x="5177790" y="1941973"/>
            <a:ext cx="3149405" cy="185564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 1">
  <p:cSld name="1_Blank_1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15288cb1b1d_0_23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g15288cb1b1d_0_239"/>
          <p:cNvSpPr/>
          <p:nvPr/>
        </p:nvSpPr>
        <p:spPr>
          <a:xfrm rot="10800000"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EAE6E3"/>
              </a:gs>
              <a:gs pos="100000">
                <a:schemeClr val="lt1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" name="Google Shape;44;g15288cb1b1d_0_239"/>
          <p:cNvPicPr preferRelativeResize="0"/>
          <p:nvPr/>
        </p:nvPicPr>
        <p:blipFill rotWithShape="1">
          <a:blip r:embed="rId2">
            <a:alphaModFix/>
          </a:blip>
          <a:srcRect l="2375" t="71118" r="3355" b="7403"/>
          <a:stretch/>
        </p:blipFill>
        <p:spPr>
          <a:xfrm>
            <a:off x="0" y="0"/>
            <a:ext cx="9144003" cy="8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g15288cb1b1d_0_2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050" y="237374"/>
            <a:ext cx="368052" cy="38185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g15288cb1b1d_0_239"/>
          <p:cNvSpPr/>
          <p:nvPr/>
        </p:nvSpPr>
        <p:spPr>
          <a:xfrm>
            <a:off x="0" y="823975"/>
            <a:ext cx="9144000" cy="90300"/>
          </a:xfrm>
          <a:prstGeom prst="rect">
            <a:avLst/>
          </a:prstGeom>
          <a:solidFill>
            <a:srgbClr val="C8D8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s (2)">
  <p:cSld name="Devices (2)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62"/>
          <p:cNvSpPr>
            <a:spLocks noGrp="1"/>
          </p:cNvSpPr>
          <p:nvPr>
            <p:ph type="pic" idx="2"/>
          </p:nvPr>
        </p:nvSpPr>
        <p:spPr>
          <a:xfrm>
            <a:off x="6757305" y="1256463"/>
            <a:ext cx="1486282" cy="2617291"/>
          </a:xfrm>
          <a:prstGeom prst="rect">
            <a:avLst/>
          </a:prstGeom>
          <a:noFill/>
          <a:ln>
            <a:noFill/>
          </a:ln>
        </p:spPr>
      </p:sp>
      <p:sp>
        <p:nvSpPr>
          <p:cNvPr id="150" name="Google Shape;150;p162"/>
          <p:cNvSpPr>
            <a:spLocks noGrp="1"/>
          </p:cNvSpPr>
          <p:nvPr>
            <p:ph type="pic" idx="3"/>
          </p:nvPr>
        </p:nvSpPr>
        <p:spPr>
          <a:xfrm>
            <a:off x="5523742" y="1155103"/>
            <a:ext cx="1614797" cy="283151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s Placeholder">
  <p:cSld name="Devices Placeholder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63"/>
          <p:cNvSpPr/>
          <p:nvPr/>
        </p:nvSpPr>
        <p:spPr>
          <a:xfrm>
            <a:off x="6747067" y="0"/>
            <a:ext cx="2396933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1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72379" y="343109"/>
            <a:ext cx="2149377" cy="4457282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63"/>
          <p:cNvSpPr>
            <a:spLocks noGrp="1"/>
          </p:cNvSpPr>
          <p:nvPr>
            <p:ph type="pic" idx="2"/>
          </p:nvPr>
        </p:nvSpPr>
        <p:spPr>
          <a:xfrm>
            <a:off x="5777196" y="848008"/>
            <a:ext cx="1918097" cy="3429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66045" y="1708039"/>
            <a:ext cx="1356868" cy="2789747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64"/>
          <p:cNvSpPr>
            <a:spLocks noGrp="1"/>
          </p:cNvSpPr>
          <p:nvPr>
            <p:ph type="pic" idx="2"/>
          </p:nvPr>
        </p:nvSpPr>
        <p:spPr>
          <a:xfrm>
            <a:off x="3165481" y="2074412"/>
            <a:ext cx="1166512" cy="2103202"/>
          </a:xfrm>
          <a:prstGeom prst="rect">
            <a:avLst/>
          </a:prstGeom>
          <a:noFill/>
          <a:ln>
            <a:noFill/>
          </a:ln>
        </p:spPr>
      </p:sp>
      <p:pic>
        <p:nvPicPr>
          <p:cNvPr id="158" name="Google Shape;158;p1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30849" y="1708039"/>
            <a:ext cx="1356868" cy="2789747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64"/>
          <p:cNvSpPr>
            <a:spLocks noGrp="1"/>
          </p:cNvSpPr>
          <p:nvPr>
            <p:ph type="pic" idx="3"/>
          </p:nvPr>
        </p:nvSpPr>
        <p:spPr>
          <a:xfrm>
            <a:off x="4821713" y="2074412"/>
            <a:ext cx="1166512" cy="210320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s (7)">
  <p:cSld name="Devices (7)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1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52319" y="584574"/>
            <a:ext cx="2897523" cy="3785511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65"/>
          <p:cNvSpPr>
            <a:spLocks noGrp="1"/>
          </p:cNvSpPr>
          <p:nvPr>
            <p:ph type="pic" idx="2"/>
          </p:nvPr>
        </p:nvSpPr>
        <p:spPr>
          <a:xfrm>
            <a:off x="5563553" y="694372"/>
            <a:ext cx="2666047" cy="338613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34563" y="958821"/>
            <a:ext cx="2289068" cy="3491974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66"/>
          <p:cNvSpPr>
            <a:spLocks noGrp="1"/>
          </p:cNvSpPr>
          <p:nvPr>
            <p:ph type="pic" idx="2"/>
          </p:nvPr>
        </p:nvSpPr>
        <p:spPr>
          <a:xfrm>
            <a:off x="4123372" y="1062991"/>
            <a:ext cx="2117408" cy="318897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1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76634" y="406347"/>
            <a:ext cx="2700580" cy="4119736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67"/>
          <p:cNvSpPr>
            <a:spLocks noGrp="1"/>
          </p:cNvSpPr>
          <p:nvPr>
            <p:ph type="pic" idx="2"/>
          </p:nvPr>
        </p:nvSpPr>
        <p:spPr>
          <a:xfrm>
            <a:off x="6866573" y="522922"/>
            <a:ext cx="2362235" cy="378047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2_Title Slide">
  <p:cSld name="92_Title Slide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68"/>
          <p:cNvSpPr>
            <a:spLocks noGrp="1"/>
          </p:cNvSpPr>
          <p:nvPr>
            <p:ph type="pic" idx="2"/>
          </p:nvPr>
        </p:nvSpPr>
        <p:spPr>
          <a:xfrm>
            <a:off x="798997" y="1817370"/>
            <a:ext cx="2149943" cy="267462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7_Title Slide">
  <p:cSld name="67_Title Slide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0"/>
          <p:cNvSpPr>
            <a:spLocks noGrp="1"/>
          </p:cNvSpPr>
          <p:nvPr>
            <p:ph type="pic" idx="2"/>
          </p:nvPr>
        </p:nvSpPr>
        <p:spPr>
          <a:xfrm>
            <a:off x="5086905" y="1540516"/>
            <a:ext cx="4057095" cy="206825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_Title Slide">
  <p:cSld name="42_Title Slide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71"/>
          <p:cNvSpPr>
            <a:spLocks noGrp="1"/>
          </p:cNvSpPr>
          <p:nvPr>
            <p:ph type="pic" idx="2"/>
          </p:nvPr>
        </p:nvSpPr>
        <p:spPr>
          <a:xfrm>
            <a:off x="787743" y="0"/>
            <a:ext cx="7562336" cy="455964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 1 1">
  <p:cSld name="1_Blank_1_1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15288cb1b1d_0_31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g15288cb1b1d_0_319"/>
          <p:cNvSpPr/>
          <p:nvPr/>
        </p:nvSpPr>
        <p:spPr>
          <a:xfrm rot="10800000"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36353E"/>
              </a:gs>
              <a:gs pos="100000">
                <a:srgbClr val="595959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" name="Google Shape;50;g15288cb1b1d_0_319"/>
          <p:cNvPicPr preferRelativeResize="0"/>
          <p:nvPr/>
        </p:nvPicPr>
        <p:blipFill rotWithShape="1">
          <a:blip r:embed="rId2">
            <a:alphaModFix/>
          </a:blip>
          <a:srcRect l="2375" t="71118" r="3355" b="7403"/>
          <a:stretch/>
        </p:blipFill>
        <p:spPr>
          <a:xfrm>
            <a:off x="0" y="0"/>
            <a:ext cx="9144003" cy="8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g15288cb1b1d_0_3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050" y="237374"/>
            <a:ext cx="368052" cy="38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g15288cb1b1d_0_319"/>
          <p:cNvPicPr preferRelativeResize="0"/>
          <p:nvPr/>
        </p:nvPicPr>
        <p:blipFill rotWithShape="1">
          <a:blip r:embed="rId4">
            <a:alphaModFix/>
          </a:blip>
          <a:srcRect t="52376" b="26362"/>
          <a:stretch/>
        </p:blipFill>
        <p:spPr>
          <a:xfrm>
            <a:off x="0" y="823325"/>
            <a:ext cx="9144000" cy="9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Slide">
  <p:cSld name="21_Title Slide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72"/>
          <p:cNvSpPr>
            <a:spLocks noGrp="1"/>
          </p:cNvSpPr>
          <p:nvPr>
            <p:ph type="pic" idx="2"/>
          </p:nvPr>
        </p:nvSpPr>
        <p:spPr>
          <a:xfrm>
            <a:off x="803109" y="0"/>
            <a:ext cx="8340892" cy="419601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73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0" name="Google Shape;180;p173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Google Shape;181;p17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2" name="Google Shape;182;p17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3" name="Google Shape;183;p17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7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6" name="Google Shape;186;p17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19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Google Shape;187;p17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8" name="Google Shape;188;p17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9" name="Google Shape;189;p17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75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2" name="Google Shape;192;p175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3" name="Google Shape;193;p17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4" name="Google Shape;194;p17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5" name="Google Shape;195;p17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7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8" name="Google Shape;198;p17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19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9" name="Google Shape;199;p176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19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0" name="Google Shape;200;p17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1" name="Google Shape;201;p17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2" name="Google Shape;202;p17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77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5" name="Google Shape;205;p177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6" name="Google Shape;206;p177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19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7" name="Google Shape;207;p177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8" name="Google Shape;208;p177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19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Google Shape;209;p17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0" name="Google Shape;210;p17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Google Shape;211;p17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7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4" name="Google Shape;214;p17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5" name="Google Shape;215;p17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6" name="Google Shape;216;p17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7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9" name="Google Shape;219;p179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0" name="Google Shape;220;p179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1" name="Google Shape;221;p17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2" name="Google Shape;222;p17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3" name="Google Shape;223;p17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8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6" name="Google Shape;226;p180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227" name="Google Shape;227;p180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8" name="Google Shape;228;p18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9" name="Google Shape;229;p18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0" name="Google Shape;230;p18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8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3" name="Google Shape;233;p181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19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4" name="Google Shape;234;p18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5" name="Google Shape;235;p18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6" name="Google Shape;236;p18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82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9" name="Google Shape;239;p182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19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0" name="Google Shape;240;p18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Google Shape;241;p18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18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Slide">
  <p:cSld name="12_Title Slide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83"/>
          <p:cNvSpPr>
            <a:spLocks noGrp="1"/>
          </p:cNvSpPr>
          <p:nvPr>
            <p:ph type="pic" idx="2"/>
          </p:nvPr>
        </p:nvSpPr>
        <p:spPr>
          <a:xfrm>
            <a:off x="4574893" y="1477108"/>
            <a:ext cx="4569107" cy="271154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Slide">
  <p:cSld name="13_Title Slide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84"/>
          <p:cNvSpPr>
            <a:spLocks noGrp="1"/>
          </p:cNvSpPr>
          <p:nvPr>
            <p:ph type="pic" idx="2"/>
          </p:nvPr>
        </p:nvSpPr>
        <p:spPr>
          <a:xfrm>
            <a:off x="6122505" y="0"/>
            <a:ext cx="3021496" cy="453607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lank">
  <p:cSld name="4_Blank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9"/>
          <p:cNvSpPr>
            <a:spLocks noGrp="1"/>
          </p:cNvSpPr>
          <p:nvPr>
            <p:ph type="pic" idx="2"/>
          </p:nvPr>
        </p:nvSpPr>
        <p:spPr>
          <a:xfrm>
            <a:off x="1" y="1440980"/>
            <a:ext cx="5079569" cy="276681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454885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1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25717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  <p:sp>
        <p:nvSpPr>
          <p:cNvPr id="15" name="Google Shape;15;p125"/>
          <p:cNvSpPr/>
          <p:nvPr/>
        </p:nvSpPr>
        <p:spPr>
          <a:xfrm>
            <a:off x="793759" y="4635387"/>
            <a:ext cx="1171175" cy="248145"/>
          </a:xfrm>
          <a:prstGeom prst="rect">
            <a:avLst/>
          </a:prstGeom>
          <a:solidFill>
            <a:srgbClr val="5559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Google Shape;16;p125"/>
          <p:cNvCxnSpPr/>
          <p:nvPr/>
        </p:nvCxnSpPr>
        <p:spPr>
          <a:xfrm>
            <a:off x="794722" y="4548467"/>
            <a:ext cx="7576073" cy="0"/>
          </a:xfrm>
          <a:prstGeom prst="straightConnector1">
            <a:avLst/>
          </a:prstGeom>
          <a:noFill/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Google Shape;17;p125"/>
          <p:cNvSpPr txBox="1"/>
          <p:nvPr/>
        </p:nvSpPr>
        <p:spPr>
          <a:xfrm>
            <a:off x="672093" y="4665883"/>
            <a:ext cx="1414505" cy="21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id-ID" sz="82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SPARROW</a:t>
            </a:r>
            <a:endParaRPr sz="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125"/>
          <p:cNvSpPr txBox="1"/>
          <p:nvPr/>
        </p:nvSpPr>
        <p:spPr>
          <a:xfrm>
            <a:off x="2324454" y="4671932"/>
            <a:ext cx="1482537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lang="id-ID" sz="7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1-800-000-0000</a:t>
            </a:r>
            <a:endParaRPr sz="45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125"/>
          <p:cNvSpPr txBox="1"/>
          <p:nvPr/>
        </p:nvSpPr>
        <p:spPr>
          <a:xfrm>
            <a:off x="4606355" y="4654569"/>
            <a:ext cx="1482537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lang="id-ID" sz="7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info@sparrow.com</a:t>
            </a:r>
            <a:endParaRPr sz="45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125"/>
          <p:cNvSpPr txBox="1"/>
          <p:nvPr/>
        </p:nvSpPr>
        <p:spPr>
          <a:xfrm>
            <a:off x="6888257" y="4654569"/>
            <a:ext cx="1482537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lang="id-ID" sz="7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www.sparrow.com</a:t>
            </a:r>
            <a:endParaRPr sz="45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  <p:sldLayoutId id="2147483691" r:id="rId42"/>
    <p:sldLayoutId id="2147483692" r:id="rId43"/>
    <p:sldLayoutId id="2147483693" r:id="rId44"/>
    <p:sldLayoutId id="2147483694" r:id="rId45"/>
    <p:sldLayoutId id="2147483695" r:id="rId46"/>
    <p:sldLayoutId id="2147483696" r:id="rId47"/>
    <p:sldLayoutId id="2147483697" r:id="rId48"/>
    <p:sldLayoutId id="2147483698" r:id="rId49"/>
    <p:sldLayoutId id="2147483699" r:id="rId50"/>
    <p:sldLayoutId id="2147483700" r:id="rId51"/>
    <p:sldLayoutId id="2147483701" r:id="rId52"/>
    <p:sldLayoutId id="2147483702" r:id="rId53"/>
    <p:sldLayoutId id="2147483703" r:id="rId54"/>
    <p:sldLayoutId id="2147483704" r:id="rId55"/>
    <p:sldLayoutId id="2147483705" r:id="rId56"/>
    <p:sldLayoutId id="2147483706" r:id="rId57"/>
    <p:sldLayoutId id="2147483707" r:id="rId58"/>
    <p:sldLayoutId id="2147483708" r:id="rId59"/>
    <p:sldLayoutId id="2147483709" r:id="rId60"/>
    <p:sldLayoutId id="2147483710" r:id="rId61"/>
    <p:sldLayoutId id="2147483711" r:id="rId62"/>
    <p:sldLayoutId id="2147483712" r:id="rId6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g15288cb1b1d_0_152"/>
          <p:cNvPicPr preferRelativeResize="0"/>
          <p:nvPr/>
        </p:nvPicPr>
        <p:blipFill rotWithShape="1">
          <a:blip r:embed="rId3">
            <a:alphaModFix/>
          </a:blip>
          <a:srcRect b="16015"/>
          <a:stretch/>
        </p:blipFill>
        <p:spPr>
          <a:xfrm>
            <a:off x="13100" y="823900"/>
            <a:ext cx="9144003" cy="43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15288cb1b1d_0_152"/>
          <p:cNvSpPr txBox="1"/>
          <p:nvPr/>
        </p:nvSpPr>
        <p:spPr>
          <a:xfrm>
            <a:off x="3657597" y="199925"/>
            <a:ext cx="5265900" cy="8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id-ID" sz="1425">
                <a:solidFill>
                  <a:srgbClr val="8EAFC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LICENSE PLATE &amp; ENROLLMENT MARKETING</a:t>
            </a:r>
            <a:endParaRPr sz="1425">
              <a:solidFill>
                <a:srgbClr val="8EAFC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id-ID" sz="725">
                <a:solidFill>
                  <a:srgbClr val="EAE6E3"/>
                </a:solidFill>
                <a:latin typeface="Calibri"/>
                <a:ea typeface="Calibri"/>
                <a:cs typeface="Calibri"/>
                <a:sym typeface="Calibri"/>
              </a:rPr>
              <a:t>Fall 2022</a:t>
            </a:r>
            <a:endParaRPr sz="688" b="0" i="0" u="none" strike="noStrike" cap="none">
              <a:solidFill>
                <a:srgbClr val="EAE6E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4" name="Google Shape;254;g15288cb1b1d_0_1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9246" y="685800"/>
            <a:ext cx="6234378" cy="469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g15288cb1b1d_0_1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90425" y="685800"/>
            <a:ext cx="6234378" cy="469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g15288cb1b1d_0_1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61049" y="-2460700"/>
            <a:ext cx="1740124" cy="110711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  <a:reflection stA="10000" endPos="30000" dist="38100" dir="5400000" fadeDir="5400012" sy="-100000" algn="bl" rotWithShape="0"/>
          </a:effectLst>
        </p:spPr>
      </p:pic>
      <p:pic>
        <p:nvPicPr>
          <p:cNvPr id="257" name="Google Shape;257;g15288cb1b1d_0_1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0649" y="-2460700"/>
            <a:ext cx="1740124" cy="110711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  <a:reflection stA="10000" endPos="30000" dist="38100" dir="5400000" fadeDir="5400012" sy="-100000" algn="bl" rotWithShape="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15288cb1b1d_0_109"/>
          <p:cNvSpPr/>
          <p:nvPr/>
        </p:nvSpPr>
        <p:spPr>
          <a:xfrm>
            <a:off x="5030050" y="2142563"/>
            <a:ext cx="3604800" cy="19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2' x 3'</a:t>
            </a:r>
            <a:endParaRPr sz="1075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September 15 - January 15</a:t>
            </a:r>
            <a:endParaRPr sz="1075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1,589,951 Visitors</a:t>
            </a:r>
            <a:endParaRPr sz="1075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$1,500</a:t>
            </a:r>
            <a:r>
              <a:rPr lang="id-ID" sz="1075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Total </a:t>
            </a:r>
            <a:endParaRPr sz="1075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endParaRPr sz="675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endParaRPr sz="675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7" name="Google Shape;367;g15288cb1b1d_0_109"/>
          <p:cNvCxnSpPr/>
          <p:nvPr/>
        </p:nvCxnSpPr>
        <p:spPr>
          <a:xfrm>
            <a:off x="5136927" y="2004811"/>
            <a:ext cx="707400" cy="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68" name="Google Shape;368;g15288cb1b1d_0_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296" y="438150"/>
            <a:ext cx="514350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g15288cb1b1d_0_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5350" y="2792325"/>
            <a:ext cx="739000" cy="73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g15288cb1b1d_0_109"/>
          <p:cNvSpPr txBox="1"/>
          <p:nvPr/>
        </p:nvSpPr>
        <p:spPr>
          <a:xfrm>
            <a:off x="5030050" y="1501500"/>
            <a:ext cx="3773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id-ID" sz="2400" b="1">
                <a:solidFill>
                  <a:srgbClr val="00A65D"/>
                </a:solidFill>
                <a:latin typeface="Raleway"/>
                <a:ea typeface="Raleway"/>
                <a:cs typeface="Raleway"/>
                <a:sym typeface="Raleway"/>
              </a:rPr>
              <a:t>Arizona State Fair</a:t>
            </a:r>
            <a:endParaRPr sz="1050" b="1" i="0" u="none" strike="noStrike" cap="none">
              <a:solidFill>
                <a:srgbClr val="00A6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1" name="Google Shape;371;g15288cb1b1d_0_10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6924" y="3336575"/>
            <a:ext cx="1740124" cy="110711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  <a:reflection stA="10000" endPos="30000" dist="38100" dir="5400000" fadeDir="5400012" sy="-100000" algn="bl" rotWithShape="0"/>
          </a:effectLst>
        </p:spPr>
      </p:pic>
      <p:sp>
        <p:nvSpPr>
          <p:cNvPr id="372" name="Google Shape;372;g15288cb1b1d_0_109"/>
          <p:cNvSpPr txBox="1"/>
          <p:nvPr/>
        </p:nvSpPr>
        <p:spPr>
          <a:xfrm>
            <a:off x="5084209" y="199933"/>
            <a:ext cx="3839400" cy="8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id-ID" sz="1425">
                <a:solidFill>
                  <a:srgbClr val="8EAFC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ENROLLMENT BILLBOARDS</a:t>
            </a:r>
            <a:endParaRPr sz="1425">
              <a:solidFill>
                <a:srgbClr val="8EAFC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id-ID" sz="725">
                <a:solidFill>
                  <a:srgbClr val="EAE6E3"/>
                </a:solidFill>
                <a:latin typeface="Calibri"/>
                <a:ea typeface="Calibri"/>
                <a:cs typeface="Calibri"/>
                <a:sym typeface="Calibri"/>
              </a:rPr>
              <a:t>Placement and Partnership</a:t>
            </a:r>
            <a:endParaRPr sz="688" b="0" i="0" u="none" strike="noStrike" cap="none">
              <a:solidFill>
                <a:srgbClr val="EAE6E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7" name="Google Shape;377;g15288cb1b1d_0_176"/>
          <p:cNvCxnSpPr/>
          <p:nvPr/>
        </p:nvCxnSpPr>
        <p:spPr>
          <a:xfrm>
            <a:off x="5136927" y="2004811"/>
            <a:ext cx="707400" cy="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78" name="Google Shape;378;g15288cb1b1d_0_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296" y="438150"/>
            <a:ext cx="514350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g15288cb1b1d_0_1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8050" y="1658850"/>
            <a:ext cx="739000" cy="73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g15288cb1b1d_0_176"/>
          <p:cNvSpPr/>
          <p:nvPr/>
        </p:nvSpPr>
        <p:spPr>
          <a:xfrm>
            <a:off x="5030050" y="2142571"/>
            <a:ext cx="3604800" cy="12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12' x 42'</a:t>
            </a:r>
            <a:endParaRPr sz="1075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November 1 - December 31</a:t>
            </a:r>
            <a:endParaRPr sz="1075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197,287 Weekly Impressions</a:t>
            </a:r>
            <a:endParaRPr sz="1075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$4,000</a:t>
            </a: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Total </a:t>
            </a:r>
            <a:endParaRPr sz="1075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endParaRPr sz="675" dirty="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endParaRPr sz="675" dirty="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g15288cb1b1d_0_176"/>
          <p:cNvSpPr txBox="1"/>
          <p:nvPr/>
        </p:nvSpPr>
        <p:spPr>
          <a:xfrm>
            <a:off x="5030050" y="1501488"/>
            <a:ext cx="2561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id-ID" sz="2400" b="1">
                <a:solidFill>
                  <a:srgbClr val="00A65D"/>
                </a:solidFill>
                <a:latin typeface="Raleway"/>
                <a:ea typeface="Raleway"/>
                <a:cs typeface="Raleway"/>
                <a:sym typeface="Raleway"/>
              </a:rPr>
              <a:t>Kingman</a:t>
            </a:r>
            <a:endParaRPr sz="1050" b="1" i="0" u="none" strike="noStrike" cap="none">
              <a:solidFill>
                <a:srgbClr val="00A6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g15288cb1b1d_0_176"/>
          <p:cNvSpPr txBox="1"/>
          <p:nvPr/>
        </p:nvSpPr>
        <p:spPr>
          <a:xfrm>
            <a:off x="5084209" y="199933"/>
            <a:ext cx="3839400" cy="8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id-ID" sz="1425">
                <a:solidFill>
                  <a:srgbClr val="8EAFC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ENROLLMENT BILLBOARDS</a:t>
            </a:r>
            <a:endParaRPr sz="1425">
              <a:solidFill>
                <a:srgbClr val="8EAFC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id-ID" sz="725">
                <a:solidFill>
                  <a:srgbClr val="EAE6E3"/>
                </a:solidFill>
                <a:latin typeface="Calibri"/>
                <a:ea typeface="Calibri"/>
                <a:cs typeface="Calibri"/>
                <a:sym typeface="Calibri"/>
              </a:rPr>
              <a:t>Placement and Partnership</a:t>
            </a:r>
            <a:endParaRPr sz="688" b="0" i="0" u="none" strike="noStrike" cap="none">
              <a:solidFill>
                <a:srgbClr val="EAE6E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3" name="Google Shape;383;g15288cb1b1d_0_17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65575" y="3488975"/>
            <a:ext cx="1675484" cy="854099"/>
          </a:xfrm>
          <a:prstGeom prst="rect">
            <a:avLst/>
          </a:prstGeom>
          <a:noFill/>
          <a:ln>
            <a:noFill/>
          </a:ln>
          <a:effectLst>
            <a:outerShdw blurRad="57150" dist="19050" dir="5280000" algn="bl" rotWithShape="0">
              <a:srgbClr val="000000">
                <a:alpha val="20000"/>
              </a:srgbClr>
            </a:outerShdw>
            <a:reflection stA="10000" endPos="40000" dist="57150" dir="5400000" fadeDir="5400012" sy="-100000" algn="bl" rotWithShape="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8" name="Google Shape;388;g15288cb1b1d_0_191"/>
          <p:cNvCxnSpPr/>
          <p:nvPr/>
        </p:nvCxnSpPr>
        <p:spPr>
          <a:xfrm>
            <a:off x="5136927" y="2004811"/>
            <a:ext cx="707400" cy="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89" name="Google Shape;389;g15288cb1b1d_0_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296" y="438150"/>
            <a:ext cx="514350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g15288cb1b1d_0_1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3575" y="3901975"/>
            <a:ext cx="739000" cy="73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g15288cb1b1d_0_191"/>
          <p:cNvSpPr/>
          <p:nvPr/>
        </p:nvSpPr>
        <p:spPr>
          <a:xfrm>
            <a:off x="5030050" y="2142571"/>
            <a:ext cx="3604800" cy="12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12' x 42'</a:t>
            </a:r>
            <a:endParaRPr sz="1075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November 1 - December 31</a:t>
            </a:r>
            <a:endParaRPr sz="1075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68,322 Weekly Impressions</a:t>
            </a:r>
            <a:endParaRPr sz="1075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$4,000</a:t>
            </a: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Total </a:t>
            </a:r>
            <a:endParaRPr sz="1075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endParaRPr sz="675" dirty="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endParaRPr sz="675" dirty="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g15288cb1b1d_0_191"/>
          <p:cNvSpPr txBox="1"/>
          <p:nvPr/>
        </p:nvSpPr>
        <p:spPr>
          <a:xfrm>
            <a:off x="5030050" y="1501488"/>
            <a:ext cx="2561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id-ID" sz="2400" b="1" dirty="0">
                <a:solidFill>
                  <a:srgbClr val="00A65D"/>
                </a:solidFill>
                <a:latin typeface="Raleway"/>
                <a:ea typeface="Raleway"/>
                <a:cs typeface="Raleway"/>
                <a:sym typeface="Raleway"/>
              </a:rPr>
              <a:t>Wil</a:t>
            </a:r>
            <a:r>
              <a:rPr lang="en-US" sz="2400" b="1" dirty="0">
                <a:solidFill>
                  <a:srgbClr val="00A65D"/>
                </a:solidFill>
                <a:latin typeface="Raleway"/>
                <a:ea typeface="Raleway"/>
                <a:cs typeface="Raleway"/>
                <a:sym typeface="Raleway"/>
              </a:rPr>
              <a:t>l</a:t>
            </a:r>
            <a:r>
              <a:rPr lang="id-ID" sz="2400" b="1" dirty="0">
                <a:solidFill>
                  <a:srgbClr val="00A65D"/>
                </a:solidFill>
                <a:latin typeface="Raleway"/>
                <a:ea typeface="Raleway"/>
                <a:cs typeface="Raleway"/>
                <a:sym typeface="Raleway"/>
              </a:rPr>
              <a:t>cox</a:t>
            </a:r>
            <a:endParaRPr sz="1050" b="1" i="0" u="none" strike="noStrike" cap="none" dirty="0">
              <a:solidFill>
                <a:srgbClr val="00A6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g15288cb1b1d_0_191"/>
          <p:cNvSpPr txBox="1"/>
          <p:nvPr/>
        </p:nvSpPr>
        <p:spPr>
          <a:xfrm>
            <a:off x="5084209" y="199933"/>
            <a:ext cx="3839400" cy="8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id-ID" sz="1425">
                <a:solidFill>
                  <a:srgbClr val="8EAFC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ENROLLMENT BILLBOARDS</a:t>
            </a:r>
            <a:endParaRPr sz="1425">
              <a:solidFill>
                <a:srgbClr val="8EAFC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id-ID" sz="725">
                <a:solidFill>
                  <a:srgbClr val="EAE6E3"/>
                </a:solidFill>
                <a:latin typeface="Calibri"/>
                <a:ea typeface="Calibri"/>
                <a:cs typeface="Calibri"/>
                <a:sym typeface="Calibri"/>
              </a:rPr>
              <a:t>Placement and Partnership</a:t>
            </a:r>
            <a:endParaRPr sz="688" b="0" i="0" u="none" strike="noStrike" cap="none">
              <a:solidFill>
                <a:srgbClr val="EAE6E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4" name="Google Shape;394;g15288cb1b1d_0_19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65575" y="3488975"/>
            <a:ext cx="1675484" cy="854099"/>
          </a:xfrm>
          <a:prstGeom prst="rect">
            <a:avLst/>
          </a:prstGeom>
          <a:noFill/>
          <a:ln>
            <a:noFill/>
          </a:ln>
          <a:effectLst>
            <a:outerShdw blurRad="57150" dist="19050" dir="5280000" algn="bl" rotWithShape="0">
              <a:srgbClr val="000000">
                <a:alpha val="20000"/>
              </a:srgbClr>
            </a:outerShdw>
            <a:reflection stA="10000" endPos="40000" dist="57150" dir="5400000" fadeDir="5400012" sy="-100000" algn="bl" rotWithShape="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9" name="Google Shape;399;g15288cb1b1d_0_205"/>
          <p:cNvCxnSpPr/>
          <p:nvPr/>
        </p:nvCxnSpPr>
        <p:spPr>
          <a:xfrm>
            <a:off x="5136927" y="2004811"/>
            <a:ext cx="707400" cy="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00" name="Google Shape;400;g15288cb1b1d_0_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296" y="438150"/>
            <a:ext cx="514350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g15288cb1b1d_0_2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1575" y="4309750"/>
            <a:ext cx="739000" cy="73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g15288cb1b1d_0_205"/>
          <p:cNvSpPr/>
          <p:nvPr/>
        </p:nvSpPr>
        <p:spPr>
          <a:xfrm>
            <a:off x="5030050" y="2142571"/>
            <a:ext cx="3604800" cy="12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12' x 40'</a:t>
            </a:r>
            <a:endParaRPr sz="1075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November 1 - December 31</a:t>
            </a:r>
            <a:endParaRPr sz="1075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618,214 Weekly Impressions</a:t>
            </a:r>
            <a:endParaRPr sz="1075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$</a:t>
            </a:r>
            <a:r>
              <a:rPr lang="en-US" sz="1075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id-ID" sz="1075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,000</a:t>
            </a: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Total </a:t>
            </a:r>
            <a:endParaRPr sz="1075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endParaRPr sz="675" dirty="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endParaRPr sz="675" dirty="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g15288cb1b1d_0_205"/>
          <p:cNvSpPr txBox="1"/>
          <p:nvPr/>
        </p:nvSpPr>
        <p:spPr>
          <a:xfrm>
            <a:off x="5030050" y="1501488"/>
            <a:ext cx="2561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id-ID" sz="2400" b="1">
                <a:solidFill>
                  <a:srgbClr val="00A65D"/>
                </a:solidFill>
                <a:latin typeface="Raleway"/>
                <a:ea typeface="Raleway"/>
                <a:cs typeface="Raleway"/>
                <a:sym typeface="Raleway"/>
              </a:rPr>
              <a:t>Santa Cruz</a:t>
            </a:r>
            <a:endParaRPr sz="1050" b="1" i="0" u="none" strike="noStrike" cap="none">
              <a:solidFill>
                <a:srgbClr val="00A6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g15288cb1b1d_0_205"/>
          <p:cNvSpPr txBox="1"/>
          <p:nvPr/>
        </p:nvSpPr>
        <p:spPr>
          <a:xfrm>
            <a:off x="5084209" y="199933"/>
            <a:ext cx="3839400" cy="8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id-ID" sz="1425">
                <a:solidFill>
                  <a:srgbClr val="8EAFC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ENROLLMENT BILLBOARDS</a:t>
            </a:r>
            <a:endParaRPr sz="1425">
              <a:solidFill>
                <a:srgbClr val="8EAFC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id-ID" sz="725">
                <a:solidFill>
                  <a:srgbClr val="EAE6E3"/>
                </a:solidFill>
                <a:latin typeface="Calibri"/>
                <a:ea typeface="Calibri"/>
                <a:cs typeface="Calibri"/>
                <a:sym typeface="Calibri"/>
              </a:rPr>
              <a:t>Placement and Partnership</a:t>
            </a:r>
            <a:endParaRPr sz="688" b="0" i="0" u="none" strike="noStrike" cap="none">
              <a:solidFill>
                <a:srgbClr val="EAE6E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5" name="Google Shape;405;g15288cb1b1d_0_20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65575" y="3488975"/>
            <a:ext cx="1675484" cy="854099"/>
          </a:xfrm>
          <a:prstGeom prst="rect">
            <a:avLst/>
          </a:prstGeom>
          <a:noFill/>
          <a:ln>
            <a:noFill/>
          </a:ln>
          <a:effectLst>
            <a:outerShdw blurRad="57150" dist="19050" dir="5280000" algn="bl" rotWithShape="0">
              <a:srgbClr val="000000">
                <a:alpha val="20000"/>
              </a:srgbClr>
            </a:outerShdw>
            <a:reflection stA="10000" endPos="40000" dist="57150" dir="5400000" fadeDir="5400012" sy="-100000" algn="bl" rotWithShape="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0" name="Google Shape;410;g15288cb1b1d_0_219"/>
          <p:cNvCxnSpPr/>
          <p:nvPr/>
        </p:nvCxnSpPr>
        <p:spPr>
          <a:xfrm>
            <a:off x="5136927" y="2004811"/>
            <a:ext cx="707400" cy="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11" name="Google Shape;411;g15288cb1b1d_0_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296" y="438150"/>
            <a:ext cx="514350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g15288cb1b1d_0_2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45000" y="2090425"/>
            <a:ext cx="739000" cy="73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g15288cb1b1d_0_219"/>
          <p:cNvSpPr/>
          <p:nvPr/>
        </p:nvSpPr>
        <p:spPr>
          <a:xfrm>
            <a:off x="5030050" y="2142571"/>
            <a:ext cx="3604800" cy="12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12' x 40'</a:t>
            </a:r>
            <a:endParaRPr sz="1075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November 1 - December 31</a:t>
            </a:r>
            <a:endParaRPr sz="1075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197,287 Weekly Impressions</a:t>
            </a:r>
            <a:endParaRPr sz="1075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$5,000</a:t>
            </a: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Total </a:t>
            </a:r>
            <a:endParaRPr sz="1075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endParaRPr sz="675" dirty="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endParaRPr sz="675" dirty="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g15288cb1b1d_0_219"/>
          <p:cNvSpPr txBox="1"/>
          <p:nvPr/>
        </p:nvSpPr>
        <p:spPr>
          <a:xfrm>
            <a:off x="5030050" y="1501500"/>
            <a:ext cx="40617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id-ID" sz="2400" b="1">
                <a:solidFill>
                  <a:srgbClr val="00A65D"/>
                </a:solidFill>
                <a:latin typeface="Raleway"/>
                <a:ea typeface="Raleway"/>
                <a:cs typeface="Raleway"/>
                <a:sym typeface="Raleway"/>
              </a:rPr>
              <a:t>Sanders Area </a:t>
            </a:r>
            <a:r>
              <a:rPr lang="id-ID" sz="2400">
                <a:solidFill>
                  <a:srgbClr val="00A65D"/>
                </a:solidFill>
                <a:latin typeface="Raleway"/>
                <a:ea typeface="Raleway"/>
                <a:cs typeface="Raleway"/>
                <a:sym typeface="Raleway"/>
              </a:rPr>
              <a:t>(I-40)</a:t>
            </a:r>
            <a:endParaRPr sz="1050" u="none" strike="noStrike" cap="none">
              <a:solidFill>
                <a:srgbClr val="00A6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g15288cb1b1d_0_219"/>
          <p:cNvSpPr txBox="1"/>
          <p:nvPr/>
        </p:nvSpPr>
        <p:spPr>
          <a:xfrm>
            <a:off x="5084209" y="199933"/>
            <a:ext cx="3839400" cy="8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id-ID" sz="1425">
                <a:solidFill>
                  <a:srgbClr val="8EAFC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ENROLLMENT BILLBOARDS</a:t>
            </a:r>
            <a:endParaRPr sz="1425">
              <a:solidFill>
                <a:srgbClr val="8EAFC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id-ID" sz="725">
                <a:solidFill>
                  <a:srgbClr val="EAE6E3"/>
                </a:solidFill>
                <a:latin typeface="Calibri"/>
                <a:ea typeface="Calibri"/>
                <a:cs typeface="Calibri"/>
                <a:sym typeface="Calibri"/>
              </a:rPr>
              <a:t>Placement and Partnership</a:t>
            </a:r>
            <a:endParaRPr sz="688" b="0" i="0" u="none" strike="noStrike" cap="none">
              <a:solidFill>
                <a:srgbClr val="EAE6E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6" name="Google Shape;416;g15288cb1b1d_0_2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65575" y="3488975"/>
            <a:ext cx="1675484" cy="854099"/>
          </a:xfrm>
          <a:prstGeom prst="rect">
            <a:avLst/>
          </a:prstGeom>
          <a:noFill/>
          <a:ln>
            <a:noFill/>
          </a:ln>
          <a:effectLst>
            <a:outerShdw blurRad="57150" dist="19050" dir="5280000" algn="bl" rotWithShape="0">
              <a:srgbClr val="000000">
                <a:alpha val="20000"/>
              </a:srgbClr>
            </a:outerShdw>
            <a:reflection stA="10000" endPos="40000" dist="57150" dir="5400000" fadeDir="5400012" sy="-100000" algn="bl" rotWithShape="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1" name="Google Shape;421;g15288cb1b1d_0_72"/>
          <p:cNvCxnSpPr/>
          <p:nvPr/>
        </p:nvCxnSpPr>
        <p:spPr>
          <a:xfrm>
            <a:off x="5136927" y="1852411"/>
            <a:ext cx="707400" cy="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22" name="Google Shape;422;g15288cb1b1d_0_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296" y="438150"/>
            <a:ext cx="514350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g15288cb1b1d_0_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6988" y="2071112"/>
            <a:ext cx="739000" cy="73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g15288cb1b1d_0_72"/>
          <p:cNvSpPr/>
          <p:nvPr/>
        </p:nvSpPr>
        <p:spPr>
          <a:xfrm>
            <a:off x="5030050" y="1990163"/>
            <a:ext cx="3604800" cy="19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2' x 3'</a:t>
            </a:r>
            <a:endParaRPr sz="1075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October 1, 2022 - October 1, 2023</a:t>
            </a:r>
            <a:endParaRPr sz="1075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250,000 Total Views</a:t>
            </a:r>
            <a:endParaRPr sz="1075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$500</a:t>
            </a:r>
            <a:r>
              <a:rPr lang="id-ID" sz="1075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Total </a:t>
            </a:r>
            <a:endParaRPr sz="1075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Bar T Bar partnership</a:t>
            </a:r>
            <a:endParaRPr sz="1075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endParaRPr sz="675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endParaRPr sz="675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g15288cb1b1d_0_72"/>
          <p:cNvSpPr txBox="1"/>
          <p:nvPr/>
        </p:nvSpPr>
        <p:spPr>
          <a:xfrm>
            <a:off x="5030050" y="1349100"/>
            <a:ext cx="3813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id-ID" sz="2400" b="1">
                <a:solidFill>
                  <a:srgbClr val="00A65D"/>
                </a:solidFill>
                <a:latin typeface="Raleway"/>
                <a:ea typeface="Raleway"/>
                <a:cs typeface="Raleway"/>
                <a:sym typeface="Raleway"/>
              </a:rPr>
              <a:t>Meteor Crater Road</a:t>
            </a:r>
            <a:endParaRPr sz="1050" b="1" i="0" u="none" strike="noStrike" cap="none">
              <a:solidFill>
                <a:srgbClr val="00A6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g15288cb1b1d_0_72"/>
          <p:cNvSpPr txBox="1"/>
          <p:nvPr/>
        </p:nvSpPr>
        <p:spPr>
          <a:xfrm>
            <a:off x="5084209" y="199933"/>
            <a:ext cx="3839400" cy="8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id-ID" sz="1425">
                <a:solidFill>
                  <a:srgbClr val="8EAFC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ENROLLMENT BILLBOARDS</a:t>
            </a:r>
            <a:endParaRPr sz="1425">
              <a:solidFill>
                <a:srgbClr val="8EAFC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id-ID" sz="725">
                <a:solidFill>
                  <a:srgbClr val="EAE6E3"/>
                </a:solidFill>
                <a:latin typeface="Calibri"/>
                <a:ea typeface="Calibri"/>
                <a:cs typeface="Calibri"/>
                <a:sym typeface="Calibri"/>
              </a:rPr>
              <a:t>Placement and Partnership</a:t>
            </a:r>
            <a:endParaRPr sz="688" b="0" i="0" u="none" strike="noStrike" cap="none">
              <a:solidFill>
                <a:srgbClr val="EAE6E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7" name="Google Shape;427;g15288cb1b1d_0_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6924" y="3336575"/>
            <a:ext cx="1740124" cy="110711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  <a:reflection stA="10000" endPos="30000" dist="38100" dir="5400000" fadeDir="5400012" sy="-100000" algn="bl" rotWithShape="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15288cb1b1d_0_267"/>
          <p:cNvSpPr/>
          <p:nvPr/>
        </p:nvSpPr>
        <p:spPr>
          <a:xfrm>
            <a:off x="122900" y="3018350"/>
            <a:ext cx="7410600" cy="1941600"/>
          </a:xfrm>
          <a:prstGeom prst="rect">
            <a:avLst/>
          </a:prstGeom>
          <a:noFill/>
          <a:ln w="38100" cap="flat" cmpd="sng">
            <a:solidFill>
              <a:srgbClr val="D921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g15288cb1b1d_0_267"/>
          <p:cNvSpPr txBox="1"/>
          <p:nvPr/>
        </p:nvSpPr>
        <p:spPr>
          <a:xfrm>
            <a:off x="3657597" y="199925"/>
            <a:ext cx="5265900" cy="8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id-ID" sz="1425">
                <a:solidFill>
                  <a:srgbClr val="8EAFC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SOCIAL MARKETING</a:t>
            </a:r>
            <a:endParaRPr sz="1425">
              <a:solidFill>
                <a:srgbClr val="8EAFC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id-ID" sz="725">
                <a:solidFill>
                  <a:srgbClr val="EAE6E3"/>
                </a:solidFill>
                <a:latin typeface="Calibri"/>
                <a:ea typeface="Calibri"/>
                <a:cs typeface="Calibri"/>
                <a:sym typeface="Calibri"/>
              </a:rPr>
              <a:t>Preliminary Tests</a:t>
            </a:r>
            <a:endParaRPr sz="688" b="0" i="0" u="none" strike="noStrike" cap="none">
              <a:solidFill>
                <a:srgbClr val="EAE6E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4" name="Google Shape;434;g15288cb1b1d_0_2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364" y="3110530"/>
            <a:ext cx="1750985" cy="1750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g15288cb1b1d_0_2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0692" y="3110530"/>
            <a:ext cx="1750110" cy="1750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g15288cb1b1d_0_2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49749" y="3110530"/>
            <a:ext cx="1751860" cy="1750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g15288cb1b1d_0_2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7108" y="1092125"/>
            <a:ext cx="1750990" cy="1750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g15288cb1b1d_0_26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80249" y="1092125"/>
            <a:ext cx="1750115" cy="1750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g15288cb1b1d_0_26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52523" y="1092125"/>
            <a:ext cx="1751865" cy="1750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g15288cb1b1d_0_267"/>
          <p:cNvPicPr preferRelativeResize="0"/>
          <p:nvPr/>
        </p:nvPicPr>
        <p:blipFill rotWithShape="1">
          <a:blip r:embed="rId9">
            <a:alphaModFix/>
          </a:blip>
          <a:srcRect l="1779" t="1342" r="1527" b="2733"/>
          <a:stretch/>
        </p:blipFill>
        <p:spPr>
          <a:xfrm>
            <a:off x="5595514" y="1755487"/>
            <a:ext cx="3404198" cy="326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15288cb1b1d_0_290"/>
          <p:cNvSpPr/>
          <p:nvPr/>
        </p:nvSpPr>
        <p:spPr>
          <a:xfrm>
            <a:off x="1207300" y="1432625"/>
            <a:ext cx="4013400" cy="3133800"/>
          </a:xfrm>
          <a:prstGeom prst="rect">
            <a:avLst/>
          </a:prstGeom>
          <a:noFill/>
          <a:ln w="38100" cap="flat" cmpd="sng">
            <a:solidFill>
              <a:srgbClr val="D921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g15288cb1b1d_0_290"/>
          <p:cNvSpPr txBox="1"/>
          <p:nvPr/>
        </p:nvSpPr>
        <p:spPr>
          <a:xfrm>
            <a:off x="3657597" y="199925"/>
            <a:ext cx="5265900" cy="8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id-ID" sz="1425">
                <a:solidFill>
                  <a:srgbClr val="8EAFC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SOCIAL MARKETING</a:t>
            </a:r>
            <a:endParaRPr sz="1425">
              <a:solidFill>
                <a:srgbClr val="8EAFC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25"/>
              <a:buFont typeface="Arial"/>
              <a:buNone/>
            </a:pPr>
            <a:r>
              <a:rPr lang="id-ID" sz="725">
                <a:solidFill>
                  <a:srgbClr val="EAE6E3"/>
                </a:solidFill>
                <a:latin typeface="Calibri"/>
                <a:ea typeface="Calibri"/>
                <a:cs typeface="Calibri"/>
                <a:sym typeface="Calibri"/>
              </a:rPr>
              <a:t>Preliminary Tests</a:t>
            </a:r>
            <a:endParaRPr sz="688">
              <a:solidFill>
                <a:srgbClr val="EAE6E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endParaRPr sz="725">
              <a:solidFill>
                <a:srgbClr val="EAE6E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7" name="Google Shape;447;g15288cb1b1d_0_2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8550" y="1361975"/>
            <a:ext cx="3368144" cy="326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g15288cb1b1d_0_2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8075" y="1496050"/>
            <a:ext cx="3244401" cy="30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g15288cb1b1d_0_327"/>
          <p:cNvPicPr preferRelativeResize="0"/>
          <p:nvPr/>
        </p:nvPicPr>
        <p:blipFill rotWithShape="1">
          <a:blip r:embed="rId3">
            <a:alphaModFix/>
          </a:blip>
          <a:srcRect b="47318"/>
          <a:stretch/>
        </p:blipFill>
        <p:spPr>
          <a:xfrm>
            <a:off x="5925504" y="913550"/>
            <a:ext cx="3230647" cy="4229949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g15288cb1b1d_0_327"/>
          <p:cNvSpPr txBox="1"/>
          <p:nvPr/>
        </p:nvSpPr>
        <p:spPr>
          <a:xfrm>
            <a:off x="3657597" y="199925"/>
            <a:ext cx="5265900" cy="8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id-ID" sz="1425">
                <a:solidFill>
                  <a:srgbClr val="8EAFC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E-COMMERCE WEBSITE</a:t>
            </a:r>
            <a:endParaRPr sz="1425">
              <a:solidFill>
                <a:srgbClr val="8EAFC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id-ID" sz="725">
                <a:solidFill>
                  <a:srgbClr val="EAE6E3"/>
                </a:solidFill>
                <a:latin typeface="Calibri"/>
                <a:ea typeface="Calibri"/>
                <a:cs typeface="Calibri"/>
                <a:sym typeface="Calibri"/>
              </a:rPr>
              <a:t>Baseline</a:t>
            </a:r>
            <a:endParaRPr sz="725">
              <a:solidFill>
                <a:srgbClr val="EAE6E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5" name="Google Shape;455;g15288cb1b1d_0_3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6225" y="1160753"/>
            <a:ext cx="4503572" cy="59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g15288cb1b1d_0_3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8175" y="2054153"/>
            <a:ext cx="5576836" cy="2917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1600" y="876300"/>
            <a:ext cx="4317148" cy="4095749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92"/>
          <p:cNvSpPr/>
          <p:nvPr/>
        </p:nvSpPr>
        <p:spPr>
          <a:xfrm>
            <a:off x="1933588" y="4243400"/>
            <a:ext cx="828600" cy="319200"/>
          </a:xfrm>
          <a:prstGeom prst="roundRect">
            <a:avLst>
              <a:gd name="adj" fmla="val 16667"/>
            </a:avLst>
          </a:prstGeom>
          <a:solidFill>
            <a:srgbClr val="A3A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4" name="Google Shape;264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9722" y="2750920"/>
            <a:ext cx="620273" cy="588462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92"/>
          <p:cNvSpPr txBox="1"/>
          <p:nvPr/>
        </p:nvSpPr>
        <p:spPr>
          <a:xfrm>
            <a:off x="309175" y="1378450"/>
            <a:ext cx="38934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id-ID" sz="2400" b="1" dirty="0">
                <a:solidFill>
                  <a:srgbClr val="00A65D"/>
                </a:solidFill>
                <a:latin typeface="Raleway"/>
                <a:ea typeface="Raleway"/>
                <a:cs typeface="Raleway"/>
                <a:sym typeface="Raleway"/>
              </a:rPr>
              <a:t>Arizona State Fair</a:t>
            </a:r>
            <a:endParaRPr sz="2400" b="1" dirty="0">
              <a:solidFill>
                <a:srgbClr val="00A65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id-ID" sz="2400" b="1" dirty="0">
                <a:solidFill>
                  <a:srgbClr val="00A65D"/>
                </a:solidFill>
                <a:latin typeface="Raleway"/>
                <a:ea typeface="Raleway"/>
                <a:cs typeface="Raleway"/>
                <a:sym typeface="Raleway"/>
              </a:rPr>
              <a:t>Phoenix</a:t>
            </a:r>
            <a:endParaRPr sz="2400" b="1" dirty="0">
              <a:solidFill>
                <a:srgbClr val="00A65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id-ID" sz="2400" b="1" dirty="0">
                <a:solidFill>
                  <a:srgbClr val="00A65D"/>
                </a:solidFill>
                <a:latin typeface="Raleway"/>
                <a:ea typeface="Raleway"/>
                <a:cs typeface="Raleway"/>
                <a:sym typeface="Raleway"/>
              </a:rPr>
              <a:t>Eloy</a:t>
            </a:r>
            <a:endParaRPr sz="2400" b="1" dirty="0">
              <a:solidFill>
                <a:srgbClr val="00A65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id-ID" sz="2400" b="1" dirty="0">
                <a:solidFill>
                  <a:srgbClr val="00A65D"/>
                </a:solidFill>
                <a:latin typeface="Raleway"/>
                <a:ea typeface="Raleway"/>
                <a:cs typeface="Raleway"/>
                <a:sym typeface="Raleway"/>
              </a:rPr>
              <a:t>Tucson</a:t>
            </a:r>
            <a:endParaRPr sz="2400" b="1" dirty="0">
              <a:solidFill>
                <a:srgbClr val="00A65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id-ID" sz="2400" b="1" dirty="0">
                <a:solidFill>
                  <a:srgbClr val="00A65D"/>
                </a:solidFill>
                <a:latin typeface="Raleway"/>
                <a:ea typeface="Raleway"/>
                <a:cs typeface="Raleway"/>
                <a:sym typeface="Raleway"/>
              </a:rPr>
              <a:t>Yuma</a:t>
            </a:r>
            <a:endParaRPr sz="2400" b="1" dirty="0">
              <a:solidFill>
                <a:srgbClr val="00A65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id-ID" sz="2400" b="1" dirty="0">
                <a:solidFill>
                  <a:srgbClr val="00A65D"/>
                </a:solidFill>
                <a:latin typeface="Raleway"/>
                <a:ea typeface="Raleway"/>
                <a:cs typeface="Raleway"/>
                <a:sym typeface="Raleway"/>
              </a:rPr>
              <a:t>Meteor Crater</a:t>
            </a:r>
            <a:endParaRPr sz="2400" b="1" dirty="0">
              <a:solidFill>
                <a:srgbClr val="00A65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id-ID" sz="2400" b="1" dirty="0">
                <a:solidFill>
                  <a:srgbClr val="00A65D"/>
                </a:solidFill>
                <a:latin typeface="Raleway"/>
                <a:ea typeface="Raleway"/>
                <a:cs typeface="Raleway"/>
                <a:sym typeface="Raleway"/>
              </a:rPr>
              <a:t>Spider Web Ranch</a:t>
            </a:r>
            <a:endParaRPr sz="2400" b="1" dirty="0">
              <a:solidFill>
                <a:srgbClr val="00A65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d-ID" sz="11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Total </a:t>
            </a:r>
            <a:r>
              <a:rPr lang="en-US" sz="11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Project Budget              </a:t>
            </a:r>
            <a:r>
              <a:rPr lang="id-ID"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$</a:t>
            </a:r>
            <a:r>
              <a:rPr lang="en-US"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lang="id-ID"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id-ID"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</a:t>
            </a:r>
            <a:endParaRPr sz="16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2400" b="1" dirty="0">
              <a:solidFill>
                <a:srgbClr val="00A65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6" name="Google Shape;266;p92"/>
          <p:cNvSpPr txBox="1"/>
          <p:nvPr/>
        </p:nvSpPr>
        <p:spPr>
          <a:xfrm>
            <a:off x="5084209" y="199933"/>
            <a:ext cx="3839400" cy="8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id-ID" sz="1425">
                <a:solidFill>
                  <a:srgbClr val="8EAFC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LICENSE PLATE BILLBOARDS</a:t>
            </a:r>
            <a:endParaRPr sz="1425">
              <a:solidFill>
                <a:srgbClr val="8EAFC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id-ID" sz="725">
                <a:solidFill>
                  <a:srgbClr val="EAE6E3"/>
                </a:solidFill>
                <a:latin typeface="Calibri"/>
                <a:ea typeface="Calibri"/>
                <a:cs typeface="Calibri"/>
                <a:sym typeface="Calibri"/>
              </a:rPr>
              <a:t>Placement and Partnership</a:t>
            </a:r>
            <a:endParaRPr sz="688" b="0" i="0" u="none" strike="noStrike" cap="none">
              <a:solidFill>
                <a:srgbClr val="EAE6E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7" name="Google Shape;267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77466" y="3234252"/>
            <a:ext cx="620273" cy="588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5209" y="3595830"/>
            <a:ext cx="620273" cy="588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6308" y="2176622"/>
            <a:ext cx="620273" cy="588462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92"/>
          <p:cNvSpPr/>
          <p:nvPr/>
        </p:nvSpPr>
        <p:spPr>
          <a:xfrm>
            <a:off x="6030842" y="3432351"/>
            <a:ext cx="255900" cy="242700"/>
          </a:xfrm>
          <a:prstGeom prst="ellipse">
            <a:avLst/>
          </a:prstGeom>
          <a:solidFill>
            <a:srgbClr val="00A6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1" name="Google Shape;271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2453" y="3300813"/>
            <a:ext cx="620273" cy="588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9873" y="1809021"/>
            <a:ext cx="620273" cy="588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15225" y="2335064"/>
            <a:ext cx="4213699" cy="2808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5288cb1b1d_0_166"/>
          <p:cNvSpPr/>
          <p:nvPr/>
        </p:nvSpPr>
        <p:spPr>
          <a:xfrm>
            <a:off x="5030050" y="2142563"/>
            <a:ext cx="3604800" cy="19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2' x 3'</a:t>
            </a:r>
            <a:endParaRPr sz="1075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September 15 - January 15</a:t>
            </a:r>
            <a:endParaRPr sz="1075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1,589,951 Visitors</a:t>
            </a:r>
            <a:endParaRPr sz="1075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$1,500</a:t>
            </a: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Total </a:t>
            </a:r>
            <a:endParaRPr lang="en-US" sz="1075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endParaRPr sz="1075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endParaRPr sz="675" dirty="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endParaRPr sz="675" dirty="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9" name="Google Shape;279;g15288cb1b1d_0_166"/>
          <p:cNvCxnSpPr/>
          <p:nvPr/>
        </p:nvCxnSpPr>
        <p:spPr>
          <a:xfrm>
            <a:off x="5136927" y="2004811"/>
            <a:ext cx="707400" cy="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80" name="Google Shape;280;g15288cb1b1d_0_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296" y="438150"/>
            <a:ext cx="514350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g15288cb1b1d_0_1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5350" y="2792325"/>
            <a:ext cx="739000" cy="73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g15288cb1b1d_0_166"/>
          <p:cNvSpPr txBox="1"/>
          <p:nvPr/>
        </p:nvSpPr>
        <p:spPr>
          <a:xfrm>
            <a:off x="5030050" y="1501500"/>
            <a:ext cx="3773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id-ID" sz="2400" b="1">
                <a:solidFill>
                  <a:srgbClr val="00A65D"/>
                </a:solidFill>
                <a:latin typeface="Raleway"/>
                <a:ea typeface="Raleway"/>
                <a:cs typeface="Raleway"/>
                <a:sym typeface="Raleway"/>
              </a:rPr>
              <a:t>Arizona State Fair</a:t>
            </a:r>
            <a:endParaRPr sz="1050" b="1" i="0" u="none" strike="noStrike" cap="none">
              <a:solidFill>
                <a:srgbClr val="00A6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3" name="Google Shape;283;g15288cb1b1d_0_1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36924" y="3336575"/>
            <a:ext cx="1740124" cy="110711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  <a:reflection stA="10000" endPos="30000" dist="38100" dir="5400000" fadeDir="5400012" sy="-100000" algn="bl" rotWithShape="0"/>
          </a:effectLst>
        </p:spPr>
      </p:pic>
      <p:sp>
        <p:nvSpPr>
          <p:cNvPr id="284" name="Google Shape;284;g15288cb1b1d_0_166"/>
          <p:cNvSpPr txBox="1"/>
          <p:nvPr/>
        </p:nvSpPr>
        <p:spPr>
          <a:xfrm>
            <a:off x="5084209" y="199933"/>
            <a:ext cx="3839400" cy="8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id-ID" sz="1425">
                <a:solidFill>
                  <a:srgbClr val="8EAFC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LICENSE PLATE BILLBOARDS</a:t>
            </a:r>
            <a:endParaRPr sz="1425">
              <a:solidFill>
                <a:srgbClr val="8EAFC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id-ID" sz="725">
                <a:solidFill>
                  <a:srgbClr val="EAE6E3"/>
                </a:solidFill>
                <a:latin typeface="Calibri"/>
                <a:ea typeface="Calibri"/>
                <a:cs typeface="Calibri"/>
                <a:sym typeface="Calibri"/>
              </a:rPr>
              <a:t>Placement and Partnership</a:t>
            </a:r>
            <a:endParaRPr sz="688" b="0" i="0" u="none" strike="noStrike" cap="none">
              <a:solidFill>
                <a:srgbClr val="EAE6E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9" name="Google Shape;289;g15288cb1b1d_0_127"/>
          <p:cNvCxnSpPr/>
          <p:nvPr/>
        </p:nvCxnSpPr>
        <p:spPr>
          <a:xfrm>
            <a:off x="5136927" y="2004811"/>
            <a:ext cx="707400" cy="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90" name="Google Shape;290;g15288cb1b1d_0_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296" y="438150"/>
            <a:ext cx="514350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15288cb1b1d_0_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5350" y="2792325"/>
            <a:ext cx="739000" cy="73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g15288cb1b1d_0_127"/>
          <p:cNvSpPr/>
          <p:nvPr/>
        </p:nvSpPr>
        <p:spPr>
          <a:xfrm>
            <a:off x="5030050" y="2142563"/>
            <a:ext cx="3604800" cy="19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14' x 48'</a:t>
            </a:r>
            <a:endParaRPr sz="1075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November 1 - December 31</a:t>
            </a:r>
            <a:endParaRPr sz="1075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187,772 Weekly Impressions</a:t>
            </a:r>
            <a:endParaRPr sz="1075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$5,000</a:t>
            </a: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Total </a:t>
            </a:r>
            <a:endParaRPr sz="1075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$2,500</a:t>
            </a: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Corporate </a:t>
            </a: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Sponsorship</a:t>
            </a:r>
            <a:endParaRPr sz="1075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endParaRPr sz="675" dirty="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endParaRPr sz="675" dirty="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g15288cb1b1d_0_127"/>
          <p:cNvSpPr txBox="1"/>
          <p:nvPr/>
        </p:nvSpPr>
        <p:spPr>
          <a:xfrm>
            <a:off x="5030050" y="1501488"/>
            <a:ext cx="2561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id-ID" sz="2400" b="1">
                <a:solidFill>
                  <a:srgbClr val="00A65D"/>
                </a:solidFill>
                <a:latin typeface="Raleway"/>
                <a:ea typeface="Raleway"/>
                <a:cs typeface="Raleway"/>
                <a:sym typeface="Raleway"/>
              </a:rPr>
              <a:t>Phoenix</a:t>
            </a:r>
            <a:endParaRPr sz="1050" b="1" i="0" u="none" strike="noStrike" cap="none">
              <a:solidFill>
                <a:srgbClr val="00A6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g15288cb1b1d_0_127"/>
          <p:cNvSpPr txBox="1"/>
          <p:nvPr/>
        </p:nvSpPr>
        <p:spPr>
          <a:xfrm>
            <a:off x="5084209" y="199933"/>
            <a:ext cx="3839400" cy="8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id-ID" sz="1425">
                <a:solidFill>
                  <a:srgbClr val="8EAFC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LICENSE PLATE BILLBOARDS</a:t>
            </a:r>
            <a:endParaRPr sz="1425">
              <a:solidFill>
                <a:srgbClr val="8EAFC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id-ID" sz="725">
                <a:solidFill>
                  <a:srgbClr val="EAE6E3"/>
                </a:solidFill>
                <a:latin typeface="Calibri"/>
                <a:ea typeface="Calibri"/>
                <a:cs typeface="Calibri"/>
                <a:sym typeface="Calibri"/>
              </a:rPr>
              <a:t>Placement and Partnership</a:t>
            </a:r>
            <a:endParaRPr sz="688" b="0" i="0" u="none" strike="noStrike" cap="none">
              <a:solidFill>
                <a:srgbClr val="EAE6E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5" name="Google Shape;295;g15288cb1b1d_0_1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5575" y="3488975"/>
            <a:ext cx="1675484" cy="854099"/>
          </a:xfrm>
          <a:prstGeom prst="rect">
            <a:avLst/>
          </a:prstGeom>
          <a:noFill/>
          <a:ln>
            <a:noFill/>
          </a:ln>
          <a:effectLst>
            <a:outerShdw blurRad="57150" dist="19050" dir="5280000" algn="bl" rotWithShape="0">
              <a:srgbClr val="000000">
                <a:alpha val="20000"/>
              </a:srgbClr>
            </a:outerShdw>
            <a:reflection stA="10000" endPos="40000" dist="57150" dir="5400000" fadeDir="5400012" sy="-100000" algn="bl" rotWithShape="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0" name="Google Shape;300;g15288cb1b1d_0_31"/>
          <p:cNvCxnSpPr/>
          <p:nvPr/>
        </p:nvCxnSpPr>
        <p:spPr>
          <a:xfrm>
            <a:off x="5136927" y="2004811"/>
            <a:ext cx="707400" cy="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01" name="Google Shape;301;g15288cb1b1d_0_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296" y="438150"/>
            <a:ext cx="514350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15288cb1b1d_0_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8600" y="3399300"/>
            <a:ext cx="739000" cy="73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g15288cb1b1d_0_31"/>
          <p:cNvSpPr/>
          <p:nvPr/>
        </p:nvSpPr>
        <p:spPr>
          <a:xfrm>
            <a:off x="5030050" y="2142563"/>
            <a:ext cx="3604800" cy="19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12' x 40'</a:t>
            </a:r>
            <a:endParaRPr sz="1075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November 1 - December 31</a:t>
            </a:r>
            <a:endParaRPr sz="1075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177,946 Weekly Impressions</a:t>
            </a:r>
            <a:endParaRPr sz="1075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$5,000</a:t>
            </a: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Total </a:t>
            </a:r>
            <a:endParaRPr sz="1075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$2,500</a:t>
            </a: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Corporate</a:t>
            </a: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Sponsorship</a:t>
            </a:r>
            <a:endParaRPr sz="1075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endParaRPr sz="675" dirty="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endParaRPr sz="675" dirty="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g15288cb1b1d_0_31"/>
          <p:cNvSpPr txBox="1"/>
          <p:nvPr/>
        </p:nvSpPr>
        <p:spPr>
          <a:xfrm>
            <a:off x="5030050" y="1501488"/>
            <a:ext cx="2561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id-ID" sz="2400" b="1">
                <a:solidFill>
                  <a:srgbClr val="00A65D"/>
                </a:solidFill>
                <a:latin typeface="Raleway"/>
                <a:ea typeface="Raleway"/>
                <a:cs typeface="Raleway"/>
                <a:sym typeface="Raleway"/>
              </a:rPr>
              <a:t>Eloy</a:t>
            </a:r>
            <a:endParaRPr sz="1050" b="1" i="0" u="none" strike="noStrike" cap="none">
              <a:solidFill>
                <a:srgbClr val="00A6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g15288cb1b1d_0_31"/>
          <p:cNvSpPr txBox="1"/>
          <p:nvPr/>
        </p:nvSpPr>
        <p:spPr>
          <a:xfrm>
            <a:off x="5084209" y="199933"/>
            <a:ext cx="3839400" cy="8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id-ID" sz="1425">
                <a:solidFill>
                  <a:srgbClr val="8EAFC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LICENSE PLATE BILLBOARDS</a:t>
            </a:r>
            <a:endParaRPr sz="1425">
              <a:solidFill>
                <a:srgbClr val="8EAFC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id-ID" sz="725">
                <a:solidFill>
                  <a:srgbClr val="EAE6E3"/>
                </a:solidFill>
                <a:latin typeface="Calibri"/>
                <a:ea typeface="Calibri"/>
                <a:cs typeface="Calibri"/>
                <a:sym typeface="Calibri"/>
              </a:rPr>
              <a:t>Placement and Partnership</a:t>
            </a:r>
            <a:endParaRPr sz="688" b="0" i="0" u="none" strike="noStrike" cap="none">
              <a:solidFill>
                <a:srgbClr val="EAE6E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6" name="Google Shape;306;g15288cb1b1d_0_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5575" y="3488975"/>
            <a:ext cx="1675484" cy="854099"/>
          </a:xfrm>
          <a:prstGeom prst="rect">
            <a:avLst/>
          </a:prstGeom>
          <a:noFill/>
          <a:ln>
            <a:noFill/>
          </a:ln>
          <a:effectLst>
            <a:outerShdw blurRad="57150" dist="19050" dir="5280000" algn="bl" rotWithShape="0">
              <a:srgbClr val="000000">
                <a:alpha val="20000"/>
              </a:srgbClr>
            </a:outerShdw>
            <a:reflection stA="10000" endPos="40000" dist="57150" dir="5400000" fadeDir="5400012" sy="-100000" algn="bl" rotWithShape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1" name="Google Shape;311;g15288cb1b1d_0_43"/>
          <p:cNvCxnSpPr/>
          <p:nvPr/>
        </p:nvCxnSpPr>
        <p:spPr>
          <a:xfrm>
            <a:off x="5136927" y="2004811"/>
            <a:ext cx="707400" cy="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12" name="Google Shape;312;g15288cb1b1d_0_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296" y="438150"/>
            <a:ext cx="514350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g15288cb1b1d_0_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1850" y="3853375"/>
            <a:ext cx="739000" cy="73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g15288cb1b1d_0_43"/>
          <p:cNvSpPr/>
          <p:nvPr/>
        </p:nvSpPr>
        <p:spPr>
          <a:xfrm>
            <a:off x="5030050" y="2142563"/>
            <a:ext cx="3604800" cy="19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12' x 40'</a:t>
            </a:r>
            <a:endParaRPr sz="1075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November 1 - December 31</a:t>
            </a:r>
            <a:endParaRPr sz="1075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244,623 Weekly Impressions</a:t>
            </a:r>
            <a:endParaRPr sz="1075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$5,000</a:t>
            </a: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Total </a:t>
            </a:r>
            <a:endParaRPr sz="1075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$2,500</a:t>
            </a: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Corporate </a:t>
            </a: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Sponsorship</a:t>
            </a:r>
            <a:endParaRPr sz="1075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endParaRPr sz="675" dirty="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endParaRPr sz="675" dirty="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g15288cb1b1d_0_43"/>
          <p:cNvSpPr txBox="1"/>
          <p:nvPr/>
        </p:nvSpPr>
        <p:spPr>
          <a:xfrm>
            <a:off x="5030050" y="1501488"/>
            <a:ext cx="2561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id-ID" sz="2400" b="1">
                <a:solidFill>
                  <a:srgbClr val="00A65D"/>
                </a:solidFill>
                <a:latin typeface="Raleway"/>
                <a:ea typeface="Raleway"/>
                <a:cs typeface="Raleway"/>
                <a:sym typeface="Raleway"/>
              </a:rPr>
              <a:t>Tucson</a:t>
            </a:r>
            <a:endParaRPr sz="1050" b="1" i="0" u="none" strike="noStrike" cap="none">
              <a:solidFill>
                <a:srgbClr val="00A6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g15288cb1b1d_0_43"/>
          <p:cNvSpPr txBox="1"/>
          <p:nvPr/>
        </p:nvSpPr>
        <p:spPr>
          <a:xfrm>
            <a:off x="5084209" y="199933"/>
            <a:ext cx="3839400" cy="8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id-ID" sz="1425">
                <a:solidFill>
                  <a:srgbClr val="8EAFC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LICENSE PLATE BILLBOARDS</a:t>
            </a:r>
            <a:endParaRPr sz="1425">
              <a:solidFill>
                <a:srgbClr val="8EAFC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id-ID" sz="725">
                <a:solidFill>
                  <a:srgbClr val="EAE6E3"/>
                </a:solidFill>
                <a:latin typeface="Calibri"/>
                <a:ea typeface="Calibri"/>
                <a:cs typeface="Calibri"/>
                <a:sym typeface="Calibri"/>
              </a:rPr>
              <a:t>Placement and Partnership</a:t>
            </a:r>
            <a:endParaRPr sz="688" b="0" i="0" u="none" strike="noStrike" cap="none">
              <a:solidFill>
                <a:srgbClr val="EAE6E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7" name="Google Shape;317;g15288cb1b1d_0_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65575" y="3488975"/>
            <a:ext cx="1675484" cy="854099"/>
          </a:xfrm>
          <a:prstGeom prst="rect">
            <a:avLst/>
          </a:prstGeom>
          <a:noFill/>
          <a:ln>
            <a:noFill/>
          </a:ln>
          <a:effectLst>
            <a:outerShdw blurRad="57150" dist="19050" dir="5280000" algn="bl" rotWithShape="0">
              <a:srgbClr val="000000">
                <a:alpha val="20000"/>
              </a:srgbClr>
            </a:outerShdw>
            <a:reflection stA="10000" endPos="40000" dist="57150" dir="5400000" fadeDir="5400012" sy="-100000" algn="bl" rotWithShape="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2" name="Google Shape;322;g15288cb1b1d_0_54"/>
          <p:cNvCxnSpPr/>
          <p:nvPr/>
        </p:nvCxnSpPr>
        <p:spPr>
          <a:xfrm>
            <a:off x="5136927" y="2004811"/>
            <a:ext cx="707400" cy="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23" name="Google Shape;323;g15288cb1b1d_0_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296" y="438150"/>
            <a:ext cx="51435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g15288cb1b1d_0_54"/>
          <p:cNvSpPr/>
          <p:nvPr/>
        </p:nvSpPr>
        <p:spPr>
          <a:xfrm>
            <a:off x="952500" y="3648075"/>
            <a:ext cx="304800" cy="304800"/>
          </a:xfrm>
          <a:prstGeom prst="ellipse">
            <a:avLst/>
          </a:prstGeom>
          <a:solidFill>
            <a:srgbClr val="00A6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5" name="Google Shape;325;g15288cb1b1d_0_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138" y="3482887"/>
            <a:ext cx="739000" cy="73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g15288cb1b1d_0_54"/>
          <p:cNvSpPr/>
          <p:nvPr/>
        </p:nvSpPr>
        <p:spPr>
          <a:xfrm>
            <a:off x="5030050" y="2142563"/>
            <a:ext cx="3604800" cy="19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12' x 40'</a:t>
            </a:r>
            <a:endParaRPr sz="1075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November 1 - December 31</a:t>
            </a:r>
            <a:endParaRPr sz="1075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149,439 Weekly Impressions</a:t>
            </a:r>
            <a:endParaRPr sz="1075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$4,000</a:t>
            </a: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Total </a:t>
            </a:r>
            <a:endParaRPr sz="1075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$2,500</a:t>
            </a: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Corporate </a:t>
            </a: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Sponsorship</a:t>
            </a:r>
            <a:endParaRPr sz="1075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endParaRPr sz="675" dirty="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endParaRPr sz="675" dirty="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g15288cb1b1d_0_54"/>
          <p:cNvSpPr txBox="1"/>
          <p:nvPr/>
        </p:nvSpPr>
        <p:spPr>
          <a:xfrm>
            <a:off x="5030050" y="1501488"/>
            <a:ext cx="2561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id-ID" sz="2400" b="1">
                <a:solidFill>
                  <a:srgbClr val="00A65D"/>
                </a:solidFill>
                <a:latin typeface="Raleway"/>
                <a:ea typeface="Raleway"/>
                <a:cs typeface="Raleway"/>
                <a:sym typeface="Raleway"/>
              </a:rPr>
              <a:t>Yuma</a:t>
            </a:r>
            <a:endParaRPr sz="1050" b="1" i="0" u="none" strike="noStrike" cap="none">
              <a:solidFill>
                <a:srgbClr val="00A6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g15288cb1b1d_0_54"/>
          <p:cNvSpPr txBox="1"/>
          <p:nvPr/>
        </p:nvSpPr>
        <p:spPr>
          <a:xfrm>
            <a:off x="5084209" y="199933"/>
            <a:ext cx="3839400" cy="8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id-ID" sz="1425">
                <a:solidFill>
                  <a:srgbClr val="8EAFC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LICENSE PLATE BILLBOARDS</a:t>
            </a:r>
            <a:endParaRPr sz="1425">
              <a:solidFill>
                <a:srgbClr val="8EAFC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id-ID" sz="725">
                <a:solidFill>
                  <a:srgbClr val="EAE6E3"/>
                </a:solidFill>
                <a:latin typeface="Calibri"/>
                <a:ea typeface="Calibri"/>
                <a:cs typeface="Calibri"/>
                <a:sym typeface="Calibri"/>
              </a:rPr>
              <a:t>Placement and Partnership</a:t>
            </a:r>
            <a:endParaRPr sz="688" b="0" i="0" u="none" strike="noStrike" cap="none">
              <a:solidFill>
                <a:srgbClr val="EAE6E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9" name="Google Shape;329;g15288cb1b1d_0_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5575" y="3488975"/>
            <a:ext cx="1675484" cy="854099"/>
          </a:xfrm>
          <a:prstGeom prst="rect">
            <a:avLst/>
          </a:prstGeom>
          <a:noFill/>
          <a:ln>
            <a:noFill/>
          </a:ln>
          <a:effectLst>
            <a:outerShdw blurRad="57150" dist="19050" dir="5280000" algn="bl" rotWithShape="0">
              <a:srgbClr val="000000">
                <a:alpha val="20000"/>
              </a:srgbClr>
            </a:outerShdw>
            <a:reflection stA="10000" endPos="40000" dist="57150" dir="5400000" fadeDir="5400012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4" name="Google Shape;334;g15288cb1b1d_0_87"/>
          <p:cNvCxnSpPr/>
          <p:nvPr/>
        </p:nvCxnSpPr>
        <p:spPr>
          <a:xfrm>
            <a:off x="5136927" y="1500318"/>
            <a:ext cx="707400" cy="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35" name="Google Shape;335;g15288cb1b1d_0_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73621" y="438150"/>
            <a:ext cx="514350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g15288cb1b1d_0_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2663" y="2071112"/>
            <a:ext cx="739000" cy="73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g15288cb1b1d_0_87"/>
          <p:cNvSpPr/>
          <p:nvPr/>
        </p:nvSpPr>
        <p:spPr>
          <a:xfrm>
            <a:off x="5030050" y="1638070"/>
            <a:ext cx="3604800" cy="19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2' x 3'</a:t>
            </a:r>
            <a:endParaRPr sz="1075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October 1, 2022 - October 1, 2023</a:t>
            </a:r>
            <a:endParaRPr sz="1075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250,000 Total Views</a:t>
            </a:r>
            <a:endParaRPr sz="1075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Bar T Bar partnership</a:t>
            </a:r>
            <a:endParaRPr sz="1075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endParaRPr sz="675" dirty="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endParaRPr sz="675" dirty="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g15288cb1b1d_0_87"/>
          <p:cNvSpPr txBox="1"/>
          <p:nvPr/>
        </p:nvSpPr>
        <p:spPr>
          <a:xfrm>
            <a:off x="5030050" y="997008"/>
            <a:ext cx="3813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id-ID" sz="2400" b="1">
                <a:solidFill>
                  <a:srgbClr val="00A65D"/>
                </a:solidFill>
                <a:latin typeface="Raleway"/>
                <a:ea typeface="Raleway"/>
                <a:cs typeface="Raleway"/>
                <a:sym typeface="Raleway"/>
              </a:rPr>
              <a:t>Meteor Crater Road</a:t>
            </a:r>
            <a:endParaRPr sz="1050" b="1" i="0" u="none" strike="noStrike" cap="none">
              <a:solidFill>
                <a:srgbClr val="00A6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g15288cb1b1d_0_87"/>
          <p:cNvSpPr txBox="1"/>
          <p:nvPr/>
        </p:nvSpPr>
        <p:spPr>
          <a:xfrm>
            <a:off x="5084209" y="199933"/>
            <a:ext cx="3839400" cy="8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id-ID" sz="1425">
                <a:solidFill>
                  <a:srgbClr val="8EAFC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LICENSE PLATE BILLBOARDS</a:t>
            </a:r>
            <a:endParaRPr sz="1425">
              <a:solidFill>
                <a:srgbClr val="8EAFC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id-ID" sz="725">
                <a:solidFill>
                  <a:srgbClr val="EAE6E3"/>
                </a:solidFill>
                <a:latin typeface="Calibri"/>
                <a:ea typeface="Calibri"/>
                <a:cs typeface="Calibri"/>
                <a:sym typeface="Calibri"/>
              </a:rPr>
              <a:t>Placement and Partnership</a:t>
            </a:r>
            <a:endParaRPr sz="688" b="0" i="0" u="none" strike="noStrike" cap="none">
              <a:solidFill>
                <a:srgbClr val="EAE6E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0" name="Google Shape;340;g15288cb1b1d_0_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6088" y="1609475"/>
            <a:ext cx="739000" cy="73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g15288cb1b1d_0_87"/>
          <p:cNvSpPr/>
          <p:nvPr/>
        </p:nvSpPr>
        <p:spPr>
          <a:xfrm>
            <a:off x="5030050" y="3459000"/>
            <a:ext cx="4522500" cy="4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Ambassadors and Deb at Annual Bull Sale @ Ranch,</a:t>
            </a:r>
            <a:br>
              <a:rPr lang="id-ID" sz="1075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d-ID" sz="1075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2nd Saturday in April.</a:t>
            </a:r>
            <a:endParaRPr sz="1075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endParaRPr sz="675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endParaRPr sz="675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g15288cb1b1d_0_87"/>
          <p:cNvSpPr txBox="1"/>
          <p:nvPr/>
        </p:nvSpPr>
        <p:spPr>
          <a:xfrm>
            <a:off x="5030050" y="3122725"/>
            <a:ext cx="3813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id-ID" sz="2400" b="1">
                <a:solidFill>
                  <a:srgbClr val="00A65D"/>
                </a:solidFill>
                <a:latin typeface="Raleway"/>
                <a:ea typeface="Raleway"/>
                <a:cs typeface="Raleway"/>
                <a:sym typeface="Raleway"/>
              </a:rPr>
              <a:t>Bar T Bar Bull Sale</a:t>
            </a:r>
            <a:endParaRPr sz="1050" b="1" i="0" u="none" strike="noStrike" cap="none">
              <a:solidFill>
                <a:srgbClr val="00A6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g15288cb1b1d_0_87"/>
          <p:cNvSpPr/>
          <p:nvPr/>
        </p:nvSpPr>
        <p:spPr>
          <a:xfrm>
            <a:off x="5030050" y="4530600"/>
            <a:ext cx="4522500" cy="4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1075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July</a:t>
            </a:r>
            <a:endParaRPr sz="1075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endParaRPr sz="675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endParaRPr sz="675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g15288cb1b1d_0_87"/>
          <p:cNvSpPr txBox="1"/>
          <p:nvPr/>
        </p:nvSpPr>
        <p:spPr>
          <a:xfrm>
            <a:off x="5030050" y="4194325"/>
            <a:ext cx="43068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id-ID" sz="2400" b="1">
                <a:solidFill>
                  <a:srgbClr val="00A65D"/>
                </a:solidFill>
                <a:latin typeface="Raleway"/>
                <a:ea typeface="Raleway"/>
                <a:cs typeface="Raleway"/>
                <a:sym typeface="Raleway"/>
              </a:rPr>
              <a:t>Babbitt Ranch Horse Sale</a:t>
            </a:r>
            <a:endParaRPr sz="1050" b="1" i="0" u="none" strike="noStrike" cap="none">
              <a:solidFill>
                <a:srgbClr val="00A6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g15288cb1b1d_0_87"/>
          <p:cNvSpPr/>
          <p:nvPr/>
        </p:nvSpPr>
        <p:spPr>
          <a:xfrm>
            <a:off x="2967050" y="3700475"/>
            <a:ext cx="1802700" cy="116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6" name="Google Shape;346;g15288cb1b1d_0_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98338" y="3728017"/>
            <a:ext cx="1740124" cy="110711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  <a:reflection stA="10000" endPos="30000" dist="38100" dir="5400000" fadeDir="5400012" sy="-100000" algn="bl" rotWithShape="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g15288cb1b1d_0_2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15225" y="2335064"/>
            <a:ext cx="4213699" cy="2808436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g15288cb1b1d_0_248"/>
          <p:cNvSpPr/>
          <p:nvPr/>
        </p:nvSpPr>
        <p:spPr>
          <a:xfrm>
            <a:off x="1938350" y="3871925"/>
            <a:ext cx="723900" cy="319200"/>
          </a:xfrm>
          <a:prstGeom prst="roundRect">
            <a:avLst>
              <a:gd name="adj" fmla="val 16667"/>
            </a:avLst>
          </a:prstGeom>
          <a:solidFill>
            <a:srgbClr val="A3A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3" name="Google Shape;353;g15288cb1b1d_0_2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1600" y="876300"/>
            <a:ext cx="4317148" cy="409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g15288cb1b1d_0_2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39722" y="2750920"/>
            <a:ext cx="620273" cy="588462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g15288cb1b1d_0_248"/>
          <p:cNvSpPr txBox="1"/>
          <p:nvPr/>
        </p:nvSpPr>
        <p:spPr>
          <a:xfrm>
            <a:off x="309175" y="1378450"/>
            <a:ext cx="38934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id-ID" sz="2400" b="1" dirty="0">
                <a:solidFill>
                  <a:srgbClr val="00A65D"/>
                </a:solidFill>
                <a:latin typeface="Raleway"/>
                <a:ea typeface="Raleway"/>
                <a:cs typeface="Raleway"/>
                <a:sym typeface="Raleway"/>
              </a:rPr>
              <a:t>Arizona State Fair</a:t>
            </a:r>
            <a:endParaRPr sz="2400" b="1" dirty="0">
              <a:solidFill>
                <a:srgbClr val="00A65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id-ID" sz="2400" b="1" dirty="0">
                <a:solidFill>
                  <a:srgbClr val="00A65D"/>
                </a:solidFill>
                <a:latin typeface="Raleway"/>
                <a:ea typeface="Raleway"/>
                <a:cs typeface="Raleway"/>
                <a:sym typeface="Raleway"/>
              </a:rPr>
              <a:t>Kingman</a:t>
            </a:r>
            <a:endParaRPr sz="2400" b="1" dirty="0">
              <a:solidFill>
                <a:srgbClr val="00A65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id-ID" sz="2400" b="1" dirty="0">
                <a:solidFill>
                  <a:srgbClr val="00A65D"/>
                </a:solidFill>
                <a:latin typeface="Raleway"/>
                <a:ea typeface="Raleway"/>
                <a:cs typeface="Raleway"/>
                <a:sym typeface="Raleway"/>
              </a:rPr>
              <a:t>Wilcox</a:t>
            </a:r>
            <a:endParaRPr sz="2400" b="1" dirty="0">
              <a:solidFill>
                <a:srgbClr val="00A65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id-ID" sz="2400" b="1" dirty="0">
                <a:solidFill>
                  <a:srgbClr val="00A65D"/>
                </a:solidFill>
                <a:latin typeface="Raleway"/>
                <a:ea typeface="Raleway"/>
                <a:cs typeface="Raleway"/>
                <a:sym typeface="Raleway"/>
              </a:rPr>
              <a:t>Santa Cruz</a:t>
            </a:r>
            <a:endParaRPr sz="2400" b="1" dirty="0">
              <a:solidFill>
                <a:srgbClr val="00A65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id-ID" sz="2400" b="1" dirty="0">
                <a:solidFill>
                  <a:srgbClr val="00A65D"/>
                </a:solidFill>
                <a:latin typeface="Raleway"/>
                <a:ea typeface="Raleway"/>
                <a:cs typeface="Raleway"/>
                <a:sym typeface="Raleway"/>
              </a:rPr>
              <a:t>Sanders Area</a:t>
            </a:r>
            <a:endParaRPr sz="2400" b="1" dirty="0">
              <a:solidFill>
                <a:srgbClr val="00A65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id-ID" sz="2400" b="1" dirty="0">
                <a:solidFill>
                  <a:srgbClr val="00A65D"/>
                </a:solidFill>
                <a:latin typeface="Raleway"/>
                <a:ea typeface="Raleway"/>
                <a:cs typeface="Raleway"/>
                <a:sym typeface="Raleway"/>
              </a:rPr>
              <a:t>Meteor Crater</a:t>
            </a:r>
            <a:endParaRPr sz="2400" b="1" dirty="0">
              <a:solidFill>
                <a:srgbClr val="00A65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d-ID" sz="11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Total </a:t>
            </a:r>
            <a:r>
              <a:rPr lang="en-US" sz="11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Project Budget             </a:t>
            </a:r>
            <a:r>
              <a:rPr lang="id-ID"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$</a:t>
            </a:r>
            <a:r>
              <a:rPr lang="en-US"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lang="id-ID"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,000</a:t>
            </a:r>
            <a:endParaRPr sz="16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2400" b="1" dirty="0">
              <a:solidFill>
                <a:srgbClr val="00A65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56" name="Google Shape;356;g15288cb1b1d_0_248"/>
          <p:cNvSpPr txBox="1"/>
          <p:nvPr/>
        </p:nvSpPr>
        <p:spPr>
          <a:xfrm>
            <a:off x="5084209" y="199933"/>
            <a:ext cx="3839400" cy="8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id-ID" sz="1425">
                <a:solidFill>
                  <a:srgbClr val="8EAFC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ENROLLMENT BILLBOARDS</a:t>
            </a:r>
            <a:endParaRPr sz="1425">
              <a:solidFill>
                <a:srgbClr val="8EAFC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id-ID" sz="725">
                <a:solidFill>
                  <a:srgbClr val="EAE6E3"/>
                </a:solidFill>
                <a:latin typeface="Calibri"/>
                <a:ea typeface="Calibri"/>
                <a:cs typeface="Calibri"/>
                <a:sym typeface="Calibri"/>
              </a:rPr>
              <a:t>Placement and Partnership</a:t>
            </a:r>
            <a:endParaRPr sz="688" b="0" i="0" u="none" strike="noStrike" cap="none">
              <a:solidFill>
                <a:srgbClr val="EAE6E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7" name="Google Shape;357;g15288cb1b1d_0_2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26784" y="3954355"/>
            <a:ext cx="620273" cy="588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g15288cb1b1d_0_2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26841" y="3678852"/>
            <a:ext cx="620273" cy="588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g15288cb1b1d_0_2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26858" y="2176622"/>
            <a:ext cx="620273" cy="588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g15288cb1b1d_0_2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9428" y="1853013"/>
            <a:ext cx="620273" cy="588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g15288cb1b1d_0_2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06573" y="2075721"/>
            <a:ext cx="620273" cy="588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range">
      <a:dk1>
        <a:srgbClr val="000000"/>
      </a:dk1>
      <a:lt1>
        <a:srgbClr val="FFFFFF"/>
      </a:lt1>
      <a:dk2>
        <a:srgbClr val="55595D"/>
      </a:dk2>
      <a:lt2>
        <a:srgbClr val="CCDDEA"/>
      </a:lt2>
      <a:accent1>
        <a:srgbClr val="FF6D00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4772</TotalTime>
  <Words>405</Words>
  <Application>Microsoft Office PowerPoint</Application>
  <PresentationFormat>On-screen Show (16:9)</PresentationFormat>
  <Paragraphs>123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Open Sans ExtraBold</vt:lpstr>
      <vt:lpstr>Raleway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Elliott-Engel, Jeremy - (elliottengelj)</dc:creator>
  <cp:lastModifiedBy>Elliott-Engel, Jeremy - (elliottengelj)</cp:lastModifiedBy>
  <cp:revision>2</cp:revision>
  <dcterms:modified xsi:type="dcterms:W3CDTF">2022-09-16T02:15:15Z</dcterms:modified>
</cp:coreProperties>
</file>