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0C99-2EFA-8E44-ACAC-28E78C645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2AC27-B249-8741-82C8-E4F332040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248C4-7C1C-DB4F-AEC0-FB43118E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3849-227D-F74C-ADFA-A2506ED2394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9B911-5E2E-F94A-9E00-CEBBE85F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C3293-DA6F-9F40-BB5A-C1D54F3E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4F62-CC9E-A246-91FA-FFF8EB992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4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DD4B-1FB4-4541-BF8D-AD1CA043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C76E9-1151-0146-82FB-F5CD2AADD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4FF0D-A98B-594C-BFF0-39B4176E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3849-227D-F74C-ADFA-A2506ED2394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D4FBF-F61E-7B44-BAB9-5A537D6A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88E5E-D50A-4545-9A77-07C2104A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4F62-CC9E-A246-91FA-FFF8EB992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4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24C2B-3A5C-7D47-9029-FF6828A29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37AAD-AC02-2B47-9884-4D663A9C6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FF6F2-B6F9-8B45-AAAA-9ECD4D0D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3849-227D-F74C-ADFA-A2506ED2394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35758-D541-F54B-8DF4-3B9C06A7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70DD8-6BF6-F647-97A0-54CD7F5A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4F62-CC9E-A246-91FA-FFF8EB992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5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BEFC-CC19-D14F-8A63-4C45A934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F5D9C-F593-854F-9510-145D0CA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7361F-5E46-D044-83DC-D22EC0FD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3849-227D-F74C-ADFA-A2506ED2394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93932-321F-D240-ABB1-57EE974C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CFE00-8125-5F42-95A3-D40D9C08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4F62-CC9E-A246-91FA-FFF8EB992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3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47CE-1B44-004C-8C88-1E8D3275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F562E-2001-C748-90F9-BB5C8DCE4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2CFD-2E83-1B47-BC26-11DE7D82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3849-227D-F74C-ADFA-A2506ED2394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29882-16E5-9A44-B528-B15121EB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0047-B7CA-B84D-9F03-0DA8F94C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4F62-CC9E-A246-91FA-FFF8EB992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5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70F6-5A9C-8D49-A437-0F864F6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2C25-0B86-584B-8E64-D8FEDB04C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82664-3DE4-C041-802D-B7C3371AD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F04A9-3CD4-2D4B-A2E5-079B90FC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3849-227D-F74C-ADFA-A2506ED2394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03009-1EA9-EC4B-87B7-34B76BCF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7EAD5-A9B8-CC49-862D-86FCA7A1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4F62-CC9E-A246-91FA-FFF8EB992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7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59F1-8048-0747-974A-79D7D24A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58D6-7A86-C44B-9D52-5D42981DA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92EC6-7308-4F42-A090-4D12EF332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D7BF0-5ED8-A640-A99C-FB271CD24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853D0-4F87-0248-868B-843E069EC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A264A-744D-ED4F-A7A0-3B6F4B2A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3849-227D-F74C-ADFA-A2506ED2394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9EA4D-6A76-0040-989E-9D5F4EB1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86528-11B9-F549-8FB2-8FEF6DF3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4F62-CC9E-A246-91FA-FFF8EB992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DDBFC-A877-6246-920A-709D85CB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A1C593-5D3C-A047-AE2F-A8339EB0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3849-227D-F74C-ADFA-A2506ED2394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C07F8-4ACA-A74B-8613-397BEF73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CF0E9-ED6F-A048-A4F6-9BAFE389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4F62-CC9E-A246-91FA-FFF8EB992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B6B59-C8C4-964E-8D46-3FB7F7C0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3849-227D-F74C-ADFA-A2506ED2394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2E58D-DC4A-DB45-B2A7-B5177CFD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52303-2039-1E4A-B94B-550ABE09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4F62-CC9E-A246-91FA-FFF8EB992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2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31C1F-77F5-3844-A684-A11C8DE4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0988B-518D-E246-8BD4-C7EBC52EA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1723A-6325-CA43-90BD-0773BEEDC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C96C6-1666-A749-80AE-A29B9CC6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3849-227D-F74C-ADFA-A2506ED2394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B2554-0E59-DB4F-851D-B1A63E27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9692C-F230-7349-A96F-37D18620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4F62-CC9E-A246-91FA-FFF8EB992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5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1581-7FAE-A642-93BC-37EDE5B1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30D59-CB93-E74F-A084-C1C800347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76CC0-6097-424B-A67B-B7020B96D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53B06-A7C4-914A-BDAE-91A9AD6D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3849-227D-F74C-ADFA-A2506ED2394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68B9A-6E1F-9A4E-9B49-1CB18BD9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4F805-F40F-E44F-9B38-6A820E4C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4F62-CC9E-A246-91FA-FFF8EB992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1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6F734-0594-DB43-9D65-7E8A5039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7EB26-BFA1-A74A-B566-057954989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F457A-BE33-0940-956E-1CAD4E05A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E3849-227D-F74C-ADFA-A2506ED23940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0788D-F6AA-084A-A54A-8A4AAB864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C3747-CB1B-5240-A67E-7A9F6D08E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F4F62-CC9E-A246-91FA-FFF8EB992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1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arizona.edu/development/find-funding/internal-fund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7F5D-ACFA-314A-8769-11918086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214" y="1246869"/>
            <a:ext cx="8327572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Provost Investment Fund Webinar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33A33-BCFF-924D-BD5B-2823CBBBA9D1}"/>
              </a:ext>
            </a:extLst>
          </p:cNvPr>
          <p:cNvSpPr txBox="1"/>
          <p:nvPr/>
        </p:nvSpPr>
        <p:spPr>
          <a:xfrm>
            <a:off x="4060371" y="3429000"/>
            <a:ext cx="3559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September 16, 2021</a:t>
            </a:r>
          </a:p>
        </p:txBody>
      </p:sp>
    </p:spTree>
    <p:extLst>
      <p:ext uri="{BB962C8B-B14F-4D97-AF65-F5344CB8AC3E}">
        <p14:creationId xmlns:p14="http://schemas.microsoft.com/office/powerpoint/2010/main" val="391700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D21E3-B331-DD47-8869-F658B0B59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DD46D-7803-804B-96E9-3EFE94B46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D64F1B-DAF8-514A-8C39-0D3017E7C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6"/>
            <a:ext cx="12192000" cy="67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7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F3D09-0CB5-E849-A102-9126865B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A15F5477-AFDA-E241-9AC3-41000484D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4" y="137786"/>
            <a:ext cx="12179707" cy="6798183"/>
          </a:xfrm>
        </p:spPr>
      </p:pic>
    </p:spTree>
    <p:extLst>
      <p:ext uri="{BB962C8B-B14F-4D97-AF65-F5344CB8AC3E}">
        <p14:creationId xmlns:p14="http://schemas.microsoft.com/office/powerpoint/2010/main" val="64475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25F2-4222-B340-A134-ABB0632E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17B1CF5-4FF2-2541-AD79-FF073A23B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299"/>
            <a:ext cx="12158409" cy="6840775"/>
          </a:xfrm>
        </p:spPr>
      </p:pic>
    </p:spTree>
    <p:extLst>
      <p:ext uri="{BB962C8B-B14F-4D97-AF65-F5344CB8AC3E}">
        <p14:creationId xmlns:p14="http://schemas.microsoft.com/office/powerpoint/2010/main" val="376559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190F-46E4-B14C-91EE-38F53548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08468A28-1A71-6745-A3B4-46498329A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712"/>
            <a:ext cx="12192000" cy="6856881"/>
          </a:xfrm>
        </p:spPr>
      </p:pic>
    </p:spTree>
    <p:extLst>
      <p:ext uri="{BB962C8B-B14F-4D97-AF65-F5344CB8AC3E}">
        <p14:creationId xmlns:p14="http://schemas.microsoft.com/office/powerpoint/2010/main" val="389023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374D-1C39-BF40-B04D-E962B554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E948A5-64B4-5F43-8064-1327B7E21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3366" y="15368"/>
            <a:ext cx="12282794" cy="6842632"/>
          </a:xfrm>
        </p:spPr>
      </p:pic>
    </p:spTree>
    <p:extLst>
      <p:ext uri="{BB962C8B-B14F-4D97-AF65-F5344CB8AC3E}">
        <p14:creationId xmlns:p14="http://schemas.microsoft.com/office/powerpoint/2010/main" val="704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F229-A149-144D-A461-E5042028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6052302-B704-BA48-9F4A-629A95F4E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96" y="-23624"/>
            <a:ext cx="12131003" cy="6881624"/>
          </a:xfrm>
        </p:spPr>
      </p:pic>
    </p:spTree>
    <p:extLst>
      <p:ext uri="{BB962C8B-B14F-4D97-AF65-F5344CB8AC3E}">
        <p14:creationId xmlns:p14="http://schemas.microsoft.com/office/powerpoint/2010/main" val="305875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16CE-EED7-CD4D-AB45-F003459D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RII Internal Funding Web Portal: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B6BCCB-2DAA-4B4A-8179-61901ADFDA46}"/>
              </a:ext>
            </a:extLst>
          </p:cNvPr>
          <p:cNvSpPr/>
          <p:nvPr/>
        </p:nvSpPr>
        <p:spPr>
          <a:xfrm>
            <a:off x="702129" y="2936557"/>
            <a:ext cx="107877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hlinkClick r:id="rId2"/>
              </a:rPr>
              <a:t>https://</a:t>
            </a:r>
            <a:r>
              <a:rPr lang="en-US" sz="2600" dirty="0" err="1">
                <a:hlinkClick r:id="rId2"/>
              </a:rPr>
              <a:t>research.arizona.edu</a:t>
            </a:r>
            <a:r>
              <a:rPr lang="en-US" sz="2600" dirty="0">
                <a:hlinkClick r:id="rId2"/>
              </a:rPr>
              <a:t>/development/find-funding/internal-funding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2386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587F-226D-9044-BDB6-DDE8F78C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C1B8A9-6050-8248-8A7C-00697DF26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00" y="-13234"/>
            <a:ext cx="12243287" cy="6871233"/>
          </a:xfrm>
        </p:spPr>
      </p:pic>
    </p:spTree>
    <p:extLst>
      <p:ext uri="{BB962C8B-B14F-4D97-AF65-F5344CB8AC3E}">
        <p14:creationId xmlns:p14="http://schemas.microsoft.com/office/powerpoint/2010/main" val="33997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</Words>
  <Application>Microsoft Macintosh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Provost Investment Fund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RII Internal Funding Web Portal: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Antin, Parker B - (pba)</dc:creator>
  <cp:lastModifiedBy>Antin, Parker B - (pba)</cp:lastModifiedBy>
  <cp:revision>4</cp:revision>
  <dcterms:created xsi:type="dcterms:W3CDTF">2021-09-16T20:11:16Z</dcterms:created>
  <dcterms:modified xsi:type="dcterms:W3CDTF">2021-09-16T20:26:46Z</dcterms:modified>
</cp:coreProperties>
</file>