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66" r:id="rId3"/>
    <p:sldId id="264" r:id="rId4"/>
    <p:sldId id="263" r:id="rId5"/>
    <p:sldId id="259" r:id="rId6"/>
    <p:sldId id="260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B"/>
    <a:srgbClr val="6F868D"/>
    <a:srgbClr val="333333"/>
    <a:srgbClr val="C8D9D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64"/>
  </p:normalViewPr>
  <p:slideViewPr>
    <p:cSldViewPr snapToGrid="0" snapToObjects="1">
      <p:cViewPr varScale="1">
        <p:scale>
          <a:sx n="62" d="100"/>
          <a:sy n="62" d="100"/>
        </p:scale>
        <p:origin x="7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15B6-CBF9-9F4B-8461-329BA02DD4D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9E4C-636A-0747-9271-62927A09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https://extension.arizona.edu/sites/extension.arizona.edu/files/sgermann/20%2C000%20True%20Leaders%20by%202025%20Plan.pdf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C9E4C-636A-0747-9271-62927A090E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0C234B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F868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4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311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4-H Year 2021-22 </a:t>
            </a:r>
            <a:br>
              <a:rPr lang="en-US" dirty="0"/>
            </a:br>
            <a:r>
              <a:rPr lang="en-US" dirty="0"/>
              <a:t>Arizona 4-H Program Fee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945277"/>
            <a:ext cx="6400800" cy="13443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Jeremy Elliott-Engel, Ph.D. </a:t>
            </a:r>
          </a:p>
          <a:p>
            <a:pPr algn="l"/>
            <a:r>
              <a:rPr lang="en-US" dirty="0"/>
              <a:t>Associate Director, 4-H Youth Development</a:t>
            </a:r>
          </a:p>
          <a:p>
            <a:pPr algn="l"/>
            <a:r>
              <a:rPr lang="en-US" dirty="0"/>
              <a:t>Arizona Cooperative Extension</a:t>
            </a:r>
          </a:p>
          <a:p>
            <a:pPr algn="l"/>
            <a:r>
              <a:rPr lang="en-US" dirty="0"/>
              <a:t>The University of Arizona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2C38A9-9AA9-4300-ABF6-02B8B32D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9190"/>
            <a:ext cx="1901906" cy="21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DA71-DD75-4DC2-B5B4-4617E45E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8753"/>
            <a:ext cx="7772400" cy="1470025"/>
          </a:xfrm>
        </p:spPr>
        <p:txBody>
          <a:bodyPr/>
          <a:lstStyle/>
          <a:p>
            <a:r>
              <a:rPr lang="en-US" dirty="0"/>
              <a:t>Feedback from CEDs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2652-DD12-4788-ADF4-5EDB08AE7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20797"/>
            <a:ext cx="6400800" cy="3034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Our volunteers and clubs need to be celebrated and we should make investments in clubs.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Our 4-H Councils have money to cover expenses, and they have already made this decision. </a:t>
            </a:r>
          </a:p>
        </p:txBody>
      </p:sp>
    </p:spTree>
    <p:extLst>
      <p:ext uri="{BB962C8B-B14F-4D97-AF65-F5344CB8AC3E}">
        <p14:creationId xmlns:p14="http://schemas.microsoft.com/office/powerpoint/2010/main" val="309203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C58F-27B0-4A98-96E4-BA021603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802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Re-imagining 4-H program fees?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5D95-CDA9-4709-AFC0-F68738528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648" y="1893296"/>
            <a:ext cx="6816904" cy="303665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dirty="0"/>
              <a:t>To encourage re-enrollment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To encourage new enrollment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Thank those who have stayed with us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Acknowledge the Pandemic was hard for all of us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EC0199-6953-47F5-8224-7C7F635B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9" y="3544121"/>
            <a:ext cx="2981129" cy="1959277"/>
          </a:xfrm>
          <a:prstGeom prst="rect">
            <a:avLst/>
          </a:prstGeom>
        </p:spPr>
      </p:pic>
      <p:pic>
        <p:nvPicPr>
          <p:cNvPr id="7" name="Picture 6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BF481E08-A039-46AC-8B0F-21AE16877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93" y="3544119"/>
            <a:ext cx="2939633" cy="195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D1766-B216-408A-BC6A-CE88CA03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72" y="3544120"/>
            <a:ext cx="1959277" cy="19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6D58-2DEA-4B79-8808-12D2AC9D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962" y="291351"/>
            <a:ext cx="7772400" cy="1470025"/>
          </a:xfrm>
        </p:spPr>
        <p:txBody>
          <a:bodyPr/>
          <a:lstStyle/>
          <a:p>
            <a:r>
              <a:rPr lang="en-US" dirty="0"/>
              <a:t>Which 4-H Year?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EE9BE7-461C-465D-9929-116B9327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4284"/>
              </p:ext>
            </p:extLst>
          </p:nvPr>
        </p:nvGraphicFramePr>
        <p:xfrm>
          <a:off x="1380162" y="1953260"/>
          <a:ext cx="6096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4047601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512178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73105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84557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4-H Year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5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2019-September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2020- 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2021-October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7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Enrollment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Currently Enrolling (2/3rds already enrolled)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2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23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8F08-6011-4EBA-B26F-CDE7E71DA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173"/>
            <a:ext cx="7772400" cy="1470025"/>
          </a:xfrm>
        </p:spPr>
        <p:txBody>
          <a:bodyPr/>
          <a:lstStyle/>
          <a:p>
            <a:r>
              <a:rPr lang="en-US" dirty="0"/>
              <a:t>What is a 4-H Program 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B25EF-C371-4C3B-AAB6-49A5E6D37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53" y="1897508"/>
            <a:ext cx="4132780" cy="36094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Program fees are used at the state, county, and club to support the implementation of the Arizona 4-H program. In Arizona 4-H “enrolled 4-H member” pays a state enrollment fee ($5), a county program fee ($5-20), and a club program fee (Unknown range).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3B2DA1-129F-4070-A1CC-BA89A8E59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6677"/>
              </p:ext>
            </p:extLst>
          </p:nvPr>
        </p:nvGraphicFramePr>
        <p:xfrm>
          <a:off x="5791200" y="1612115"/>
          <a:ext cx="2438400" cy="3141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979309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56832489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County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County Fee in 4HOnline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682489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Apache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17379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Cochise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008896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Coconino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24725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Gila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752982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Graham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407084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Greenlee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275867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 Paz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686394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Maricopa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1061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Mohave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623914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Navajo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557688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456429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872353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Santa Cruz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$15.00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316811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Yavapai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$20.00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571083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Yuma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$15.00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429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9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878D-DAC5-41E4-827A-081387A6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91"/>
            <a:ext cx="7772400" cy="1470025"/>
          </a:xfrm>
        </p:spPr>
        <p:txBody>
          <a:bodyPr/>
          <a:lstStyle/>
          <a:p>
            <a:r>
              <a:rPr lang="en-US" dirty="0"/>
              <a:t>How many 4-H Program Fees are Collected Annually?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801458-84A9-424C-935B-AA3FE7883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40088"/>
              </p:ext>
            </p:extLst>
          </p:nvPr>
        </p:nvGraphicFramePr>
        <p:xfrm>
          <a:off x="964839" y="1444517"/>
          <a:ext cx="7213392" cy="4270668"/>
        </p:xfrm>
        <a:graphic>
          <a:graphicData uri="http://schemas.openxmlformats.org/drawingml/2006/table">
            <a:tbl>
              <a:tblPr firstRow="1" firstCol="1" bandRow="1"/>
              <a:tblGrid>
                <a:gridCol w="1803348">
                  <a:extLst>
                    <a:ext uri="{9D8B030D-6E8A-4147-A177-3AD203B41FA5}">
                      <a16:colId xmlns:a16="http://schemas.microsoft.com/office/drawing/2014/main" val="3783375382"/>
                    </a:ext>
                  </a:extLst>
                </a:gridCol>
                <a:gridCol w="1803348">
                  <a:extLst>
                    <a:ext uri="{9D8B030D-6E8A-4147-A177-3AD203B41FA5}">
                      <a16:colId xmlns:a16="http://schemas.microsoft.com/office/drawing/2014/main" val="1475457143"/>
                    </a:ext>
                  </a:extLst>
                </a:gridCol>
                <a:gridCol w="1803348">
                  <a:extLst>
                    <a:ext uri="{9D8B030D-6E8A-4147-A177-3AD203B41FA5}">
                      <a16:colId xmlns:a16="http://schemas.microsoft.com/office/drawing/2014/main" val="3280290568"/>
                    </a:ext>
                  </a:extLst>
                </a:gridCol>
                <a:gridCol w="1803348">
                  <a:extLst>
                    <a:ext uri="{9D8B030D-6E8A-4147-A177-3AD203B41FA5}">
                      <a16:colId xmlns:a16="http://schemas.microsoft.com/office/drawing/2014/main" val="2156591219"/>
                    </a:ext>
                  </a:extLst>
                </a:gridCol>
              </a:tblGrid>
              <a:tr h="19457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Arizona Cooperative Extension System Administration Distributions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602533"/>
                  </a:ext>
                </a:extLst>
              </a:tr>
              <a:tr h="772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Participation Fee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Enrolled Youth*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Program Fee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071565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0276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Cochise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88880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Coconino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01149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49339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Graham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$1,740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003349"/>
                  </a:ext>
                </a:extLst>
              </a:tr>
              <a:tr h="192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Greenlee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606910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250531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Maricopa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7806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90428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Navajo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$2,895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19792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$16,830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62943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96754"/>
                  </a:ext>
                </a:extLst>
              </a:tr>
              <a:tr h="192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Cruz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89986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Yavapai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$3,920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31393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Yuma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$12,345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63127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$25,870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42034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$112,785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1609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35BB3A-EBCE-4C43-BECF-8D576F0A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23" y="5751359"/>
            <a:ext cx="3453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djusted for members in good standing who completed the 4-H Year in 2019-2020.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8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A523-03BC-4C06-876E-C285C5F9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555805">
            <a:off x="3799599" y="5171405"/>
            <a:ext cx="3886200" cy="1470025"/>
          </a:xfrm>
        </p:spPr>
        <p:txBody>
          <a:bodyPr>
            <a:normAutofit/>
          </a:bodyPr>
          <a:lstStyle/>
          <a:p>
            <a:r>
              <a:rPr lang="en-US" sz="3000" dirty="0"/>
              <a:t>Thoughts?</a:t>
            </a:r>
          </a:p>
        </p:txBody>
      </p:sp>
      <p:pic>
        <p:nvPicPr>
          <p:cNvPr id="5" name="Picture 4" descr="A picture containing text, screenshot, electronics, display&#10;&#10;Description automatically generated">
            <a:extLst>
              <a:ext uri="{FF2B5EF4-FFF2-40B4-BE49-F238E27FC236}">
                <a16:creationId xmlns:a16="http://schemas.microsoft.com/office/drawing/2014/main" id="{A25B433C-CF49-4E4A-9010-5C8A9E71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20" y="211867"/>
            <a:ext cx="4125213" cy="246579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A926940-9C50-46CB-908D-E01CE1BC3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54" y="229937"/>
            <a:ext cx="1939033" cy="2478590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CE88A18C-4ED5-4641-A84D-797870064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" r="10245"/>
          <a:stretch/>
        </p:blipFill>
        <p:spPr>
          <a:xfrm>
            <a:off x="133009" y="2859583"/>
            <a:ext cx="5239821" cy="2068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4C4534-C018-4169-AD69-6B6CE93B0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2" y="193797"/>
            <a:ext cx="2493652" cy="2496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F2E85-829B-432C-BBE9-3115E3C163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" t="1211" r="31208" b="6617"/>
          <a:stretch/>
        </p:blipFill>
        <p:spPr>
          <a:xfrm>
            <a:off x="5438367" y="2859584"/>
            <a:ext cx="3585754" cy="2068566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D4A4FEB-A759-4B93-9579-18440EAFB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195" y="4997495"/>
            <a:ext cx="1825926" cy="1817847"/>
          </a:xfrm>
          <a:prstGeom prst="rect">
            <a:avLst/>
          </a:prstGeom>
        </p:spPr>
      </p:pic>
      <p:pic>
        <p:nvPicPr>
          <p:cNvPr id="21" name="Picture 20" descr="A picture containing text, ground, outdoor, green&#10;&#10;Description automatically generated">
            <a:extLst>
              <a:ext uri="{FF2B5EF4-FFF2-40B4-BE49-F238E27FC236}">
                <a16:creationId xmlns:a16="http://schemas.microsoft.com/office/drawing/2014/main" id="{33B47780-BB99-4D4D-A374-CAAEC35EA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02" y="4997495"/>
            <a:ext cx="3161905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02E8-B6F5-49AE-A53A-BBBFAFA1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74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Arizona 4-H 20,000 True Leaders by 2025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79029-E0D9-441B-8FA9-D46DDFA51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572" y="1494272"/>
            <a:ext cx="6400800" cy="414659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Intentional investments in supporting volunteers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Join the AZ4-HYF in covering costs of DPS background check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Intentional investment in spreading the word of 4-H in your communities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Celebrating and thanking 4-H volunteers in April, National Volunteer Month.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81DFD-340D-491A-A370-B9BAC23339F4}"/>
              </a:ext>
            </a:extLst>
          </p:cNvPr>
          <p:cNvSpPr txBox="1"/>
          <p:nvPr/>
        </p:nvSpPr>
        <p:spPr>
          <a:xfrm rot="19340485">
            <a:off x="-61645" y="2034283"/>
            <a:ext cx="289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 else can we do to ensure 4-H grows here?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2604DB-634E-4593-B227-3C9D6E23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4" y="4399918"/>
            <a:ext cx="1664413" cy="18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F84B-2046-45DA-8AC2-605D9FA9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67" y="435189"/>
            <a:ext cx="7772400" cy="1470025"/>
          </a:xfrm>
        </p:spPr>
        <p:txBody>
          <a:bodyPr/>
          <a:lstStyle/>
          <a:p>
            <a:r>
              <a:rPr lang="en-US" dirty="0"/>
              <a:t>Homework that Remains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DBF48-DE20-43A9-8FFD-E8939C86D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05214"/>
            <a:ext cx="6400800" cy="407434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Program fees need to be assessed for need, use, cost recovery effectiveness, and standardization.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County 4-H Strategic Plan goals &amp; efforts established (Next 3 months).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Enrolled 4-H membership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Chartered 4-H Clubs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Authorized 4-H Volunteers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957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tmplt_white_standard_4" id="{B80673B2-7A4B-2443-A029-6CE88C130AB0}" vid="{C92A21FF-1FD1-1141-B781-B81948CBD1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519</Words>
  <Application>Microsoft Office PowerPoint</Application>
  <PresentationFormat>On-screen Show (4:3)</PresentationFormat>
  <Paragraphs>153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Custom Design</vt:lpstr>
      <vt:lpstr>4-H Year 2021-22  Arizona 4-H Program Fee Program</vt:lpstr>
      <vt:lpstr>Feedback from CEDs</vt:lpstr>
      <vt:lpstr>Re-imagining 4-H program fees?</vt:lpstr>
      <vt:lpstr>Which 4-H Year?</vt:lpstr>
      <vt:lpstr>What is a 4-H Program Fee</vt:lpstr>
      <vt:lpstr>How many 4-H Program Fees are Collected Annually?</vt:lpstr>
      <vt:lpstr>Thoughts?</vt:lpstr>
      <vt:lpstr>Arizona 4-H 20,000 True Leaders by 2025 Strategic Plan</vt:lpstr>
      <vt:lpstr>Homework that Remains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4-H: A Framework</dc:title>
  <dc:creator>Elliott-Engel, Jeremy - (elliottengelj)</dc:creator>
  <cp:lastModifiedBy>Elliott-Engel, Jeremy - (elliottengelj)</cp:lastModifiedBy>
  <cp:revision>21</cp:revision>
  <dcterms:created xsi:type="dcterms:W3CDTF">2019-02-05T20:53:26Z</dcterms:created>
  <dcterms:modified xsi:type="dcterms:W3CDTF">2021-03-23T01:05:16Z</dcterms:modified>
</cp:coreProperties>
</file>