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62" r:id="rId2"/>
    <p:sldId id="470" r:id="rId3"/>
    <p:sldId id="467" r:id="rId4"/>
    <p:sldId id="471" r:id="rId5"/>
    <p:sldId id="474" r:id="rId6"/>
    <p:sldId id="473" r:id="rId7"/>
    <p:sldId id="484" r:id="rId8"/>
    <p:sldId id="485" r:id="rId9"/>
    <p:sldId id="486" r:id="rId10"/>
    <p:sldId id="487" r:id="rId11"/>
    <p:sldId id="490" r:id="rId12"/>
    <p:sldId id="488" r:id="rId13"/>
    <p:sldId id="475" r:id="rId14"/>
  </p:sldIdLst>
  <p:sldSz cx="9144000" cy="5143500" type="screen16x9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">
          <p15:clr>
            <a:srgbClr val="A4A3A4"/>
          </p15:clr>
        </p15:guide>
        <p15:guide id="2" pos="2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7D0C"/>
    <a:srgbClr val="AC7B32"/>
    <a:srgbClr val="0C234B"/>
    <a:srgbClr val="531575"/>
    <a:srgbClr val="CC6600"/>
    <a:srgbClr val="FAD7AA"/>
    <a:srgbClr val="333333"/>
    <a:srgbClr val="AB0520"/>
    <a:srgbClr val="C8D9D8"/>
    <a:srgbClr val="6F8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1" autoAdjust="0"/>
    <p:restoredTop sz="94118" autoAdjust="0"/>
  </p:normalViewPr>
  <p:slideViewPr>
    <p:cSldViewPr snapToGrid="0">
      <p:cViewPr varScale="1">
        <p:scale>
          <a:sx n="89" d="100"/>
          <a:sy n="89" d="100"/>
        </p:scale>
        <p:origin x="629" y="38"/>
      </p:cViewPr>
      <p:guideLst>
        <p:guide orient="horz" pos="311"/>
        <p:guide pos="2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9552D9-7174-4463-A799-001428D82FC7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850013-2F75-4C01-BC0B-A3C18AD31200}">
      <dgm:prSet phldrT="[Text]" custT="1"/>
      <dgm:spPr>
        <a:solidFill>
          <a:srgbClr val="D27D0C"/>
        </a:solidFill>
      </dgm:spPr>
      <dgm:t>
        <a:bodyPr/>
        <a:lstStyle/>
        <a:p>
          <a:endParaRPr lang="en-US" sz="1800" dirty="0" smtClean="0">
            <a:solidFill>
              <a:schemeClr val="bg1"/>
            </a:solidFill>
          </a:endParaRPr>
        </a:p>
        <a:p>
          <a:r>
            <a:rPr lang="en-US" sz="1800" dirty="0" smtClean="0">
              <a:solidFill>
                <a:schemeClr val="bg1"/>
              </a:solidFill>
            </a:rPr>
            <a:t>Engaged</a:t>
          </a:r>
        </a:p>
        <a:p>
          <a:r>
            <a:rPr lang="en-US" sz="1800" dirty="0" smtClean="0">
              <a:solidFill>
                <a:schemeClr val="bg1"/>
              </a:solidFill>
            </a:rPr>
            <a:t>Volunteers</a:t>
          </a:r>
        </a:p>
      </dgm:t>
    </dgm:pt>
    <dgm:pt modelId="{989165AD-47FF-4C03-9E85-4D92520278D0}" type="parTrans" cxnId="{561D5169-F46F-440D-9C2A-CE086F409E7C}">
      <dgm:prSet/>
      <dgm:spPr/>
      <dgm:t>
        <a:bodyPr/>
        <a:lstStyle/>
        <a:p>
          <a:endParaRPr lang="en-US"/>
        </a:p>
      </dgm:t>
    </dgm:pt>
    <dgm:pt modelId="{C478F5F4-2520-4A75-AAEB-901B2890F9B2}" type="sibTrans" cxnId="{561D5169-F46F-440D-9C2A-CE086F409E7C}">
      <dgm:prSet/>
      <dgm:spPr/>
      <dgm:t>
        <a:bodyPr/>
        <a:lstStyle/>
        <a:p>
          <a:endParaRPr lang="en-US"/>
        </a:p>
      </dgm:t>
    </dgm:pt>
    <dgm:pt modelId="{FC930509-FF32-45EC-871B-5F35A75536BE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Communication, learning, and development</a:t>
          </a:r>
          <a:endParaRPr lang="en-US" sz="1800" dirty="0">
            <a:solidFill>
              <a:schemeClr val="bg1"/>
            </a:solidFill>
          </a:endParaRPr>
        </a:p>
      </dgm:t>
    </dgm:pt>
    <dgm:pt modelId="{6D5C2DD7-C9AB-4B67-A148-1B3950356368}" type="parTrans" cxnId="{B73EE38C-CDA4-4843-9D36-195E92B72A46}">
      <dgm:prSet/>
      <dgm:spPr/>
      <dgm:t>
        <a:bodyPr/>
        <a:lstStyle/>
        <a:p>
          <a:endParaRPr lang="en-US"/>
        </a:p>
      </dgm:t>
    </dgm:pt>
    <dgm:pt modelId="{8D83339F-6C0C-4045-856C-9FF7C2DE8823}" type="sibTrans" cxnId="{B73EE38C-CDA4-4843-9D36-195E92B72A46}">
      <dgm:prSet/>
      <dgm:spPr/>
      <dgm:t>
        <a:bodyPr/>
        <a:lstStyle/>
        <a:p>
          <a:endParaRPr lang="en-US"/>
        </a:p>
      </dgm:t>
    </dgm:pt>
    <dgm:pt modelId="{424ECE2A-FA1C-4D03-BD7F-904EFAB78DDF}">
      <dgm:prSet phldrT="[Text]" custT="1"/>
      <dgm:spPr>
        <a:solidFill>
          <a:srgbClr val="0C234B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Compliance and reporting</a:t>
          </a:r>
          <a:endParaRPr lang="en-US" sz="2000" dirty="0">
            <a:solidFill>
              <a:schemeClr val="bg1"/>
            </a:solidFill>
          </a:endParaRPr>
        </a:p>
      </dgm:t>
    </dgm:pt>
    <dgm:pt modelId="{0C2698F2-64E9-4761-80EB-6DD86CA155C9}" type="parTrans" cxnId="{C8327671-DC67-4A78-A215-255EECA93A74}">
      <dgm:prSet/>
      <dgm:spPr/>
      <dgm:t>
        <a:bodyPr/>
        <a:lstStyle/>
        <a:p>
          <a:endParaRPr lang="en-US"/>
        </a:p>
      </dgm:t>
    </dgm:pt>
    <dgm:pt modelId="{4FAA23C3-3012-459C-B2F1-20484328549B}" type="sibTrans" cxnId="{C8327671-DC67-4A78-A215-255EECA93A74}">
      <dgm:prSet/>
      <dgm:spPr/>
      <dgm:t>
        <a:bodyPr/>
        <a:lstStyle/>
        <a:p>
          <a:endParaRPr lang="en-US"/>
        </a:p>
      </dgm:t>
    </dgm:pt>
    <dgm:pt modelId="{DC771ED0-2C9B-4A15-8B27-FFCE9B975D81}">
      <dgm:prSet phldrT="[Text]" custT="1"/>
      <dgm:spPr>
        <a:solidFill>
          <a:srgbClr val="531575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Land-grant heritage</a:t>
          </a:r>
        </a:p>
        <a:p>
          <a:r>
            <a:rPr lang="en-US" sz="2000" dirty="0" smtClean="0">
              <a:solidFill>
                <a:schemeClr val="bg1"/>
              </a:solidFill>
            </a:rPr>
            <a:t>The University of Arizona</a:t>
          </a:r>
          <a:endParaRPr lang="en-US" sz="2000" dirty="0">
            <a:solidFill>
              <a:schemeClr val="bg1"/>
            </a:solidFill>
          </a:endParaRPr>
        </a:p>
      </dgm:t>
    </dgm:pt>
    <dgm:pt modelId="{612C9D0B-72CF-46EF-8286-95E77EB5C0E1}" type="parTrans" cxnId="{CBDBCAE8-7E24-40E9-A721-A9C2998325C0}">
      <dgm:prSet/>
      <dgm:spPr/>
      <dgm:t>
        <a:bodyPr/>
        <a:lstStyle/>
        <a:p>
          <a:endParaRPr lang="en-US"/>
        </a:p>
      </dgm:t>
    </dgm:pt>
    <dgm:pt modelId="{8C959465-041F-4FFE-BCA4-94AF588E8CD9}" type="sibTrans" cxnId="{CBDBCAE8-7E24-40E9-A721-A9C2998325C0}">
      <dgm:prSet/>
      <dgm:spPr/>
      <dgm:t>
        <a:bodyPr/>
        <a:lstStyle/>
        <a:p>
          <a:endParaRPr lang="en-US"/>
        </a:p>
      </dgm:t>
    </dgm:pt>
    <dgm:pt modelId="{6209BE9C-44F2-4833-9756-3435C26DDE52}" type="pres">
      <dgm:prSet presAssocID="{969552D9-7174-4463-A799-001428D82F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6FFFD6-A863-49EB-9F93-4ECA15528B8C}" type="pres">
      <dgm:prSet presAssocID="{6E850013-2F75-4C01-BC0B-A3C18AD31200}" presName="Name8" presStyleCnt="0"/>
      <dgm:spPr/>
    </dgm:pt>
    <dgm:pt modelId="{72DB59D0-9BE7-4B5A-B5B6-6E7A646CAA6C}" type="pres">
      <dgm:prSet presAssocID="{6E850013-2F75-4C01-BC0B-A3C18AD31200}" presName="level" presStyleLbl="node1" presStyleIdx="0" presStyleCnt="4" custScaleY="12751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66570-7CF3-4A38-B8B6-20BBDF2E6D59}" type="pres">
      <dgm:prSet presAssocID="{6E850013-2F75-4C01-BC0B-A3C18AD3120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786281-B5F1-40ED-B3D0-02506809342E}" type="pres">
      <dgm:prSet presAssocID="{FC930509-FF32-45EC-871B-5F35A75536BE}" presName="Name8" presStyleCnt="0"/>
      <dgm:spPr/>
    </dgm:pt>
    <dgm:pt modelId="{085D995E-CA22-4221-8619-04E14AC7684F}" type="pres">
      <dgm:prSet presAssocID="{FC930509-FF32-45EC-871B-5F35A75536BE}" presName="level" presStyleLbl="node1" presStyleIdx="1" presStyleCnt="4" custScaleY="864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CA01C-3B0E-494B-9D62-1E71BC98EB3D}" type="pres">
      <dgm:prSet presAssocID="{FC930509-FF32-45EC-871B-5F35A75536B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E5D23-998D-4E21-BB3A-5C0671323457}" type="pres">
      <dgm:prSet presAssocID="{424ECE2A-FA1C-4D03-BD7F-904EFAB78DDF}" presName="Name8" presStyleCnt="0"/>
      <dgm:spPr/>
    </dgm:pt>
    <dgm:pt modelId="{89791725-5DF5-40FF-90A0-A381A091F187}" type="pres">
      <dgm:prSet presAssocID="{424ECE2A-FA1C-4D03-BD7F-904EFAB78DDF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3789CD-C116-40BD-AF98-024A1E4E0CF2}" type="pres">
      <dgm:prSet presAssocID="{424ECE2A-FA1C-4D03-BD7F-904EFAB78D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16144-60A6-441B-B93E-A6F1326589C4}" type="pres">
      <dgm:prSet presAssocID="{DC771ED0-2C9B-4A15-8B27-FFCE9B975D81}" presName="Name8" presStyleCnt="0"/>
      <dgm:spPr/>
    </dgm:pt>
    <dgm:pt modelId="{5A9C2D4F-70C6-4E2B-941F-E1DF19B2AD9C}" type="pres">
      <dgm:prSet presAssocID="{DC771ED0-2C9B-4A15-8B27-FFCE9B975D81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CC7A2-B5BF-41EC-8CE2-2D877A67C056}" type="pres">
      <dgm:prSet presAssocID="{DC771ED0-2C9B-4A15-8B27-FFCE9B975D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52330B-6419-47C5-8B05-FCFED998021A}" type="presOf" srcId="{969552D9-7174-4463-A799-001428D82FC7}" destId="{6209BE9C-44F2-4833-9756-3435C26DDE52}" srcOrd="0" destOrd="0" presId="urn:microsoft.com/office/officeart/2005/8/layout/pyramid1"/>
    <dgm:cxn modelId="{4AD1F934-9970-46F1-8B8E-D61E7318AE65}" type="presOf" srcId="{DC771ED0-2C9B-4A15-8B27-FFCE9B975D81}" destId="{5A9C2D4F-70C6-4E2B-941F-E1DF19B2AD9C}" srcOrd="0" destOrd="0" presId="urn:microsoft.com/office/officeart/2005/8/layout/pyramid1"/>
    <dgm:cxn modelId="{3BEAADC4-A2C2-4232-A4C6-953AD3E39926}" type="presOf" srcId="{424ECE2A-FA1C-4D03-BD7F-904EFAB78DDF}" destId="{033789CD-C116-40BD-AF98-024A1E4E0CF2}" srcOrd="1" destOrd="0" presId="urn:microsoft.com/office/officeart/2005/8/layout/pyramid1"/>
    <dgm:cxn modelId="{71EA4F62-E184-4DFA-BDFF-BC060FCFB534}" type="presOf" srcId="{FC930509-FF32-45EC-871B-5F35A75536BE}" destId="{1EDCA01C-3B0E-494B-9D62-1E71BC98EB3D}" srcOrd="1" destOrd="0" presId="urn:microsoft.com/office/officeart/2005/8/layout/pyramid1"/>
    <dgm:cxn modelId="{561D5169-F46F-440D-9C2A-CE086F409E7C}" srcId="{969552D9-7174-4463-A799-001428D82FC7}" destId="{6E850013-2F75-4C01-BC0B-A3C18AD31200}" srcOrd="0" destOrd="0" parTransId="{989165AD-47FF-4C03-9E85-4D92520278D0}" sibTransId="{C478F5F4-2520-4A75-AAEB-901B2890F9B2}"/>
    <dgm:cxn modelId="{B03A02D1-7A46-4710-9BDE-52501F9BDF4B}" type="presOf" srcId="{FC930509-FF32-45EC-871B-5F35A75536BE}" destId="{085D995E-CA22-4221-8619-04E14AC7684F}" srcOrd="0" destOrd="0" presId="urn:microsoft.com/office/officeart/2005/8/layout/pyramid1"/>
    <dgm:cxn modelId="{B73EE38C-CDA4-4843-9D36-195E92B72A46}" srcId="{969552D9-7174-4463-A799-001428D82FC7}" destId="{FC930509-FF32-45EC-871B-5F35A75536BE}" srcOrd="1" destOrd="0" parTransId="{6D5C2DD7-C9AB-4B67-A148-1B3950356368}" sibTransId="{8D83339F-6C0C-4045-856C-9FF7C2DE8823}"/>
    <dgm:cxn modelId="{F73734A0-A22F-4904-857F-E7C1BE869679}" type="presOf" srcId="{DC771ED0-2C9B-4A15-8B27-FFCE9B975D81}" destId="{16ECC7A2-B5BF-41EC-8CE2-2D877A67C056}" srcOrd="1" destOrd="0" presId="urn:microsoft.com/office/officeart/2005/8/layout/pyramid1"/>
    <dgm:cxn modelId="{8184AA5E-25E9-483D-820B-96BE957927D1}" type="presOf" srcId="{6E850013-2F75-4C01-BC0B-A3C18AD31200}" destId="{0AC66570-7CF3-4A38-B8B6-20BBDF2E6D59}" srcOrd="1" destOrd="0" presId="urn:microsoft.com/office/officeart/2005/8/layout/pyramid1"/>
    <dgm:cxn modelId="{1A43A9D9-86A7-4D45-AB6B-F8F76DA1C2F7}" type="presOf" srcId="{6E850013-2F75-4C01-BC0B-A3C18AD31200}" destId="{72DB59D0-9BE7-4B5A-B5B6-6E7A646CAA6C}" srcOrd="0" destOrd="0" presId="urn:microsoft.com/office/officeart/2005/8/layout/pyramid1"/>
    <dgm:cxn modelId="{C8327671-DC67-4A78-A215-255EECA93A74}" srcId="{969552D9-7174-4463-A799-001428D82FC7}" destId="{424ECE2A-FA1C-4D03-BD7F-904EFAB78DDF}" srcOrd="2" destOrd="0" parTransId="{0C2698F2-64E9-4761-80EB-6DD86CA155C9}" sibTransId="{4FAA23C3-3012-459C-B2F1-20484328549B}"/>
    <dgm:cxn modelId="{CBDBCAE8-7E24-40E9-A721-A9C2998325C0}" srcId="{969552D9-7174-4463-A799-001428D82FC7}" destId="{DC771ED0-2C9B-4A15-8B27-FFCE9B975D81}" srcOrd="3" destOrd="0" parTransId="{612C9D0B-72CF-46EF-8286-95E77EB5C0E1}" sibTransId="{8C959465-041F-4FFE-BCA4-94AF588E8CD9}"/>
    <dgm:cxn modelId="{71EBF790-4E9A-41A7-BB5B-9EF0D6ECF650}" type="presOf" srcId="{424ECE2A-FA1C-4D03-BD7F-904EFAB78DDF}" destId="{89791725-5DF5-40FF-90A0-A381A091F187}" srcOrd="0" destOrd="0" presId="urn:microsoft.com/office/officeart/2005/8/layout/pyramid1"/>
    <dgm:cxn modelId="{E25BBF2D-54E3-4360-BD00-86A66FC3CF58}" type="presParOf" srcId="{6209BE9C-44F2-4833-9756-3435C26DDE52}" destId="{5C6FFFD6-A863-49EB-9F93-4ECA15528B8C}" srcOrd="0" destOrd="0" presId="urn:microsoft.com/office/officeart/2005/8/layout/pyramid1"/>
    <dgm:cxn modelId="{F56D5B34-13BA-4D9C-B962-B8682B74DE18}" type="presParOf" srcId="{5C6FFFD6-A863-49EB-9F93-4ECA15528B8C}" destId="{72DB59D0-9BE7-4B5A-B5B6-6E7A646CAA6C}" srcOrd="0" destOrd="0" presId="urn:microsoft.com/office/officeart/2005/8/layout/pyramid1"/>
    <dgm:cxn modelId="{9BFF0DFE-D21C-44AF-AF75-B9D38DDCB2E1}" type="presParOf" srcId="{5C6FFFD6-A863-49EB-9F93-4ECA15528B8C}" destId="{0AC66570-7CF3-4A38-B8B6-20BBDF2E6D59}" srcOrd="1" destOrd="0" presId="urn:microsoft.com/office/officeart/2005/8/layout/pyramid1"/>
    <dgm:cxn modelId="{F0C5B120-D162-479D-AA98-BFE5DAF6BDA9}" type="presParOf" srcId="{6209BE9C-44F2-4833-9756-3435C26DDE52}" destId="{D3786281-B5F1-40ED-B3D0-02506809342E}" srcOrd="1" destOrd="0" presId="urn:microsoft.com/office/officeart/2005/8/layout/pyramid1"/>
    <dgm:cxn modelId="{74612524-E67E-46B7-B1EA-5BAAC0F8DB5D}" type="presParOf" srcId="{D3786281-B5F1-40ED-B3D0-02506809342E}" destId="{085D995E-CA22-4221-8619-04E14AC7684F}" srcOrd="0" destOrd="0" presId="urn:microsoft.com/office/officeart/2005/8/layout/pyramid1"/>
    <dgm:cxn modelId="{A9962E0B-43EE-41BC-B92D-E781F413E9AF}" type="presParOf" srcId="{D3786281-B5F1-40ED-B3D0-02506809342E}" destId="{1EDCA01C-3B0E-494B-9D62-1E71BC98EB3D}" srcOrd="1" destOrd="0" presId="urn:microsoft.com/office/officeart/2005/8/layout/pyramid1"/>
    <dgm:cxn modelId="{468F3308-CAAB-4235-8160-14F4A6CD9093}" type="presParOf" srcId="{6209BE9C-44F2-4833-9756-3435C26DDE52}" destId="{191E5D23-998D-4E21-BB3A-5C0671323457}" srcOrd="2" destOrd="0" presId="urn:microsoft.com/office/officeart/2005/8/layout/pyramid1"/>
    <dgm:cxn modelId="{7F1D97F5-84B2-4AFA-BEC7-607712E74F4F}" type="presParOf" srcId="{191E5D23-998D-4E21-BB3A-5C0671323457}" destId="{89791725-5DF5-40FF-90A0-A381A091F187}" srcOrd="0" destOrd="0" presId="urn:microsoft.com/office/officeart/2005/8/layout/pyramid1"/>
    <dgm:cxn modelId="{6E00B4BB-4184-49C7-856C-EE298213D2B2}" type="presParOf" srcId="{191E5D23-998D-4E21-BB3A-5C0671323457}" destId="{033789CD-C116-40BD-AF98-024A1E4E0CF2}" srcOrd="1" destOrd="0" presId="urn:microsoft.com/office/officeart/2005/8/layout/pyramid1"/>
    <dgm:cxn modelId="{0457BD2F-B176-431D-844E-FFBD1A36AFEA}" type="presParOf" srcId="{6209BE9C-44F2-4833-9756-3435C26DDE52}" destId="{6D216144-60A6-441B-B93E-A6F1326589C4}" srcOrd="3" destOrd="0" presId="urn:microsoft.com/office/officeart/2005/8/layout/pyramid1"/>
    <dgm:cxn modelId="{673FBABA-0803-4B1D-B3FA-2B814E23A9A3}" type="presParOf" srcId="{6D216144-60A6-441B-B93E-A6F1326589C4}" destId="{5A9C2D4F-70C6-4E2B-941F-E1DF19B2AD9C}" srcOrd="0" destOrd="0" presId="urn:microsoft.com/office/officeart/2005/8/layout/pyramid1"/>
    <dgm:cxn modelId="{36B56844-BF74-44A8-A856-0D323E8B8962}" type="presParOf" srcId="{6D216144-60A6-441B-B93E-A6F1326589C4}" destId="{16ECC7A2-B5BF-41EC-8CE2-2D877A67C0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9552D9-7174-4463-A799-001428D82FC7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850013-2F75-4C01-BC0B-A3C18AD31200}">
      <dgm:prSet phldrT="[Text]" custT="1"/>
      <dgm:spPr>
        <a:solidFill>
          <a:srgbClr val="D27D0C"/>
        </a:solidFill>
      </dgm:spPr>
      <dgm:t>
        <a:bodyPr/>
        <a:lstStyle/>
        <a:p>
          <a:endParaRPr lang="en-US" sz="1800" dirty="0" smtClean="0">
            <a:solidFill>
              <a:schemeClr val="bg1"/>
            </a:solidFill>
          </a:endParaRPr>
        </a:p>
        <a:p>
          <a:r>
            <a:rPr lang="en-US" sz="1800" dirty="0" smtClean="0">
              <a:solidFill>
                <a:schemeClr val="bg1"/>
              </a:solidFill>
            </a:rPr>
            <a:t>Engaged</a:t>
          </a:r>
        </a:p>
        <a:p>
          <a:r>
            <a:rPr lang="en-US" sz="1800" dirty="0" smtClean="0">
              <a:solidFill>
                <a:schemeClr val="bg1"/>
              </a:solidFill>
            </a:rPr>
            <a:t>Volunteers</a:t>
          </a:r>
        </a:p>
      </dgm:t>
    </dgm:pt>
    <dgm:pt modelId="{989165AD-47FF-4C03-9E85-4D92520278D0}" type="parTrans" cxnId="{561D5169-F46F-440D-9C2A-CE086F409E7C}">
      <dgm:prSet/>
      <dgm:spPr/>
      <dgm:t>
        <a:bodyPr/>
        <a:lstStyle/>
        <a:p>
          <a:endParaRPr lang="en-US"/>
        </a:p>
      </dgm:t>
    </dgm:pt>
    <dgm:pt modelId="{C478F5F4-2520-4A75-AAEB-901B2890F9B2}" type="sibTrans" cxnId="{561D5169-F46F-440D-9C2A-CE086F409E7C}">
      <dgm:prSet/>
      <dgm:spPr/>
      <dgm:t>
        <a:bodyPr/>
        <a:lstStyle/>
        <a:p>
          <a:endParaRPr lang="en-US"/>
        </a:p>
      </dgm:t>
    </dgm:pt>
    <dgm:pt modelId="{FC930509-FF32-45EC-871B-5F35A75536BE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>Communication, learning, and development</a:t>
          </a:r>
          <a:endParaRPr lang="en-US" sz="1800" dirty="0">
            <a:solidFill>
              <a:schemeClr val="bg1"/>
            </a:solidFill>
          </a:endParaRPr>
        </a:p>
      </dgm:t>
    </dgm:pt>
    <dgm:pt modelId="{6D5C2DD7-C9AB-4B67-A148-1B3950356368}" type="parTrans" cxnId="{B73EE38C-CDA4-4843-9D36-195E92B72A46}">
      <dgm:prSet/>
      <dgm:spPr/>
      <dgm:t>
        <a:bodyPr/>
        <a:lstStyle/>
        <a:p>
          <a:endParaRPr lang="en-US"/>
        </a:p>
      </dgm:t>
    </dgm:pt>
    <dgm:pt modelId="{8D83339F-6C0C-4045-856C-9FF7C2DE8823}" type="sibTrans" cxnId="{B73EE38C-CDA4-4843-9D36-195E92B72A46}">
      <dgm:prSet/>
      <dgm:spPr/>
      <dgm:t>
        <a:bodyPr/>
        <a:lstStyle/>
        <a:p>
          <a:endParaRPr lang="en-US"/>
        </a:p>
      </dgm:t>
    </dgm:pt>
    <dgm:pt modelId="{424ECE2A-FA1C-4D03-BD7F-904EFAB78DDF}">
      <dgm:prSet phldrT="[Text]" custT="1"/>
      <dgm:spPr>
        <a:solidFill>
          <a:srgbClr val="0C234B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Compliance and reporting</a:t>
          </a:r>
          <a:endParaRPr lang="en-US" sz="2000" dirty="0">
            <a:solidFill>
              <a:schemeClr val="bg1"/>
            </a:solidFill>
          </a:endParaRPr>
        </a:p>
      </dgm:t>
    </dgm:pt>
    <dgm:pt modelId="{0C2698F2-64E9-4761-80EB-6DD86CA155C9}" type="parTrans" cxnId="{C8327671-DC67-4A78-A215-255EECA93A74}">
      <dgm:prSet/>
      <dgm:spPr/>
      <dgm:t>
        <a:bodyPr/>
        <a:lstStyle/>
        <a:p>
          <a:endParaRPr lang="en-US"/>
        </a:p>
      </dgm:t>
    </dgm:pt>
    <dgm:pt modelId="{4FAA23C3-3012-459C-B2F1-20484328549B}" type="sibTrans" cxnId="{C8327671-DC67-4A78-A215-255EECA93A74}">
      <dgm:prSet/>
      <dgm:spPr/>
      <dgm:t>
        <a:bodyPr/>
        <a:lstStyle/>
        <a:p>
          <a:endParaRPr lang="en-US"/>
        </a:p>
      </dgm:t>
    </dgm:pt>
    <dgm:pt modelId="{DC771ED0-2C9B-4A15-8B27-FFCE9B975D81}">
      <dgm:prSet phldrT="[Text]" custT="1"/>
      <dgm:spPr>
        <a:solidFill>
          <a:srgbClr val="531575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Land-grant heritage</a:t>
          </a:r>
        </a:p>
        <a:p>
          <a:r>
            <a:rPr lang="en-US" sz="2000" dirty="0" smtClean="0">
              <a:solidFill>
                <a:schemeClr val="bg1"/>
              </a:solidFill>
            </a:rPr>
            <a:t>The University of Arizona</a:t>
          </a:r>
          <a:endParaRPr lang="en-US" sz="2000" dirty="0">
            <a:solidFill>
              <a:schemeClr val="bg1"/>
            </a:solidFill>
          </a:endParaRPr>
        </a:p>
      </dgm:t>
    </dgm:pt>
    <dgm:pt modelId="{612C9D0B-72CF-46EF-8286-95E77EB5C0E1}" type="parTrans" cxnId="{CBDBCAE8-7E24-40E9-A721-A9C2998325C0}">
      <dgm:prSet/>
      <dgm:spPr/>
      <dgm:t>
        <a:bodyPr/>
        <a:lstStyle/>
        <a:p>
          <a:endParaRPr lang="en-US"/>
        </a:p>
      </dgm:t>
    </dgm:pt>
    <dgm:pt modelId="{8C959465-041F-4FFE-BCA4-94AF588E8CD9}" type="sibTrans" cxnId="{CBDBCAE8-7E24-40E9-A721-A9C2998325C0}">
      <dgm:prSet/>
      <dgm:spPr/>
      <dgm:t>
        <a:bodyPr/>
        <a:lstStyle/>
        <a:p>
          <a:endParaRPr lang="en-US"/>
        </a:p>
      </dgm:t>
    </dgm:pt>
    <dgm:pt modelId="{6209BE9C-44F2-4833-9756-3435C26DDE52}" type="pres">
      <dgm:prSet presAssocID="{969552D9-7174-4463-A799-001428D82F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6FFFD6-A863-49EB-9F93-4ECA15528B8C}" type="pres">
      <dgm:prSet presAssocID="{6E850013-2F75-4C01-BC0B-A3C18AD31200}" presName="Name8" presStyleCnt="0"/>
      <dgm:spPr/>
    </dgm:pt>
    <dgm:pt modelId="{72DB59D0-9BE7-4B5A-B5B6-6E7A646CAA6C}" type="pres">
      <dgm:prSet presAssocID="{6E850013-2F75-4C01-BC0B-A3C18AD31200}" presName="level" presStyleLbl="node1" presStyleIdx="0" presStyleCnt="4" custScaleY="12751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66570-7CF3-4A38-B8B6-20BBDF2E6D59}" type="pres">
      <dgm:prSet presAssocID="{6E850013-2F75-4C01-BC0B-A3C18AD3120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786281-B5F1-40ED-B3D0-02506809342E}" type="pres">
      <dgm:prSet presAssocID="{FC930509-FF32-45EC-871B-5F35A75536BE}" presName="Name8" presStyleCnt="0"/>
      <dgm:spPr/>
    </dgm:pt>
    <dgm:pt modelId="{085D995E-CA22-4221-8619-04E14AC7684F}" type="pres">
      <dgm:prSet presAssocID="{FC930509-FF32-45EC-871B-5F35A75536BE}" presName="level" presStyleLbl="node1" presStyleIdx="1" presStyleCnt="4" custScaleY="864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CA01C-3B0E-494B-9D62-1E71BC98EB3D}" type="pres">
      <dgm:prSet presAssocID="{FC930509-FF32-45EC-871B-5F35A75536B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E5D23-998D-4E21-BB3A-5C0671323457}" type="pres">
      <dgm:prSet presAssocID="{424ECE2A-FA1C-4D03-BD7F-904EFAB78DDF}" presName="Name8" presStyleCnt="0"/>
      <dgm:spPr/>
    </dgm:pt>
    <dgm:pt modelId="{89791725-5DF5-40FF-90A0-A381A091F187}" type="pres">
      <dgm:prSet presAssocID="{424ECE2A-FA1C-4D03-BD7F-904EFAB78DDF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3789CD-C116-40BD-AF98-024A1E4E0CF2}" type="pres">
      <dgm:prSet presAssocID="{424ECE2A-FA1C-4D03-BD7F-904EFAB78D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16144-60A6-441B-B93E-A6F1326589C4}" type="pres">
      <dgm:prSet presAssocID="{DC771ED0-2C9B-4A15-8B27-FFCE9B975D81}" presName="Name8" presStyleCnt="0"/>
      <dgm:spPr/>
    </dgm:pt>
    <dgm:pt modelId="{5A9C2D4F-70C6-4E2B-941F-E1DF19B2AD9C}" type="pres">
      <dgm:prSet presAssocID="{DC771ED0-2C9B-4A15-8B27-FFCE9B975D81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CC7A2-B5BF-41EC-8CE2-2D877A67C056}" type="pres">
      <dgm:prSet presAssocID="{DC771ED0-2C9B-4A15-8B27-FFCE9B975D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52330B-6419-47C5-8B05-FCFED998021A}" type="presOf" srcId="{969552D9-7174-4463-A799-001428D82FC7}" destId="{6209BE9C-44F2-4833-9756-3435C26DDE52}" srcOrd="0" destOrd="0" presId="urn:microsoft.com/office/officeart/2005/8/layout/pyramid1"/>
    <dgm:cxn modelId="{4AD1F934-9970-46F1-8B8E-D61E7318AE65}" type="presOf" srcId="{DC771ED0-2C9B-4A15-8B27-FFCE9B975D81}" destId="{5A9C2D4F-70C6-4E2B-941F-E1DF19B2AD9C}" srcOrd="0" destOrd="0" presId="urn:microsoft.com/office/officeart/2005/8/layout/pyramid1"/>
    <dgm:cxn modelId="{3BEAADC4-A2C2-4232-A4C6-953AD3E39926}" type="presOf" srcId="{424ECE2A-FA1C-4D03-BD7F-904EFAB78DDF}" destId="{033789CD-C116-40BD-AF98-024A1E4E0CF2}" srcOrd="1" destOrd="0" presId="urn:microsoft.com/office/officeart/2005/8/layout/pyramid1"/>
    <dgm:cxn modelId="{71EA4F62-E184-4DFA-BDFF-BC060FCFB534}" type="presOf" srcId="{FC930509-FF32-45EC-871B-5F35A75536BE}" destId="{1EDCA01C-3B0E-494B-9D62-1E71BC98EB3D}" srcOrd="1" destOrd="0" presId="urn:microsoft.com/office/officeart/2005/8/layout/pyramid1"/>
    <dgm:cxn modelId="{561D5169-F46F-440D-9C2A-CE086F409E7C}" srcId="{969552D9-7174-4463-A799-001428D82FC7}" destId="{6E850013-2F75-4C01-BC0B-A3C18AD31200}" srcOrd="0" destOrd="0" parTransId="{989165AD-47FF-4C03-9E85-4D92520278D0}" sibTransId="{C478F5F4-2520-4A75-AAEB-901B2890F9B2}"/>
    <dgm:cxn modelId="{B03A02D1-7A46-4710-9BDE-52501F9BDF4B}" type="presOf" srcId="{FC930509-FF32-45EC-871B-5F35A75536BE}" destId="{085D995E-CA22-4221-8619-04E14AC7684F}" srcOrd="0" destOrd="0" presId="urn:microsoft.com/office/officeart/2005/8/layout/pyramid1"/>
    <dgm:cxn modelId="{B73EE38C-CDA4-4843-9D36-195E92B72A46}" srcId="{969552D9-7174-4463-A799-001428D82FC7}" destId="{FC930509-FF32-45EC-871B-5F35A75536BE}" srcOrd="1" destOrd="0" parTransId="{6D5C2DD7-C9AB-4B67-A148-1B3950356368}" sibTransId="{8D83339F-6C0C-4045-856C-9FF7C2DE8823}"/>
    <dgm:cxn modelId="{F73734A0-A22F-4904-857F-E7C1BE869679}" type="presOf" srcId="{DC771ED0-2C9B-4A15-8B27-FFCE9B975D81}" destId="{16ECC7A2-B5BF-41EC-8CE2-2D877A67C056}" srcOrd="1" destOrd="0" presId="urn:microsoft.com/office/officeart/2005/8/layout/pyramid1"/>
    <dgm:cxn modelId="{8184AA5E-25E9-483D-820B-96BE957927D1}" type="presOf" srcId="{6E850013-2F75-4C01-BC0B-A3C18AD31200}" destId="{0AC66570-7CF3-4A38-B8B6-20BBDF2E6D59}" srcOrd="1" destOrd="0" presId="urn:microsoft.com/office/officeart/2005/8/layout/pyramid1"/>
    <dgm:cxn modelId="{1A43A9D9-86A7-4D45-AB6B-F8F76DA1C2F7}" type="presOf" srcId="{6E850013-2F75-4C01-BC0B-A3C18AD31200}" destId="{72DB59D0-9BE7-4B5A-B5B6-6E7A646CAA6C}" srcOrd="0" destOrd="0" presId="urn:microsoft.com/office/officeart/2005/8/layout/pyramid1"/>
    <dgm:cxn modelId="{C8327671-DC67-4A78-A215-255EECA93A74}" srcId="{969552D9-7174-4463-A799-001428D82FC7}" destId="{424ECE2A-FA1C-4D03-BD7F-904EFAB78DDF}" srcOrd="2" destOrd="0" parTransId="{0C2698F2-64E9-4761-80EB-6DD86CA155C9}" sibTransId="{4FAA23C3-3012-459C-B2F1-20484328549B}"/>
    <dgm:cxn modelId="{CBDBCAE8-7E24-40E9-A721-A9C2998325C0}" srcId="{969552D9-7174-4463-A799-001428D82FC7}" destId="{DC771ED0-2C9B-4A15-8B27-FFCE9B975D81}" srcOrd="3" destOrd="0" parTransId="{612C9D0B-72CF-46EF-8286-95E77EB5C0E1}" sibTransId="{8C959465-041F-4FFE-BCA4-94AF588E8CD9}"/>
    <dgm:cxn modelId="{71EBF790-4E9A-41A7-BB5B-9EF0D6ECF650}" type="presOf" srcId="{424ECE2A-FA1C-4D03-BD7F-904EFAB78DDF}" destId="{89791725-5DF5-40FF-90A0-A381A091F187}" srcOrd="0" destOrd="0" presId="urn:microsoft.com/office/officeart/2005/8/layout/pyramid1"/>
    <dgm:cxn modelId="{E25BBF2D-54E3-4360-BD00-86A66FC3CF58}" type="presParOf" srcId="{6209BE9C-44F2-4833-9756-3435C26DDE52}" destId="{5C6FFFD6-A863-49EB-9F93-4ECA15528B8C}" srcOrd="0" destOrd="0" presId="urn:microsoft.com/office/officeart/2005/8/layout/pyramid1"/>
    <dgm:cxn modelId="{F56D5B34-13BA-4D9C-B962-B8682B74DE18}" type="presParOf" srcId="{5C6FFFD6-A863-49EB-9F93-4ECA15528B8C}" destId="{72DB59D0-9BE7-4B5A-B5B6-6E7A646CAA6C}" srcOrd="0" destOrd="0" presId="urn:microsoft.com/office/officeart/2005/8/layout/pyramid1"/>
    <dgm:cxn modelId="{9BFF0DFE-D21C-44AF-AF75-B9D38DDCB2E1}" type="presParOf" srcId="{5C6FFFD6-A863-49EB-9F93-4ECA15528B8C}" destId="{0AC66570-7CF3-4A38-B8B6-20BBDF2E6D59}" srcOrd="1" destOrd="0" presId="urn:microsoft.com/office/officeart/2005/8/layout/pyramid1"/>
    <dgm:cxn modelId="{F0C5B120-D162-479D-AA98-BFE5DAF6BDA9}" type="presParOf" srcId="{6209BE9C-44F2-4833-9756-3435C26DDE52}" destId="{D3786281-B5F1-40ED-B3D0-02506809342E}" srcOrd="1" destOrd="0" presId="urn:microsoft.com/office/officeart/2005/8/layout/pyramid1"/>
    <dgm:cxn modelId="{74612524-E67E-46B7-B1EA-5BAAC0F8DB5D}" type="presParOf" srcId="{D3786281-B5F1-40ED-B3D0-02506809342E}" destId="{085D995E-CA22-4221-8619-04E14AC7684F}" srcOrd="0" destOrd="0" presId="urn:microsoft.com/office/officeart/2005/8/layout/pyramid1"/>
    <dgm:cxn modelId="{A9962E0B-43EE-41BC-B92D-E781F413E9AF}" type="presParOf" srcId="{D3786281-B5F1-40ED-B3D0-02506809342E}" destId="{1EDCA01C-3B0E-494B-9D62-1E71BC98EB3D}" srcOrd="1" destOrd="0" presId="urn:microsoft.com/office/officeart/2005/8/layout/pyramid1"/>
    <dgm:cxn modelId="{468F3308-CAAB-4235-8160-14F4A6CD9093}" type="presParOf" srcId="{6209BE9C-44F2-4833-9756-3435C26DDE52}" destId="{191E5D23-998D-4E21-BB3A-5C0671323457}" srcOrd="2" destOrd="0" presId="urn:microsoft.com/office/officeart/2005/8/layout/pyramid1"/>
    <dgm:cxn modelId="{7F1D97F5-84B2-4AFA-BEC7-607712E74F4F}" type="presParOf" srcId="{191E5D23-998D-4E21-BB3A-5C0671323457}" destId="{89791725-5DF5-40FF-90A0-A381A091F187}" srcOrd="0" destOrd="0" presId="urn:microsoft.com/office/officeart/2005/8/layout/pyramid1"/>
    <dgm:cxn modelId="{6E00B4BB-4184-49C7-856C-EE298213D2B2}" type="presParOf" srcId="{191E5D23-998D-4E21-BB3A-5C0671323457}" destId="{033789CD-C116-40BD-AF98-024A1E4E0CF2}" srcOrd="1" destOrd="0" presId="urn:microsoft.com/office/officeart/2005/8/layout/pyramid1"/>
    <dgm:cxn modelId="{0457BD2F-B176-431D-844E-FFBD1A36AFEA}" type="presParOf" srcId="{6209BE9C-44F2-4833-9756-3435C26DDE52}" destId="{6D216144-60A6-441B-B93E-A6F1326589C4}" srcOrd="3" destOrd="0" presId="urn:microsoft.com/office/officeart/2005/8/layout/pyramid1"/>
    <dgm:cxn modelId="{673FBABA-0803-4B1D-B3FA-2B814E23A9A3}" type="presParOf" srcId="{6D216144-60A6-441B-B93E-A6F1326589C4}" destId="{5A9C2D4F-70C6-4E2B-941F-E1DF19B2AD9C}" srcOrd="0" destOrd="0" presId="urn:microsoft.com/office/officeart/2005/8/layout/pyramid1"/>
    <dgm:cxn modelId="{36B56844-BF74-44A8-A856-0D323E8B8962}" type="presParOf" srcId="{6D216144-60A6-441B-B93E-A6F1326589C4}" destId="{16ECC7A2-B5BF-41EC-8CE2-2D877A67C0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849F23-F910-4C8D-9311-EDAFE21D2FEE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68D44A-9D14-4928-9F47-C2313A5F8615}">
      <dgm:prSet phldrT="[Text]"/>
      <dgm:spPr/>
      <dgm:t>
        <a:bodyPr/>
        <a:lstStyle/>
        <a:p>
          <a:r>
            <a:rPr lang="en-US" dirty="0" smtClean="0"/>
            <a:t>Share with Leaders / Solicit Input</a:t>
          </a:r>
          <a:endParaRPr lang="en-US" dirty="0"/>
        </a:p>
      </dgm:t>
    </dgm:pt>
    <dgm:pt modelId="{4DB12574-A1E6-4E30-878A-EF5DD7C7FFAD}" type="parTrans" cxnId="{C5F7AFC2-E471-4CBE-84A6-36AB19BC93A0}">
      <dgm:prSet/>
      <dgm:spPr/>
      <dgm:t>
        <a:bodyPr/>
        <a:lstStyle/>
        <a:p>
          <a:endParaRPr lang="en-US"/>
        </a:p>
      </dgm:t>
    </dgm:pt>
    <dgm:pt modelId="{83136B28-D879-4063-B2B2-25D23941D2CA}" type="sibTrans" cxnId="{C5F7AFC2-E471-4CBE-84A6-36AB19BC93A0}">
      <dgm:prSet/>
      <dgm:spPr/>
      <dgm:t>
        <a:bodyPr/>
        <a:lstStyle/>
        <a:p>
          <a:endParaRPr lang="en-US"/>
        </a:p>
      </dgm:t>
    </dgm:pt>
    <dgm:pt modelId="{AF9D7592-DD0D-4C9D-B7CD-AC315D6AF957}">
      <dgm:prSet phldrT="[Text]"/>
      <dgm:spPr/>
      <dgm:t>
        <a:bodyPr/>
        <a:lstStyle/>
        <a:p>
          <a:r>
            <a:rPr lang="en-US" dirty="0" smtClean="0"/>
            <a:t>Communicate Plan – Obtain buy-in</a:t>
          </a:r>
          <a:endParaRPr lang="en-US" dirty="0"/>
        </a:p>
      </dgm:t>
    </dgm:pt>
    <dgm:pt modelId="{2085AA6E-1EC1-4F15-ACAC-252B4C2F67BA}" type="parTrans" cxnId="{A393787B-0F19-4F33-94F4-1AC8B3FFBA4C}">
      <dgm:prSet/>
      <dgm:spPr/>
      <dgm:t>
        <a:bodyPr/>
        <a:lstStyle/>
        <a:p>
          <a:endParaRPr lang="en-US"/>
        </a:p>
      </dgm:t>
    </dgm:pt>
    <dgm:pt modelId="{2C0181DD-F057-4BC7-867E-540D682220AE}" type="sibTrans" cxnId="{A393787B-0F19-4F33-94F4-1AC8B3FFBA4C}">
      <dgm:prSet/>
      <dgm:spPr/>
      <dgm:t>
        <a:bodyPr/>
        <a:lstStyle/>
        <a:p>
          <a:endParaRPr lang="en-US"/>
        </a:p>
      </dgm:t>
    </dgm:pt>
    <dgm:pt modelId="{6263806A-6D64-4EA5-8E60-1556D0A91F20}">
      <dgm:prSet phldrT="[Text]"/>
      <dgm:spPr/>
      <dgm:t>
        <a:bodyPr/>
        <a:lstStyle/>
        <a:p>
          <a:r>
            <a:rPr lang="en-US" dirty="0" smtClean="0"/>
            <a:t>Execute Plan</a:t>
          </a:r>
          <a:endParaRPr lang="en-US" dirty="0"/>
        </a:p>
      </dgm:t>
    </dgm:pt>
    <dgm:pt modelId="{ECABC108-6126-467B-AC1F-F6D35B2A4C59}" type="parTrans" cxnId="{F1A720F7-500A-4A2A-96B7-DC1C1F68D34C}">
      <dgm:prSet/>
      <dgm:spPr/>
      <dgm:t>
        <a:bodyPr/>
        <a:lstStyle/>
        <a:p>
          <a:endParaRPr lang="en-US"/>
        </a:p>
      </dgm:t>
    </dgm:pt>
    <dgm:pt modelId="{F3D20422-D855-4922-BCFC-BCAF6208556F}" type="sibTrans" cxnId="{F1A720F7-500A-4A2A-96B7-DC1C1F68D34C}">
      <dgm:prSet/>
      <dgm:spPr/>
      <dgm:t>
        <a:bodyPr/>
        <a:lstStyle/>
        <a:p>
          <a:endParaRPr lang="en-US"/>
        </a:p>
      </dgm:t>
    </dgm:pt>
    <dgm:pt modelId="{07D299A1-02A5-4156-96E9-3C14832A3B5C}">
      <dgm:prSet phldrT="[Text]"/>
      <dgm:spPr>
        <a:solidFill>
          <a:srgbClr val="AC7B32"/>
        </a:solidFill>
      </dgm:spPr>
      <dgm:t>
        <a:bodyPr/>
        <a:lstStyle/>
        <a:p>
          <a:r>
            <a:rPr lang="en-US" dirty="0" smtClean="0"/>
            <a:t>Share Results</a:t>
          </a:r>
          <a:endParaRPr lang="en-US" dirty="0"/>
        </a:p>
      </dgm:t>
    </dgm:pt>
    <dgm:pt modelId="{C68A1DF1-841F-405B-B8ED-61B07B27506B}" type="parTrans" cxnId="{4FE4BD6D-7924-4012-A86D-005A9144641B}">
      <dgm:prSet/>
      <dgm:spPr/>
      <dgm:t>
        <a:bodyPr/>
        <a:lstStyle/>
        <a:p>
          <a:endParaRPr lang="en-US"/>
        </a:p>
      </dgm:t>
    </dgm:pt>
    <dgm:pt modelId="{EE7A11D4-9DD4-4085-9FD2-F1FB8088CD14}" type="sibTrans" cxnId="{4FE4BD6D-7924-4012-A86D-005A9144641B}">
      <dgm:prSet/>
      <dgm:spPr>
        <a:solidFill>
          <a:srgbClr val="AC7B32"/>
        </a:solidFill>
      </dgm:spPr>
      <dgm:t>
        <a:bodyPr/>
        <a:lstStyle/>
        <a:p>
          <a:endParaRPr lang="en-US"/>
        </a:p>
      </dgm:t>
    </dgm:pt>
    <dgm:pt modelId="{71623C43-F906-43B9-AA3A-17D4A73501DE}">
      <dgm:prSet phldrT="[Text]"/>
      <dgm:spPr>
        <a:solidFill>
          <a:schemeClr val="accent4">
            <a:lumMod val="75000"/>
            <a:lumOff val="25000"/>
          </a:schemeClr>
        </a:solidFill>
      </dgm:spPr>
      <dgm:t>
        <a:bodyPr/>
        <a:lstStyle/>
        <a:p>
          <a:r>
            <a:rPr lang="en-US" dirty="0" smtClean="0"/>
            <a:t>Revisit / Revise</a:t>
          </a:r>
          <a:endParaRPr lang="en-US" dirty="0"/>
        </a:p>
      </dgm:t>
    </dgm:pt>
    <dgm:pt modelId="{CBCD43CE-6BCD-43A0-82B1-B19FF20A576A}" type="parTrans" cxnId="{919D904C-F0AB-44D3-B269-22C1F8770601}">
      <dgm:prSet/>
      <dgm:spPr/>
      <dgm:t>
        <a:bodyPr/>
        <a:lstStyle/>
        <a:p>
          <a:endParaRPr lang="en-US"/>
        </a:p>
      </dgm:t>
    </dgm:pt>
    <dgm:pt modelId="{AB5DB988-8A02-46E5-9ADB-E243D294B81A}" type="sibTrans" cxnId="{919D904C-F0AB-44D3-B269-22C1F8770601}">
      <dgm:prSet/>
      <dgm:spPr>
        <a:solidFill>
          <a:schemeClr val="accent4">
            <a:lumMod val="75000"/>
            <a:lumOff val="25000"/>
          </a:schemeClr>
        </a:solidFill>
      </dgm:spPr>
      <dgm:t>
        <a:bodyPr/>
        <a:lstStyle/>
        <a:p>
          <a:endParaRPr lang="en-US"/>
        </a:p>
      </dgm:t>
    </dgm:pt>
    <dgm:pt modelId="{57A9D1F3-7C8C-4667-A043-F663C377389D}" type="pres">
      <dgm:prSet presAssocID="{2D849F23-F910-4C8D-9311-EDAFE21D2FE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D6BA10-1F73-4B00-9865-BAF9285F2933}" type="pres">
      <dgm:prSet presAssocID="{0268D44A-9D14-4928-9F47-C2313A5F861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E152E0-23AD-4F2D-AE3A-E51ED011A1D7}" type="pres">
      <dgm:prSet presAssocID="{83136B28-D879-4063-B2B2-25D23941D2C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F26B9BEF-8304-4CB2-B2A0-CB938201435B}" type="pres">
      <dgm:prSet presAssocID="{83136B28-D879-4063-B2B2-25D23941D2C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5CBE1C4F-DA80-418A-B3B0-CF2788CBAA35}" type="pres">
      <dgm:prSet presAssocID="{AF9D7592-DD0D-4C9D-B7CD-AC315D6AF95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583A45-1B64-43B0-9B0F-7423D8A28145}" type="pres">
      <dgm:prSet presAssocID="{2C0181DD-F057-4BC7-867E-540D682220AE}" presName="sibTrans" presStyleLbl="sibTrans2D1" presStyleIdx="1" presStyleCnt="5"/>
      <dgm:spPr/>
      <dgm:t>
        <a:bodyPr/>
        <a:lstStyle/>
        <a:p>
          <a:endParaRPr lang="en-US"/>
        </a:p>
      </dgm:t>
    </dgm:pt>
    <dgm:pt modelId="{571F9E3D-E1DF-4711-9919-B1FA5F3A54E9}" type="pres">
      <dgm:prSet presAssocID="{2C0181DD-F057-4BC7-867E-540D682220AE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DDD89A28-9873-4489-BADB-FA6BE0AD59E1}" type="pres">
      <dgm:prSet presAssocID="{6263806A-6D64-4EA5-8E60-1556D0A91F2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8ABF7-D175-4AA3-8389-7F6704C86710}" type="pres">
      <dgm:prSet presAssocID="{F3D20422-D855-4922-BCFC-BCAF6208556F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05F906F-CCF3-40AF-8AEE-B4D25BE42AC7}" type="pres">
      <dgm:prSet presAssocID="{F3D20422-D855-4922-BCFC-BCAF6208556F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EBA909D1-FDA3-41B7-BF59-EB8A96BF25DD}" type="pres">
      <dgm:prSet presAssocID="{07D299A1-02A5-4156-96E9-3C14832A3B5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C8FBEE-CBDB-4FD2-A6D8-BFB7012BBAFF}" type="pres">
      <dgm:prSet presAssocID="{EE7A11D4-9DD4-4085-9FD2-F1FB8088CD14}" presName="sibTrans" presStyleLbl="sibTrans2D1" presStyleIdx="3" presStyleCnt="5"/>
      <dgm:spPr/>
      <dgm:t>
        <a:bodyPr/>
        <a:lstStyle/>
        <a:p>
          <a:endParaRPr lang="en-US"/>
        </a:p>
      </dgm:t>
    </dgm:pt>
    <dgm:pt modelId="{8B3C4A00-597B-4085-A514-78EC5279E915}" type="pres">
      <dgm:prSet presAssocID="{EE7A11D4-9DD4-4085-9FD2-F1FB8088CD14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7E37C4B1-349E-495C-8E50-002A672F5545}" type="pres">
      <dgm:prSet presAssocID="{71623C43-F906-43B9-AA3A-17D4A73501D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DDC89-33EB-43F9-A2DF-0D5BEE3649A4}" type="pres">
      <dgm:prSet presAssocID="{AB5DB988-8A02-46E5-9ADB-E243D294B81A}" presName="sibTrans" presStyleLbl="sibTrans2D1" presStyleIdx="4" presStyleCnt="5"/>
      <dgm:spPr/>
      <dgm:t>
        <a:bodyPr/>
        <a:lstStyle/>
        <a:p>
          <a:endParaRPr lang="en-US"/>
        </a:p>
      </dgm:t>
    </dgm:pt>
    <dgm:pt modelId="{FAB7F33E-AF90-4304-9474-F0789E35C806}" type="pres">
      <dgm:prSet presAssocID="{AB5DB988-8A02-46E5-9ADB-E243D294B81A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308835D1-34DF-464A-861F-091798624C3B}" type="presOf" srcId="{EE7A11D4-9DD4-4085-9FD2-F1FB8088CD14}" destId="{8B3C4A00-597B-4085-A514-78EC5279E915}" srcOrd="1" destOrd="0" presId="urn:microsoft.com/office/officeart/2005/8/layout/cycle2"/>
    <dgm:cxn modelId="{F95A6524-133E-44F3-A0C6-7508EF9476C4}" type="presOf" srcId="{07D299A1-02A5-4156-96E9-3C14832A3B5C}" destId="{EBA909D1-FDA3-41B7-BF59-EB8A96BF25DD}" srcOrd="0" destOrd="0" presId="urn:microsoft.com/office/officeart/2005/8/layout/cycle2"/>
    <dgm:cxn modelId="{4FE4BD6D-7924-4012-A86D-005A9144641B}" srcId="{2D849F23-F910-4C8D-9311-EDAFE21D2FEE}" destId="{07D299A1-02A5-4156-96E9-3C14832A3B5C}" srcOrd="3" destOrd="0" parTransId="{C68A1DF1-841F-405B-B8ED-61B07B27506B}" sibTransId="{EE7A11D4-9DD4-4085-9FD2-F1FB8088CD14}"/>
    <dgm:cxn modelId="{DBE4A6C6-CBF2-4A9F-967A-D0B4AC59B122}" type="presOf" srcId="{71623C43-F906-43B9-AA3A-17D4A73501DE}" destId="{7E37C4B1-349E-495C-8E50-002A672F5545}" srcOrd="0" destOrd="0" presId="urn:microsoft.com/office/officeart/2005/8/layout/cycle2"/>
    <dgm:cxn modelId="{E9787DBD-7D62-42BA-BD79-A634761D4DA3}" type="presOf" srcId="{0268D44A-9D14-4928-9F47-C2313A5F8615}" destId="{9FD6BA10-1F73-4B00-9865-BAF9285F2933}" srcOrd="0" destOrd="0" presId="urn:microsoft.com/office/officeart/2005/8/layout/cycle2"/>
    <dgm:cxn modelId="{F50B04B3-4A58-44C7-83E9-B811C923B78D}" type="presOf" srcId="{F3D20422-D855-4922-BCFC-BCAF6208556F}" destId="{9AE8ABF7-D175-4AA3-8389-7F6704C86710}" srcOrd="0" destOrd="0" presId="urn:microsoft.com/office/officeart/2005/8/layout/cycle2"/>
    <dgm:cxn modelId="{1E620EEE-E188-46D5-BA24-62248093756F}" type="presOf" srcId="{83136B28-D879-4063-B2B2-25D23941D2CA}" destId="{0EE152E0-23AD-4F2D-AE3A-E51ED011A1D7}" srcOrd="0" destOrd="0" presId="urn:microsoft.com/office/officeart/2005/8/layout/cycle2"/>
    <dgm:cxn modelId="{0E637B1C-3C7C-4ADB-BD88-CAA758979AE8}" type="presOf" srcId="{EE7A11D4-9DD4-4085-9FD2-F1FB8088CD14}" destId="{96C8FBEE-CBDB-4FD2-A6D8-BFB7012BBAFF}" srcOrd="0" destOrd="0" presId="urn:microsoft.com/office/officeart/2005/8/layout/cycle2"/>
    <dgm:cxn modelId="{04D26C24-63DA-46A7-98E9-C8929E713913}" type="presOf" srcId="{2C0181DD-F057-4BC7-867E-540D682220AE}" destId="{2F583A45-1B64-43B0-9B0F-7423D8A28145}" srcOrd="0" destOrd="0" presId="urn:microsoft.com/office/officeart/2005/8/layout/cycle2"/>
    <dgm:cxn modelId="{A393787B-0F19-4F33-94F4-1AC8B3FFBA4C}" srcId="{2D849F23-F910-4C8D-9311-EDAFE21D2FEE}" destId="{AF9D7592-DD0D-4C9D-B7CD-AC315D6AF957}" srcOrd="1" destOrd="0" parTransId="{2085AA6E-1EC1-4F15-ACAC-252B4C2F67BA}" sibTransId="{2C0181DD-F057-4BC7-867E-540D682220AE}"/>
    <dgm:cxn modelId="{26EFD5BD-5FAF-4C16-B31F-AF265180743B}" type="presOf" srcId="{2D849F23-F910-4C8D-9311-EDAFE21D2FEE}" destId="{57A9D1F3-7C8C-4667-A043-F663C377389D}" srcOrd="0" destOrd="0" presId="urn:microsoft.com/office/officeart/2005/8/layout/cycle2"/>
    <dgm:cxn modelId="{938038CC-F0A7-4D71-8B11-039E20CE7D77}" type="presOf" srcId="{6263806A-6D64-4EA5-8E60-1556D0A91F20}" destId="{DDD89A28-9873-4489-BADB-FA6BE0AD59E1}" srcOrd="0" destOrd="0" presId="urn:microsoft.com/office/officeart/2005/8/layout/cycle2"/>
    <dgm:cxn modelId="{919D904C-F0AB-44D3-B269-22C1F8770601}" srcId="{2D849F23-F910-4C8D-9311-EDAFE21D2FEE}" destId="{71623C43-F906-43B9-AA3A-17D4A73501DE}" srcOrd="4" destOrd="0" parTransId="{CBCD43CE-6BCD-43A0-82B1-B19FF20A576A}" sibTransId="{AB5DB988-8A02-46E5-9ADB-E243D294B81A}"/>
    <dgm:cxn modelId="{2BCF782C-2AA4-45F4-8237-ACF130853ECB}" type="presOf" srcId="{2C0181DD-F057-4BC7-867E-540D682220AE}" destId="{571F9E3D-E1DF-4711-9919-B1FA5F3A54E9}" srcOrd="1" destOrd="0" presId="urn:microsoft.com/office/officeart/2005/8/layout/cycle2"/>
    <dgm:cxn modelId="{2C69609A-079D-494B-B532-2328A6B21A47}" type="presOf" srcId="{F3D20422-D855-4922-BCFC-BCAF6208556F}" destId="{C05F906F-CCF3-40AF-8AEE-B4D25BE42AC7}" srcOrd="1" destOrd="0" presId="urn:microsoft.com/office/officeart/2005/8/layout/cycle2"/>
    <dgm:cxn modelId="{C5F7AFC2-E471-4CBE-84A6-36AB19BC93A0}" srcId="{2D849F23-F910-4C8D-9311-EDAFE21D2FEE}" destId="{0268D44A-9D14-4928-9F47-C2313A5F8615}" srcOrd="0" destOrd="0" parTransId="{4DB12574-A1E6-4E30-878A-EF5DD7C7FFAD}" sibTransId="{83136B28-D879-4063-B2B2-25D23941D2CA}"/>
    <dgm:cxn modelId="{3DB52E11-F1BA-477D-A673-A3686C6EAD75}" type="presOf" srcId="{AB5DB988-8A02-46E5-9ADB-E243D294B81A}" destId="{036DDC89-33EB-43F9-A2DF-0D5BEE3649A4}" srcOrd="0" destOrd="0" presId="urn:microsoft.com/office/officeart/2005/8/layout/cycle2"/>
    <dgm:cxn modelId="{23F3CCB8-C034-40E2-9B21-C631288A4629}" type="presOf" srcId="{AB5DB988-8A02-46E5-9ADB-E243D294B81A}" destId="{FAB7F33E-AF90-4304-9474-F0789E35C806}" srcOrd="1" destOrd="0" presId="urn:microsoft.com/office/officeart/2005/8/layout/cycle2"/>
    <dgm:cxn modelId="{773C3553-A6EE-48C2-BC54-C33EEBFB4F66}" type="presOf" srcId="{83136B28-D879-4063-B2B2-25D23941D2CA}" destId="{F26B9BEF-8304-4CB2-B2A0-CB938201435B}" srcOrd="1" destOrd="0" presId="urn:microsoft.com/office/officeart/2005/8/layout/cycle2"/>
    <dgm:cxn modelId="{F1A720F7-500A-4A2A-96B7-DC1C1F68D34C}" srcId="{2D849F23-F910-4C8D-9311-EDAFE21D2FEE}" destId="{6263806A-6D64-4EA5-8E60-1556D0A91F20}" srcOrd="2" destOrd="0" parTransId="{ECABC108-6126-467B-AC1F-F6D35B2A4C59}" sibTransId="{F3D20422-D855-4922-BCFC-BCAF6208556F}"/>
    <dgm:cxn modelId="{B6ED427A-BEB9-4297-A4DB-85EE8FC026D9}" type="presOf" srcId="{AF9D7592-DD0D-4C9D-B7CD-AC315D6AF957}" destId="{5CBE1C4F-DA80-418A-B3B0-CF2788CBAA35}" srcOrd="0" destOrd="0" presId="urn:microsoft.com/office/officeart/2005/8/layout/cycle2"/>
    <dgm:cxn modelId="{77A4EB7C-4F76-4EC3-9824-2DDD8DBB649C}" type="presParOf" srcId="{57A9D1F3-7C8C-4667-A043-F663C377389D}" destId="{9FD6BA10-1F73-4B00-9865-BAF9285F2933}" srcOrd="0" destOrd="0" presId="urn:microsoft.com/office/officeart/2005/8/layout/cycle2"/>
    <dgm:cxn modelId="{8417C032-14BC-4918-84F5-3EDB66C98C9A}" type="presParOf" srcId="{57A9D1F3-7C8C-4667-A043-F663C377389D}" destId="{0EE152E0-23AD-4F2D-AE3A-E51ED011A1D7}" srcOrd="1" destOrd="0" presId="urn:microsoft.com/office/officeart/2005/8/layout/cycle2"/>
    <dgm:cxn modelId="{82C61E99-2D61-458E-A47F-9806AB566986}" type="presParOf" srcId="{0EE152E0-23AD-4F2D-AE3A-E51ED011A1D7}" destId="{F26B9BEF-8304-4CB2-B2A0-CB938201435B}" srcOrd="0" destOrd="0" presId="urn:microsoft.com/office/officeart/2005/8/layout/cycle2"/>
    <dgm:cxn modelId="{68E593F1-C6E3-4B60-B94D-FC06EF29D1DE}" type="presParOf" srcId="{57A9D1F3-7C8C-4667-A043-F663C377389D}" destId="{5CBE1C4F-DA80-418A-B3B0-CF2788CBAA35}" srcOrd="2" destOrd="0" presId="urn:microsoft.com/office/officeart/2005/8/layout/cycle2"/>
    <dgm:cxn modelId="{1DBC17AD-434D-46C8-8124-0B84FCA9D4CF}" type="presParOf" srcId="{57A9D1F3-7C8C-4667-A043-F663C377389D}" destId="{2F583A45-1B64-43B0-9B0F-7423D8A28145}" srcOrd="3" destOrd="0" presId="urn:microsoft.com/office/officeart/2005/8/layout/cycle2"/>
    <dgm:cxn modelId="{B083AC85-1EF0-4010-9158-95E45CC70188}" type="presParOf" srcId="{2F583A45-1B64-43B0-9B0F-7423D8A28145}" destId="{571F9E3D-E1DF-4711-9919-B1FA5F3A54E9}" srcOrd="0" destOrd="0" presId="urn:microsoft.com/office/officeart/2005/8/layout/cycle2"/>
    <dgm:cxn modelId="{F54056FE-3B7D-47E6-9DFB-9722F222D08E}" type="presParOf" srcId="{57A9D1F3-7C8C-4667-A043-F663C377389D}" destId="{DDD89A28-9873-4489-BADB-FA6BE0AD59E1}" srcOrd="4" destOrd="0" presId="urn:microsoft.com/office/officeart/2005/8/layout/cycle2"/>
    <dgm:cxn modelId="{CDB03E76-4345-4E44-8F90-6C59523E5F6C}" type="presParOf" srcId="{57A9D1F3-7C8C-4667-A043-F663C377389D}" destId="{9AE8ABF7-D175-4AA3-8389-7F6704C86710}" srcOrd="5" destOrd="0" presId="urn:microsoft.com/office/officeart/2005/8/layout/cycle2"/>
    <dgm:cxn modelId="{D52E061D-0259-4E35-AD5E-0C4BB95D47B5}" type="presParOf" srcId="{9AE8ABF7-D175-4AA3-8389-7F6704C86710}" destId="{C05F906F-CCF3-40AF-8AEE-B4D25BE42AC7}" srcOrd="0" destOrd="0" presId="urn:microsoft.com/office/officeart/2005/8/layout/cycle2"/>
    <dgm:cxn modelId="{CFDFB070-7DC3-47BF-9A58-485147C19C8E}" type="presParOf" srcId="{57A9D1F3-7C8C-4667-A043-F663C377389D}" destId="{EBA909D1-FDA3-41B7-BF59-EB8A96BF25DD}" srcOrd="6" destOrd="0" presId="urn:microsoft.com/office/officeart/2005/8/layout/cycle2"/>
    <dgm:cxn modelId="{7E04F359-8340-49AF-A03D-3C6982C38425}" type="presParOf" srcId="{57A9D1F3-7C8C-4667-A043-F663C377389D}" destId="{96C8FBEE-CBDB-4FD2-A6D8-BFB7012BBAFF}" srcOrd="7" destOrd="0" presId="urn:microsoft.com/office/officeart/2005/8/layout/cycle2"/>
    <dgm:cxn modelId="{D4596ED2-195C-4679-93F3-21C2CD7C32E5}" type="presParOf" srcId="{96C8FBEE-CBDB-4FD2-A6D8-BFB7012BBAFF}" destId="{8B3C4A00-597B-4085-A514-78EC5279E915}" srcOrd="0" destOrd="0" presId="urn:microsoft.com/office/officeart/2005/8/layout/cycle2"/>
    <dgm:cxn modelId="{A298A449-8833-4BC2-8622-B07DADD158EB}" type="presParOf" srcId="{57A9D1F3-7C8C-4667-A043-F663C377389D}" destId="{7E37C4B1-349E-495C-8E50-002A672F5545}" srcOrd="8" destOrd="0" presId="urn:microsoft.com/office/officeart/2005/8/layout/cycle2"/>
    <dgm:cxn modelId="{D517B30C-2C35-495E-954C-26D5E8CBF187}" type="presParOf" srcId="{57A9D1F3-7C8C-4667-A043-F663C377389D}" destId="{036DDC89-33EB-43F9-A2DF-0D5BEE3649A4}" srcOrd="9" destOrd="0" presId="urn:microsoft.com/office/officeart/2005/8/layout/cycle2"/>
    <dgm:cxn modelId="{E3F16EAA-494D-4264-9118-E0AEA059C8A9}" type="presParOf" srcId="{036DDC89-33EB-43F9-A2DF-0D5BEE3649A4}" destId="{FAB7F33E-AF90-4304-9474-F0789E35C80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B59D0-9BE7-4B5A-B5B6-6E7A646CAA6C}">
      <dsp:nvSpPr>
        <dsp:cNvPr id="0" name=""/>
        <dsp:cNvSpPr/>
      </dsp:nvSpPr>
      <dsp:spPr>
        <a:xfrm>
          <a:off x="2109013" y="0"/>
          <a:ext cx="1877972" cy="1192372"/>
        </a:xfrm>
        <a:prstGeom prst="trapezoid">
          <a:avLst>
            <a:gd name="adj" fmla="val 78749"/>
          </a:avLst>
        </a:prstGeom>
        <a:solidFill>
          <a:srgbClr val="D27D0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bg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Engaged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Volunteers</a:t>
          </a:r>
        </a:p>
      </dsp:txBody>
      <dsp:txXfrm>
        <a:off x="2109013" y="0"/>
        <a:ext cx="1877972" cy="1192372"/>
      </dsp:txXfrm>
    </dsp:sp>
    <dsp:sp modelId="{085D995E-CA22-4221-8619-04E14AC7684F}">
      <dsp:nvSpPr>
        <dsp:cNvPr id="0" name=""/>
        <dsp:cNvSpPr/>
      </dsp:nvSpPr>
      <dsp:spPr>
        <a:xfrm>
          <a:off x="1472723" y="1192372"/>
          <a:ext cx="3150553" cy="807993"/>
        </a:xfrm>
        <a:prstGeom prst="trapezoid">
          <a:avLst>
            <a:gd name="adj" fmla="val 78749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Communication, learning, and development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2024070" y="1192372"/>
        <a:ext cx="2047859" cy="807993"/>
      </dsp:txXfrm>
    </dsp:sp>
    <dsp:sp modelId="{89791725-5DF5-40FF-90A0-A381A091F187}">
      <dsp:nvSpPr>
        <dsp:cNvPr id="0" name=""/>
        <dsp:cNvSpPr/>
      </dsp:nvSpPr>
      <dsp:spPr>
        <a:xfrm>
          <a:off x="736361" y="2000365"/>
          <a:ext cx="4623276" cy="935069"/>
        </a:xfrm>
        <a:prstGeom prst="trapezoid">
          <a:avLst>
            <a:gd name="adj" fmla="val 78749"/>
          </a:avLst>
        </a:prstGeom>
        <a:solidFill>
          <a:srgbClr val="0C234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Compliance and reporting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545435" y="2000365"/>
        <a:ext cx="3005129" cy="935069"/>
      </dsp:txXfrm>
    </dsp:sp>
    <dsp:sp modelId="{5A9C2D4F-70C6-4E2B-941F-E1DF19B2AD9C}">
      <dsp:nvSpPr>
        <dsp:cNvPr id="0" name=""/>
        <dsp:cNvSpPr/>
      </dsp:nvSpPr>
      <dsp:spPr>
        <a:xfrm>
          <a:off x="0" y="2935434"/>
          <a:ext cx="6095999" cy="935069"/>
        </a:xfrm>
        <a:prstGeom prst="trapezoid">
          <a:avLst>
            <a:gd name="adj" fmla="val 78749"/>
          </a:avLst>
        </a:prstGeom>
        <a:solidFill>
          <a:srgbClr val="5315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Land-grant heritage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The University of Arizona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066800" y="2935434"/>
        <a:ext cx="3962400" cy="9350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B59D0-9BE7-4B5A-B5B6-6E7A646CAA6C}">
      <dsp:nvSpPr>
        <dsp:cNvPr id="0" name=""/>
        <dsp:cNvSpPr/>
      </dsp:nvSpPr>
      <dsp:spPr>
        <a:xfrm>
          <a:off x="2109013" y="0"/>
          <a:ext cx="1877972" cy="1192372"/>
        </a:xfrm>
        <a:prstGeom prst="trapezoid">
          <a:avLst>
            <a:gd name="adj" fmla="val 78749"/>
          </a:avLst>
        </a:prstGeom>
        <a:solidFill>
          <a:srgbClr val="D27D0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bg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Engaged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Volunteers</a:t>
          </a:r>
        </a:p>
      </dsp:txBody>
      <dsp:txXfrm>
        <a:off x="2109013" y="0"/>
        <a:ext cx="1877972" cy="1192372"/>
      </dsp:txXfrm>
    </dsp:sp>
    <dsp:sp modelId="{085D995E-CA22-4221-8619-04E14AC7684F}">
      <dsp:nvSpPr>
        <dsp:cNvPr id="0" name=""/>
        <dsp:cNvSpPr/>
      </dsp:nvSpPr>
      <dsp:spPr>
        <a:xfrm>
          <a:off x="1472723" y="1192372"/>
          <a:ext cx="3150553" cy="807993"/>
        </a:xfrm>
        <a:prstGeom prst="trapezoid">
          <a:avLst>
            <a:gd name="adj" fmla="val 78749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Communication, learning, and development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2024070" y="1192372"/>
        <a:ext cx="2047859" cy="807993"/>
      </dsp:txXfrm>
    </dsp:sp>
    <dsp:sp modelId="{89791725-5DF5-40FF-90A0-A381A091F187}">
      <dsp:nvSpPr>
        <dsp:cNvPr id="0" name=""/>
        <dsp:cNvSpPr/>
      </dsp:nvSpPr>
      <dsp:spPr>
        <a:xfrm>
          <a:off x="736361" y="2000365"/>
          <a:ext cx="4623276" cy="935069"/>
        </a:xfrm>
        <a:prstGeom prst="trapezoid">
          <a:avLst>
            <a:gd name="adj" fmla="val 78749"/>
          </a:avLst>
        </a:prstGeom>
        <a:solidFill>
          <a:srgbClr val="0C234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Compliance and reporting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545435" y="2000365"/>
        <a:ext cx="3005129" cy="935069"/>
      </dsp:txXfrm>
    </dsp:sp>
    <dsp:sp modelId="{5A9C2D4F-70C6-4E2B-941F-E1DF19B2AD9C}">
      <dsp:nvSpPr>
        <dsp:cNvPr id="0" name=""/>
        <dsp:cNvSpPr/>
      </dsp:nvSpPr>
      <dsp:spPr>
        <a:xfrm>
          <a:off x="0" y="2935434"/>
          <a:ext cx="6095999" cy="935069"/>
        </a:xfrm>
        <a:prstGeom prst="trapezoid">
          <a:avLst>
            <a:gd name="adj" fmla="val 78749"/>
          </a:avLst>
        </a:prstGeom>
        <a:solidFill>
          <a:srgbClr val="53157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Land-grant heritage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The University of Arizona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066800" y="2935434"/>
        <a:ext cx="3962400" cy="9350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6BA10-1F73-4B00-9865-BAF9285F2933}">
      <dsp:nvSpPr>
        <dsp:cNvPr id="0" name=""/>
        <dsp:cNvSpPr/>
      </dsp:nvSpPr>
      <dsp:spPr>
        <a:xfrm>
          <a:off x="2249359" y="721"/>
          <a:ext cx="1114059" cy="11140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Share with Leaders / Solicit Input</a:t>
          </a:r>
          <a:endParaRPr lang="en-US" sz="1000" kern="1200" dirty="0"/>
        </a:p>
      </dsp:txBody>
      <dsp:txXfrm>
        <a:off x="2412509" y="163871"/>
        <a:ext cx="787759" cy="787759"/>
      </dsp:txXfrm>
    </dsp:sp>
    <dsp:sp modelId="{0EE152E0-23AD-4F2D-AE3A-E51ED011A1D7}">
      <dsp:nvSpPr>
        <dsp:cNvPr id="0" name=""/>
        <dsp:cNvSpPr/>
      </dsp:nvSpPr>
      <dsp:spPr>
        <a:xfrm rot="2160000">
          <a:off x="3328177" y="856390"/>
          <a:ext cx="296019" cy="375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336657" y="905490"/>
        <a:ext cx="207213" cy="225597"/>
      </dsp:txXfrm>
    </dsp:sp>
    <dsp:sp modelId="{5CBE1C4F-DA80-418A-B3B0-CF2788CBAA35}">
      <dsp:nvSpPr>
        <dsp:cNvPr id="0" name=""/>
        <dsp:cNvSpPr/>
      </dsp:nvSpPr>
      <dsp:spPr>
        <a:xfrm>
          <a:off x="3602511" y="983843"/>
          <a:ext cx="1114059" cy="1114059"/>
        </a:xfrm>
        <a:prstGeom prst="ellipse">
          <a:avLst/>
        </a:prstGeom>
        <a:solidFill>
          <a:schemeClr val="accent2">
            <a:hueOff val="-3600000"/>
            <a:satOff val="-12501"/>
            <a:lumOff val="1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Communicate Plan – Obtain buy-in</a:t>
          </a:r>
          <a:endParaRPr lang="en-US" sz="1000" kern="1200" dirty="0"/>
        </a:p>
      </dsp:txBody>
      <dsp:txXfrm>
        <a:off x="3765661" y="1146993"/>
        <a:ext cx="787759" cy="787759"/>
      </dsp:txXfrm>
    </dsp:sp>
    <dsp:sp modelId="{2F583A45-1B64-43B0-9B0F-7423D8A28145}">
      <dsp:nvSpPr>
        <dsp:cNvPr id="0" name=""/>
        <dsp:cNvSpPr/>
      </dsp:nvSpPr>
      <dsp:spPr>
        <a:xfrm rot="6480000">
          <a:off x="3755691" y="2140270"/>
          <a:ext cx="296019" cy="375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3600000"/>
            <a:satOff val="-12501"/>
            <a:lumOff val="1500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3813815" y="2173239"/>
        <a:ext cx="207213" cy="225597"/>
      </dsp:txXfrm>
    </dsp:sp>
    <dsp:sp modelId="{DDD89A28-9873-4489-BADB-FA6BE0AD59E1}">
      <dsp:nvSpPr>
        <dsp:cNvPr id="0" name=""/>
        <dsp:cNvSpPr/>
      </dsp:nvSpPr>
      <dsp:spPr>
        <a:xfrm>
          <a:off x="3085653" y="2574568"/>
          <a:ext cx="1114059" cy="1114059"/>
        </a:xfrm>
        <a:prstGeom prst="ellipse">
          <a:avLst/>
        </a:prstGeom>
        <a:solidFill>
          <a:schemeClr val="accent2">
            <a:hueOff val="-7200000"/>
            <a:satOff val="-25001"/>
            <a:lumOff val="3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Execute Plan</a:t>
          </a:r>
          <a:endParaRPr lang="en-US" sz="1000" kern="1200" dirty="0"/>
        </a:p>
      </dsp:txBody>
      <dsp:txXfrm>
        <a:off x="3248803" y="2737718"/>
        <a:ext cx="787759" cy="787759"/>
      </dsp:txXfrm>
    </dsp:sp>
    <dsp:sp modelId="{9AE8ABF7-D175-4AA3-8389-7F6704C86710}">
      <dsp:nvSpPr>
        <dsp:cNvPr id="0" name=""/>
        <dsp:cNvSpPr/>
      </dsp:nvSpPr>
      <dsp:spPr>
        <a:xfrm rot="10800000">
          <a:off x="2666757" y="2943601"/>
          <a:ext cx="296019" cy="375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7200000"/>
            <a:satOff val="-25001"/>
            <a:lumOff val="300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2755563" y="3018800"/>
        <a:ext cx="207213" cy="225597"/>
      </dsp:txXfrm>
    </dsp:sp>
    <dsp:sp modelId="{EBA909D1-FDA3-41B7-BF59-EB8A96BF25DD}">
      <dsp:nvSpPr>
        <dsp:cNvPr id="0" name=""/>
        <dsp:cNvSpPr/>
      </dsp:nvSpPr>
      <dsp:spPr>
        <a:xfrm>
          <a:off x="1413065" y="2574568"/>
          <a:ext cx="1114059" cy="1114059"/>
        </a:xfrm>
        <a:prstGeom prst="ellipse">
          <a:avLst/>
        </a:prstGeom>
        <a:solidFill>
          <a:srgbClr val="AC7B3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Share Results</a:t>
          </a:r>
          <a:endParaRPr lang="en-US" sz="1000" kern="1200" dirty="0"/>
        </a:p>
      </dsp:txBody>
      <dsp:txXfrm>
        <a:off x="1576215" y="2737718"/>
        <a:ext cx="787759" cy="787759"/>
      </dsp:txXfrm>
    </dsp:sp>
    <dsp:sp modelId="{96C8FBEE-CBDB-4FD2-A6D8-BFB7012BBAFF}">
      <dsp:nvSpPr>
        <dsp:cNvPr id="0" name=""/>
        <dsp:cNvSpPr/>
      </dsp:nvSpPr>
      <dsp:spPr>
        <a:xfrm rot="15120000">
          <a:off x="1566245" y="2156206"/>
          <a:ext cx="296019" cy="375995"/>
        </a:xfrm>
        <a:prstGeom prst="rightArrow">
          <a:avLst>
            <a:gd name="adj1" fmla="val 60000"/>
            <a:gd name="adj2" fmla="val 50000"/>
          </a:avLst>
        </a:prstGeom>
        <a:solidFill>
          <a:srgbClr val="AC7B3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1624369" y="2273635"/>
        <a:ext cx="207213" cy="225597"/>
      </dsp:txXfrm>
    </dsp:sp>
    <dsp:sp modelId="{7E37C4B1-349E-495C-8E50-002A672F5545}">
      <dsp:nvSpPr>
        <dsp:cNvPr id="0" name=""/>
        <dsp:cNvSpPr/>
      </dsp:nvSpPr>
      <dsp:spPr>
        <a:xfrm>
          <a:off x="896207" y="983843"/>
          <a:ext cx="1114059" cy="1114059"/>
        </a:xfrm>
        <a:prstGeom prst="ellipse">
          <a:avLst/>
        </a:prstGeom>
        <a:solidFill>
          <a:schemeClr val="accent4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Revisit / Revise</a:t>
          </a:r>
          <a:endParaRPr lang="en-US" sz="1000" kern="1200" dirty="0"/>
        </a:p>
      </dsp:txBody>
      <dsp:txXfrm>
        <a:off x="1059357" y="1146993"/>
        <a:ext cx="787759" cy="787759"/>
      </dsp:txXfrm>
    </dsp:sp>
    <dsp:sp modelId="{036DDC89-33EB-43F9-A2DF-0D5BEE3649A4}">
      <dsp:nvSpPr>
        <dsp:cNvPr id="0" name=""/>
        <dsp:cNvSpPr/>
      </dsp:nvSpPr>
      <dsp:spPr>
        <a:xfrm rot="19440000">
          <a:off x="1975025" y="866239"/>
          <a:ext cx="296019" cy="375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75000"/>
            <a:lumOff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983505" y="967537"/>
        <a:ext cx="207213" cy="2255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27C997-F6C8-42C7-8C20-28FEB6D690C9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DB468F-63B8-49BF-9308-68DFE7645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87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9E3684C-F081-544B-8C90-A5795DCABDF2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41DD33-2A06-9443-920E-9A8794B89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82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01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517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10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90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83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61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61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33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39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93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47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7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53206"/>
            <a:ext cx="7772400" cy="11017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SAMPLE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431336"/>
            <a:ext cx="6400800" cy="828662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Sample text or subtitle</a:t>
            </a:r>
            <a:endParaRPr lang="en-US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CD09-1EE7-8745-AB3C-21E7A359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3" y="4015014"/>
            <a:ext cx="2256972" cy="1128486"/>
          </a:xfrm>
          <a:prstGeom prst="rect">
            <a:avLst/>
          </a:prstGeom>
        </p:spPr>
      </p:pic>
      <p:pic>
        <p:nvPicPr>
          <p:cNvPr id="7" name="Picture 6" descr="triangles_re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998277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361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765443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3"/>
          </p:nvPr>
        </p:nvSpPr>
        <p:spPr>
          <a:xfrm>
            <a:off x="4723271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682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50387" y="2157897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1" hasCustomPrompt="1"/>
          </p:nvPr>
        </p:nvSpPr>
        <p:spPr>
          <a:xfrm>
            <a:off x="930172" y="1817064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PARAGRAPH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36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931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 bwMode="auto">
          <a:xfrm>
            <a:off x="4641547" y="1350987"/>
            <a:ext cx="3291626" cy="20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ts val="800"/>
              </a:spcBef>
              <a:spcAft>
                <a:spcPct val="0"/>
              </a:spcAft>
              <a:buNone/>
              <a:defRPr sz="2000" baseline="0">
                <a:solidFill>
                  <a:srgbClr val="FFFFFF"/>
                </a:solidFill>
                <a:latin typeface="+mn-lt"/>
                <a:ea typeface="+mn-ea"/>
                <a:cs typeface="Times New Roman"/>
                <a:sym typeface="Calibri" charset="0"/>
              </a:defRPr>
            </a:lvl1pPr>
            <a:lvl2pPr marL="457200" indent="0" algn="ctr" rtl="0" eaLnBrk="0" fontAlgn="base" hangingPunct="0">
              <a:spcBef>
                <a:spcPts val="700"/>
              </a:spcBef>
              <a:spcAft>
                <a:spcPct val="0"/>
              </a:spcAft>
              <a:buNone/>
              <a:defRPr sz="28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914400" indent="0" algn="ctr" rtl="0" eaLnBrk="0" fontAlgn="base" hangingPunct="0">
              <a:spcBef>
                <a:spcPts val="600"/>
              </a:spcBef>
              <a:spcAft>
                <a:spcPct val="0"/>
              </a:spcAft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3716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8288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22860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432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2004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576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1575377"/>
            <a:ext cx="6467763" cy="131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44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7126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ctr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109775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1549862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3B0AC-9194-3147-91C1-7FC7FBA87A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130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97025"/>
            <a:ext cx="777240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914650"/>
            <a:ext cx="6400800" cy="195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118" y="4825556"/>
            <a:ext cx="575518" cy="317944"/>
          </a:xfrm>
          <a:prstGeom prst="rect">
            <a:avLst/>
          </a:prstGeom>
        </p:spPr>
      </p:pic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315389" y="4882202"/>
            <a:ext cx="505516" cy="2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+mn-lt"/>
                <a:ea typeface="ＭＳ Ｐゴシック" charset="0"/>
                <a:cs typeface="Calibri" charset="0"/>
                <a:sym typeface="Calibri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9pPr>
          </a:lstStyle>
          <a:p>
            <a:pPr>
              <a:defRPr/>
            </a:pPr>
            <a:fld id="{49B76813-089B-5346-A50D-90CF445FC7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77" r:id="rId3"/>
    <p:sldLayoutId id="2147483687" r:id="rId4"/>
    <p:sldLayoutId id="2147483678" r:id="rId5"/>
    <p:sldLayoutId id="2147483692" r:id="rId6"/>
    <p:sldLayoutId id="2147483709" r:id="rId7"/>
    <p:sldLayoutId id="2147483708" r:id="rId8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0">
          <a:solidFill>
            <a:srgbClr val="0C234B"/>
          </a:solidFill>
          <a:latin typeface="Verdana"/>
          <a:ea typeface="+mj-ea"/>
          <a:cs typeface="+mj-cs"/>
          <a:sym typeface="Calibri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342900" indent="-342900" algn="ctr" rtl="0" eaLnBrk="0" fontAlgn="base" hangingPunct="0">
        <a:spcBef>
          <a:spcPts val="800"/>
        </a:spcBef>
        <a:spcAft>
          <a:spcPct val="0"/>
        </a:spcAft>
        <a:buClr>
          <a:srgbClr val="BE0B34"/>
        </a:buClr>
        <a:buFont typeface="Arial"/>
        <a:buChar char="•"/>
        <a:defRPr sz="20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1pPr>
      <a:lvl2pPr marL="704850" indent="-285750" algn="ctr" rtl="0" eaLnBrk="0" fontAlgn="base" hangingPunct="0">
        <a:spcBef>
          <a:spcPts val="700"/>
        </a:spcBef>
        <a:spcAft>
          <a:spcPct val="0"/>
        </a:spcAft>
        <a:buClr>
          <a:srgbClr val="BE0B34"/>
        </a:buClr>
        <a:buFont typeface="Arial"/>
        <a:buChar char="•"/>
        <a:defRPr sz="16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2pPr>
      <a:lvl3pPr marL="1047750" indent="-171450" algn="ctr" rtl="0" eaLnBrk="0" fontAlgn="base" hangingPunct="0">
        <a:spcBef>
          <a:spcPts val="6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3pPr>
      <a:lvl4pPr marL="15049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4pPr>
      <a:lvl5pPr marL="19621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Volunteer Stewardship</a:t>
            </a:r>
            <a:endParaRPr lang="en-US" dirty="0">
              <a:solidFill>
                <a:srgbClr val="0C234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Arizona Cooperative Extension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1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10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for Volunteer Stewardship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629161" y="740299"/>
            <a:ext cx="1877972" cy="1192372"/>
            <a:chOff x="2109013" y="0"/>
            <a:chExt cx="1877972" cy="1192372"/>
          </a:xfrm>
        </p:grpSpPr>
        <p:sp>
          <p:nvSpPr>
            <p:cNvPr id="6" name="Trapezoid 5"/>
            <p:cNvSpPr/>
            <p:nvPr/>
          </p:nvSpPr>
          <p:spPr>
            <a:xfrm>
              <a:off x="2109013" y="0"/>
              <a:ext cx="1877972" cy="1192372"/>
            </a:xfrm>
            <a:prstGeom prst="trapezoid">
              <a:avLst>
                <a:gd name="adj" fmla="val 78749"/>
              </a:avLst>
            </a:prstGeom>
            <a:solidFill>
              <a:srgbClr val="D27D0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rapezoid 4"/>
            <p:cNvSpPr txBox="1"/>
            <p:nvPr/>
          </p:nvSpPr>
          <p:spPr>
            <a:xfrm>
              <a:off x="2109013" y="0"/>
              <a:ext cx="1877972" cy="11923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 dirty="0" smtClean="0">
                <a:solidFill>
                  <a:schemeClr val="bg1"/>
                </a:solidFill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Engaged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Volunteers</a:t>
              </a:r>
            </a:p>
          </p:txBody>
        </p:sp>
      </p:grpSp>
      <p:sp>
        <p:nvSpPr>
          <p:cNvPr id="8" name="Content Placeholder 3"/>
          <p:cNvSpPr>
            <a:spLocks noGrp="1"/>
          </p:cNvSpPr>
          <p:nvPr>
            <p:ph idx="1"/>
          </p:nvPr>
        </p:nvSpPr>
        <p:spPr>
          <a:xfrm>
            <a:off x="716125" y="2299011"/>
            <a:ext cx="3599264" cy="1753833"/>
          </a:xfrm>
        </p:spPr>
        <p:txBody>
          <a:bodyPr/>
          <a:lstStyle/>
          <a:p>
            <a:r>
              <a:rPr lang="en-US" dirty="0" smtClean="0"/>
              <a:t>Make it easier</a:t>
            </a:r>
          </a:p>
          <a:p>
            <a:r>
              <a:rPr lang="en-US" dirty="0" smtClean="0"/>
              <a:t>Reward and recognize volunteers across programs at state level</a:t>
            </a:r>
          </a:p>
          <a:p>
            <a:endParaRPr lang="en-US" dirty="0"/>
          </a:p>
        </p:txBody>
      </p:sp>
      <p:sp>
        <p:nvSpPr>
          <p:cNvPr id="9" name="Content Placeholder 4"/>
          <p:cNvSpPr>
            <a:spLocks noGrp="1"/>
          </p:cNvSpPr>
          <p:nvPr>
            <p:ph idx="13"/>
          </p:nvPr>
        </p:nvSpPr>
        <p:spPr>
          <a:xfrm>
            <a:off x="4820905" y="2299011"/>
            <a:ext cx="3599264" cy="1917735"/>
          </a:xfrm>
        </p:spPr>
        <p:txBody>
          <a:bodyPr>
            <a:normAutofit/>
          </a:bodyPr>
          <a:lstStyle/>
          <a:p>
            <a:r>
              <a:rPr lang="en-US" dirty="0" smtClean="0"/>
              <a:t>Listen to volunteers</a:t>
            </a:r>
          </a:p>
          <a:p>
            <a:pPr lvl="1"/>
            <a:r>
              <a:rPr lang="en-US" dirty="0" smtClean="0"/>
              <a:t>FAQs</a:t>
            </a:r>
          </a:p>
          <a:p>
            <a:pPr lvl="1"/>
            <a:r>
              <a:rPr lang="en-US" dirty="0" smtClean="0"/>
              <a:t>Live Q&amp;A sessions</a:t>
            </a:r>
          </a:p>
          <a:p>
            <a:pPr lvl="1"/>
            <a:r>
              <a:rPr lang="en-US" dirty="0" smtClean="0"/>
              <a:t>“Climate” interviews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497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11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for Volunteer Stewardship</a:t>
            </a:r>
            <a:endParaRPr lang="en-US" dirty="0"/>
          </a:p>
        </p:txBody>
      </p:sp>
      <p:graphicFrame>
        <p:nvGraphicFramePr>
          <p:cNvPr id="15" name="Diagram 14"/>
          <p:cNvGraphicFramePr/>
          <p:nvPr>
            <p:extLst/>
          </p:nvPr>
        </p:nvGraphicFramePr>
        <p:xfrm>
          <a:off x="1524000" y="733246"/>
          <a:ext cx="6096000" cy="3870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7338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12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process next steps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0319973"/>
              </p:ext>
            </p:extLst>
          </p:nvPr>
        </p:nvGraphicFramePr>
        <p:xfrm>
          <a:off x="1769326" y="1103313"/>
          <a:ext cx="5612779" cy="368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0810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13</a:t>
            </a:fld>
            <a:endParaRPr lang="en-US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Hot Topics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check issues</a:t>
            </a:r>
          </a:p>
          <a:p>
            <a:pPr lvl="1"/>
            <a:r>
              <a:rPr lang="en-US" dirty="0" smtClean="0"/>
              <a:t>Access to Fieldprint</a:t>
            </a:r>
          </a:p>
          <a:p>
            <a:pPr lvl="1"/>
            <a:r>
              <a:rPr lang="en-US" dirty="0" smtClean="0"/>
              <a:t>DPS no longer accepts paper fingerprints for Level 1 cards</a:t>
            </a:r>
          </a:p>
          <a:p>
            <a:r>
              <a:rPr lang="en-US" dirty="0" smtClean="0"/>
              <a:t>Access to personal and county data 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Workforce Systems and DCC process issues</a:t>
            </a:r>
          </a:p>
          <a:p>
            <a:r>
              <a:rPr lang="en-US" dirty="0" smtClean="0"/>
              <a:t>Training issues</a:t>
            </a:r>
          </a:p>
          <a:p>
            <a:pPr lvl="1"/>
            <a:r>
              <a:rPr lang="en-US" dirty="0" smtClean="0"/>
              <a:t>Multiple </a:t>
            </a:r>
            <a:r>
              <a:rPr lang="en-US" dirty="0" smtClean="0"/>
              <a:t>online locations</a:t>
            </a:r>
            <a:endParaRPr lang="en-US" dirty="0" smtClean="0"/>
          </a:p>
          <a:p>
            <a:pPr lvl="1"/>
            <a:r>
              <a:rPr lang="en-US" dirty="0" smtClean="0"/>
              <a:t>Inadequate methods of accessing records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636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lowchart: Merge 5"/>
          <p:cNvSpPr/>
          <p:nvPr/>
        </p:nvSpPr>
        <p:spPr bwMode="auto">
          <a:xfrm>
            <a:off x="622222" y="464564"/>
            <a:ext cx="7891849" cy="4061254"/>
          </a:xfrm>
          <a:prstGeom prst="flowChartMerge">
            <a:avLst/>
          </a:prstGeom>
          <a:solidFill>
            <a:srgbClr val="D27D0C"/>
          </a:solidFill>
          <a:ln w="25400" cap="flat" cmpd="sng" algn="ctr">
            <a:solidFill>
              <a:srgbClr val="CC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VISION</a:t>
            </a: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066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3540" y="1380226"/>
            <a:ext cx="8169214" cy="2682815"/>
          </a:xfrm>
        </p:spPr>
        <p:txBody>
          <a:bodyPr>
            <a:normAutofit/>
          </a:bodyPr>
          <a:lstStyle/>
          <a:p>
            <a:pPr lvl="0" algn="ctr">
              <a:defRPr/>
            </a:pPr>
            <a:r>
              <a:rPr lang="en-US" sz="2400" dirty="0" smtClean="0"/>
              <a:t>A gold-standard volunteer program for Arizona </a:t>
            </a:r>
          </a:p>
          <a:p>
            <a:pPr lvl="0" algn="ctr">
              <a:defRPr/>
            </a:pPr>
            <a:r>
              <a:rPr lang="en-US" sz="2400" dirty="0" smtClean="0"/>
              <a:t>which fosters compliance, growth, and engagement</a:t>
            </a:r>
          </a:p>
          <a:p>
            <a:pPr lvl="0" algn="ctr">
              <a:defRPr/>
            </a:pPr>
            <a:r>
              <a:rPr lang="en-US" sz="2400" dirty="0" smtClean="0"/>
              <a:t> for Cooperative Extension’s </a:t>
            </a:r>
          </a:p>
          <a:p>
            <a:pPr lvl="0" algn="ctr">
              <a:defRPr/>
            </a:pPr>
            <a:r>
              <a:rPr lang="en-US" sz="2400" dirty="0" smtClean="0"/>
              <a:t>amazing programs and offerings!</a:t>
            </a:r>
            <a:endParaRPr lang="en-US" sz="2400" dirty="0"/>
          </a:p>
          <a:p>
            <a:pPr lvl="0"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25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lowchart: Merge 5"/>
          <p:cNvSpPr/>
          <p:nvPr/>
        </p:nvSpPr>
        <p:spPr bwMode="auto">
          <a:xfrm>
            <a:off x="622222" y="464564"/>
            <a:ext cx="7891849" cy="4061254"/>
          </a:xfrm>
          <a:prstGeom prst="flowChartMerge">
            <a:avLst/>
          </a:prstGeom>
          <a:solidFill>
            <a:srgbClr val="AC7B32"/>
          </a:solidFill>
          <a:ln w="25400" cap="flat" cmpd="sng" algn="ctr">
            <a:solidFill>
              <a:srgbClr val="CC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Mission</a:t>
            </a: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671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291" y="-1"/>
            <a:ext cx="7772400" cy="1578983"/>
          </a:xfrm>
        </p:spPr>
        <p:txBody>
          <a:bodyPr/>
          <a:lstStyle/>
          <a:p>
            <a:r>
              <a:rPr lang="en-US" dirty="0" smtClean="0"/>
              <a:t>Mission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5</a:t>
            </a:fld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idx="1"/>
          </p:nvPr>
        </p:nvSpPr>
        <p:spPr>
          <a:xfrm>
            <a:off x="298302" y="1380226"/>
            <a:ext cx="8539690" cy="2682815"/>
          </a:xfrm>
        </p:spPr>
        <p:txBody>
          <a:bodyPr>
            <a:normAutofit/>
          </a:bodyPr>
          <a:lstStyle/>
          <a:p>
            <a:pPr lvl="0" algn="ctr"/>
            <a:endParaRPr lang="en-US" dirty="0"/>
          </a:p>
          <a:p>
            <a:pPr algn="ctr"/>
            <a:r>
              <a:rPr lang="en-US" sz="2400" dirty="0"/>
              <a:t>Make compliance with university </a:t>
            </a:r>
            <a:r>
              <a:rPr lang="en-US" sz="2400" dirty="0" smtClean="0"/>
              <a:t>policies and</a:t>
            </a:r>
          </a:p>
          <a:p>
            <a:pPr algn="ctr"/>
            <a:r>
              <a:rPr lang="en-US" sz="2400" dirty="0" smtClean="0"/>
              <a:t>engagement </a:t>
            </a:r>
            <a:r>
              <a:rPr lang="en-US" sz="2400" dirty="0"/>
              <a:t>in Cooperative Extension programs </a:t>
            </a:r>
            <a:endParaRPr lang="en-US" sz="2400" dirty="0" smtClean="0"/>
          </a:p>
          <a:p>
            <a:pPr algn="ctr"/>
            <a:r>
              <a:rPr lang="en-US" sz="2400" dirty="0" smtClean="0"/>
              <a:t>easier </a:t>
            </a:r>
            <a:r>
              <a:rPr lang="en-US" sz="2400" dirty="0"/>
              <a:t>for </a:t>
            </a:r>
            <a:r>
              <a:rPr lang="en-US" sz="2400" dirty="0" smtClean="0"/>
              <a:t>volunteers and staff.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35316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for Volunteer Stewardship</a:t>
            </a:r>
            <a:endParaRPr lang="en-US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848441398"/>
              </p:ext>
            </p:extLst>
          </p:nvPr>
        </p:nvGraphicFramePr>
        <p:xfrm>
          <a:off x="1524000" y="733246"/>
          <a:ext cx="6096000" cy="3870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8466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for Volunteer Stewardship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520147" y="836133"/>
            <a:ext cx="6095999" cy="935069"/>
            <a:chOff x="0" y="2935434"/>
            <a:chExt cx="6095999" cy="935069"/>
          </a:xfrm>
        </p:grpSpPr>
        <p:sp>
          <p:nvSpPr>
            <p:cNvPr id="8" name="Trapezoid 7"/>
            <p:cNvSpPr/>
            <p:nvPr/>
          </p:nvSpPr>
          <p:spPr>
            <a:xfrm>
              <a:off x="0" y="2935434"/>
              <a:ext cx="6095999" cy="935069"/>
            </a:xfrm>
            <a:prstGeom prst="trapezoid">
              <a:avLst>
                <a:gd name="adj" fmla="val 78749"/>
              </a:avLst>
            </a:prstGeom>
            <a:solidFill>
              <a:srgbClr val="53157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rapezoid 4"/>
            <p:cNvSpPr txBox="1"/>
            <p:nvPr/>
          </p:nvSpPr>
          <p:spPr>
            <a:xfrm>
              <a:off x="1066800" y="2935434"/>
              <a:ext cx="3962400" cy="9350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Land-grant heritage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The University of Arizona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Content Placeholder 19"/>
          <p:cNvSpPr>
            <a:spLocks noGrp="1"/>
          </p:cNvSpPr>
          <p:nvPr>
            <p:ph idx="1"/>
          </p:nvPr>
        </p:nvSpPr>
        <p:spPr>
          <a:xfrm>
            <a:off x="765443" y="2070340"/>
            <a:ext cx="7446904" cy="2615378"/>
          </a:xfrm>
        </p:spPr>
        <p:txBody>
          <a:bodyPr>
            <a:normAutofit/>
          </a:bodyPr>
          <a:lstStyle/>
          <a:p>
            <a:r>
              <a:rPr lang="en-US" dirty="0" smtClean="0"/>
              <a:t>Help volunteers understand</a:t>
            </a:r>
          </a:p>
          <a:p>
            <a:pPr lvl="1"/>
            <a:r>
              <a:rPr lang="en-US" dirty="0" smtClean="0"/>
              <a:t>Partnership, funding</a:t>
            </a:r>
          </a:p>
          <a:p>
            <a:pPr lvl="1"/>
            <a:r>
              <a:rPr lang="en-US" dirty="0" smtClean="0"/>
              <a:t>Vision, mission, values</a:t>
            </a:r>
          </a:p>
          <a:p>
            <a:r>
              <a:rPr lang="en-US" dirty="0" smtClean="0"/>
              <a:t>Establish </a:t>
            </a:r>
            <a:r>
              <a:rPr lang="en-US" dirty="0"/>
              <a:t>expectations</a:t>
            </a:r>
          </a:p>
          <a:p>
            <a:r>
              <a:rPr lang="en-US" dirty="0"/>
              <a:t>Define terms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0710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for Volunteer Stewardship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178871" y="912083"/>
            <a:ext cx="4623276" cy="935069"/>
            <a:chOff x="736361" y="2000365"/>
            <a:chExt cx="4623276" cy="935069"/>
          </a:xfrm>
        </p:grpSpPr>
        <p:sp>
          <p:nvSpPr>
            <p:cNvPr id="7" name="Trapezoid 6"/>
            <p:cNvSpPr/>
            <p:nvPr/>
          </p:nvSpPr>
          <p:spPr>
            <a:xfrm>
              <a:off x="736361" y="2000365"/>
              <a:ext cx="4623276" cy="935069"/>
            </a:xfrm>
            <a:prstGeom prst="trapezoid">
              <a:avLst>
                <a:gd name="adj" fmla="val 78749"/>
              </a:avLst>
            </a:prstGeom>
            <a:solidFill>
              <a:srgbClr val="0C234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rapezoid 4"/>
            <p:cNvSpPr txBox="1"/>
            <p:nvPr/>
          </p:nvSpPr>
          <p:spPr>
            <a:xfrm>
              <a:off x="1545435" y="2000365"/>
              <a:ext cx="3005129" cy="9350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bg1"/>
                  </a:solidFill>
                </a:rPr>
                <a:t>Compliance and reporting</a:t>
              </a:r>
              <a:endParaRPr lang="en-US" sz="20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Content Placeholder 3"/>
          <p:cNvSpPr>
            <a:spLocks noGrp="1"/>
          </p:cNvSpPr>
          <p:nvPr>
            <p:ph idx="1"/>
          </p:nvPr>
        </p:nvSpPr>
        <p:spPr>
          <a:xfrm>
            <a:off x="765443" y="2199736"/>
            <a:ext cx="3332104" cy="248598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Coordinate efforts with university units</a:t>
            </a:r>
          </a:p>
          <a:p>
            <a:pPr lvl="1"/>
            <a:r>
              <a:rPr lang="en-US" dirty="0" smtClean="0"/>
              <a:t>Youth Safety</a:t>
            </a:r>
          </a:p>
          <a:p>
            <a:pPr lvl="1"/>
            <a:r>
              <a:rPr lang="en-US" dirty="0" smtClean="0"/>
              <a:t>Workforce Systems</a:t>
            </a:r>
          </a:p>
          <a:p>
            <a:pPr lvl="1"/>
            <a:r>
              <a:rPr lang="en-US" dirty="0" smtClean="0"/>
              <a:t>Office of Institutional Equity</a:t>
            </a:r>
          </a:p>
          <a:p>
            <a:pPr lvl="1"/>
            <a:r>
              <a:rPr lang="en-US" dirty="0" smtClean="0"/>
              <a:t>Financial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Risk Management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10" name="Content Placeholder 4"/>
          <p:cNvSpPr>
            <a:spLocks noGrp="1"/>
          </p:cNvSpPr>
          <p:nvPr>
            <p:ph idx="13"/>
          </p:nvPr>
        </p:nvSpPr>
        <p:spPr>
          <a:xfrm>
            <a:off x="4723271" y="2199736"/>
            <a:ext cx="3575340" cy="2485982"/>
          </a:xfrm>
        </p:spPr>
        <p:txBody>
          <a:bodyPr>
            <a:normAutofit/>
          </a:bodyPr>
          <a:lstStyle/>
          <a:p>
            <a:r>
              <a:rPr lang="en-US" dirty="0"/>
              <a:t>Collect and make </a:t>
            </a:r>
            <a:r>
              <a:rPr lang="en-US" dirty="0" smtClean="0"/>
              <a:t>data accessible and understandable </a:t>
            </a:r>
          </a:p>
          <a:p>
            <a:pPr lvl="1"/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DCC status</a:t>
            </a:r>
          </a:p>
          <a:p>
            <a:pPr lvl="1"/>
            <a:r>
              <a:rPr lang="en-US" dirty="0" smtClean="0"/>
              <a:t>Trainings and Certifications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616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 for Volunteer Stewardship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897980" y="906610"/>
            <a:ext cx="3150553" cy="807993"/>
            <a:chOff x="1472723" y="1192372"/>
            <a:chExt cx="3150553" cy="807993"/>
          </a:xfrm>
        </p:grpSpPr>
        <p:sp>
          <p:nvSpPr>
            <p:cNvPr id="11" name="Trapezoid 10"/>
            <p:cNvSpPr/>
            <p:nvPr/>
          </p:nvSpPr>
          <p:spPr>
            <a:xfrm>
              <a:off x="1472723" y="1192372"/>
              <a:ext cx="3150553" cy="807993"/>
            </a:xfrm>
            <a:prstGeom prst="trapezoid">
              <a:avLst>
                <a:gd name="adj" fmla="val 78749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Trapezoid 4"/>
            <p:cNvSpPr txBox="1"/>
            <p:nvPr/>
          </p:nvSpPr>
          <p:spPr>
            <a:xfrm>
              <a:off x="2024070" y="1192372"/>
              <a:ext cx="2047859" cy="8079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>
                  <a:solidFill>
                    <a:schemeClr val="bg1"/>
                  </a:solidFill>
                </a:rPr>
                <a:t>Communication, learning, and development</a:t>
              </a:r>
              <a:endParaRPr lang="en-US" sz="18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8302" y="2009923"/>
            <a:ext cx="7574452" cy="2053118"/>
          </a:xfrm>
        </p:spPr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Provide clear procedures for staff and volunteers to ensure compliance with all university policies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Communicate across platforms as needed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Generate reports that provide university, county, and program report metrics</a:t>
            </a:r>
            <a:endParaRPr lang="en-US" sz="2200" dirty="0"/>
          </a:p>
          <a:p>
            <a:pPr lvl="0"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689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- Title Slide">
  <a:themeElements>
    <a:clrScheme name="Default -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Calibri"/>
        <a:ea typeface="ヒラギノ角ゴ ProN W3"/>
        <a:cs typeface="ヒラギノ角ゴ ProN W3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12700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  <a:ext uri="{FAA26D3D-D897-4be2-8F04-BA451C77F1D7}">
            <ma14:placeholderFlag xmlns:ma14="http://schemas.microsoft.com/office/mac/drawingml/2011/main" xmlns="" val="1"/>
          </a:ext>
        </a:extLst>
      </a:spPr>
      <a:bodyPr vert="horz" wrap="square" lIns="38100" tIns="38100" rIns="38100" bIns="38100" numCol="1" anchor="ctr" anchorCtr="0" compatLnSpc="1">
        <a:prstTxWarp prst="textNoShape">
          <a:avLst/>
        </a:prstTxWarp>
      </a:bodyPr>
      <a:lstStyle>
        <a:defPPr>
          <a:defRPr sz="3400" b="0" i="0" dirty="0" smtClean="0">
            <a:latin typeface="Times New Roman"/>
          </a:defRPr>
        </a:defPPr>
      </a:lstStyle>
    </a:tx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Pages>0</Pages>
  <Words>317</Words>
  <Characters>0</Characters>
  <Application>Microsoft Office PowerPoint</Application>
  <PresentationFormat>On-screen Show (16:9)</PresentationFormat>
  <Lines>0</Lines>
  <Paragraphs>109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Gill Sans</vt:lpstr>
      <vt:lpstr>Times New Roman</vt:lpstr>
      <vt:lpstr>Verdana</vt:lpstr>
      <vt:lpstr>ヒラギノ角ゴ ProN W3</vt:lpstr>
      <vt:lpstr>Default - Title Slide</vt:lpstr>
      <vt:lpstr>Volunteer Stewardship</vt:lpstr>
      <vt:lpstr>PowerPoint Presentation</vt:lpstr>
      <vt:lpstr>Vision</vt:lpstr>
      <vt:lpstr>PowerPoint Presentation</vt:lpstr>
      <vt:lpstr>Mission  </vt:lpstr>
      <vt:lpstr>Strategic Plan for Volunteer Stewardship</vt:lpstr>
      <vt:lpstr>Strategic Plan for Volunteer Stewardship</vt:lpstr>
      <vt:lpstr>Strategic Plan for Volunteer Stewardship</vt:lpstr>
      <vt:lpstr>Strategic Plan for Volunteer Stewardship</vt:lpstr>
      <vt:lpstr>Strategic Plan for Volunteer Stewardship</vt:lpstr>
      <vt:lpstr>Strategic Plan for Volunteer Stewardship</vt:lpstr>
      <vt:lpstr>Overall process next steps</vt:lpstr>
      <vt:lpstr>Current Hot Topics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Love</dc:creator>
  <cp:lastModifiedBy>Blumanhourst, Gloria - (gblumanhourst)</cp:lastModifiedBy>
  <cp:revision>225</cp:revision>
  <cp:lastPrinted>2018-09-17T17:58:17Z</cp:lastPrinted>
  <dcterms:modified xsi:type="dcterms:W3CDTF">2018-12-10T18:35:46Z</dcterms:modified>
</cp:coreProperties>
</file>