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8" r:id="rId2"/>
    <p:sldId id="257" r:id="rId3"/>
    <p:sldId id="265" r:id="rId4"/>
    <p:sldId id="266" r:id="rId5"/>
    <p:sldId id="263" r:id="rId6"/>
    <p:sldId id="262" r:id="rId7"/>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71858" autoAdjust="0"/>
  </p:normalViewPr>
  <p:slideViewPr>
    <p:cSldViewPr snapToGrid="0">
      <p:cViewPr varScale="1">
        <p:scale>
          <a:sx n="73" d="100"/>
          <a:sy n="73" d="100"/>
        </p:scale>
        <p:origin x="161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CAFBBE27-A88A-4BF5-BB58-E1732F201CA0}" type="datetimeFigureOut">
              <a:rPr lang="en-US" smtClean="0"/>
              <a:t>7/21/2016</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AE4166C4-66B7-4ED1-8855-8C7146C04707}" type="slidenum">
              <a:rPr lang="en-US" smtClean="0"/>
              <a:t>‹#›</a:t>
            </a:fld>
            <a:endParaRPr lang="en-US"/>
          </a:p>
        </p:txBody>
      </p:sp>
    </p:spTree>
    <p:extLst>
      <p:ext uri="{BB962C8B-B14F-4D97-AF65-F5344CB8AC3E}">
        <p14:creationId xmlns:p14="http://schemas.microsoft.com/office/powerpoint/2010/main" val="3728821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4166C4-66B7-4ED1-8855-8C7146C04707}" type="slidenum">
              <a:rPr lang="en-US" smtClean="0"/>
              <a:t>1</a:t>
            </a:fld>
            <a:endParaRPr lang="en-US"/>
          </a:p>
        </p:txBody>
      </p:sp>
    </p:spTree>
    <p:extLst>
      <p:ext uri="{BB962C8B-B14F-4D97-AF65-F5344CB8AC3E}">
        <p14:creationId xmlns:p14="http://schemas.microsoft.com/office/powerpoint/2010/main" val="2996237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1229" indent="-231229">
              <a:buAutoNum type="arabicParenR"/>
            </a:pPr>
            <a:r>
              <a:rPr lang="en-US" baseline="0" dirty="0" smtClean="0"/>
              <a:t>As of today, planning for participation of 27 LGUs in the 4-H Grows program; representing just over $800K of shared investment annually</a:t>
            </a:r>
          </a:p>
          <a:p>
            <a:pPr marL="231229" indent="-231229">
              <a:buAutoNum type="arabicParenR"/>
            </a:pPr>
            <a:r>
              <a:rPr lang="en-US" baseline="0" dirty="0" smtClean="0"/>
              <a:t>Feel this is a good start for the first year of the program and are pleased that we have participation from LGUs located in our largest major metro markets (New York, Los Angeles, San Francisco, Chicago, DFW, Houston, Atlanta); this has benefits even for our smaller states; alumni living in other parts of the country often consume media coming out of these markets – ex: NY Times, Chicago Tribune)</a:t>
            </a:r>
          </a:p>
          <a:p>
            <a:endParaRPr lang="en-US" baseline="0" dirty="0" smtClean="0"/>
          </a:p>
          <a:p>
            <a:r>
              <a:rPr lang="en-US" baseline="0" dirty="0" smtClean="0"/>
              <a:t>Marketing Support for investor states:</a:t>
            </a:r>
          </a:p>
          <a:p>
            <a:r>
              <a:rPr lang="en-US" baseline="0" dirty="0" smtClean="0"/>
              <a:t>Planning to bring on 3 director level position to service investor states. Goal is to have all positions filled by early August. Highest priority in potential candidates will be demonstrated, progressive marketing experience and expertise, superior communication skills and experience designing and delivering training for adult audiences; experience at another national federated org is also a plus. 4-H experience nice but not necessary</a:t>
            </a:r>
          </a:p>
          <a:p>
            <a:endParaRPr lang="en-US" dirty="0"/>
          </a:p>
        </p:txBody>
      </p:sp>
      <p:sp>
        <p:nvSpPr>
          <p:cNvPr id="4" name="Slide Number Placeholder 3"/>
          <p:cNvSpPr>
            <a:spLocks noGrp="1"/>
          </p:cNvSpPr>
          <p:nvPr>
            <p:ph type="sldNum" sz="quarter" idx="10"/>
          </p:nvPr>
        </p:nvSpPr>
        <p:spPr/>
        <p:txBody>
          <a:bodyPr/>
          <a:lstStyle/>
          <a:p>
            <a:fld id="{5E1B7EF0-148D-B042-AF3A-A0484078F544}"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348447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Want</a:t>
            </a:r>
            <a:r>
              <a:rPr lang="en-US" baseline="0" dirty="0" smtClean="0"/>
              <a:t> to update you on what the 4-H system and investor states can expect over the next six months.</a:t>
            </a:r>
          </a:p>
          <a:p>
            <a:r>
              <a:rPr lang="en-US" baseline="0" dirty="0" smtClean="0"/>
              <a:t>- As we shared in our info sessions earlier this year, </a:t>
            </a:r>
            <a:r>
              <a:rPr lang="en-US" sz="1200" kern="1200" dirty="0" smtClean="0">
                <a:solidFill>
                  <a:schemeClr val="tx1"/>
                </a:solidFill>
                <a:effectLst/>
                <a:latin typeface="+mn-lt"/>
                <a:ea typeface="+mn-ea"/>
                <a:cs typeface="+mn-cs"/>
              </a:rPr>
              <a:t>there are some resources Council will continue to provide to the entire 4-H system whether an LGU chooses to invest or not in 4-H Grows, because they are essential to building the brand and promoting adoption nationwide (ex: access to the marketing</a:t>
            </a:r>
            <a:r>
              <a:rPr lang="en-US" sz="1200" kern="1200" baseline="0" dirty="0" smtClean="0">
                <a:solidFill>
                  <a:schemeClr val="tx1"/>
                </a:solidFill>
                <a:effectLst/>
                <a:latin typeface="+mn-lt"/>
                <a:ea typeface="+mn-ea"/>
                <a:cs typeface="+mn-cs"/>
              </a:rPr>
              <a:t> online resource center</a:t>
            </a:r>
            <a:r>
              <a:rPr lang="en-US" sz="1200" kern="1200" dirty="0" smtClean="0">
                <a:solidFill>
                  <a:schemeClr val="tx1"/>
                </a:solidFill>
                <a:effectLst/>
                <a:latin typeface="+mn-lt"/>
                <a:ea typeface="+mn-ea"/>
                <a:cs typeface="+mn-cs"/>
              </a:rPr>
              <a:t>); but as you see, we have also tried to build in services and support exclusively for our investor LGUs that meet some of the key needs you’ve shared with us and add value above and beyond the basics that will be offered system-wide.</a:t>
            </a:r>
          </a:p>
          <a:p>
            <a:r>
              <a:rPr lang="en-US" sz="1200" kern="1200" dirty="0" smtClean="0">
                <a:solidFill>
                  <a:schemeClr val="tx1"/>
                </a:solidFill>
                <a:effectLst/>
                <a:latin typeface="+mn-lt"/>
                <a:ea typeface="+mn-ea"/>
                <a:cs typeface="+mn-cs"/>
              </a:rPr>
              <a:t> </a:t>
            </a:r>
          </a:p>
          <a:p>
            <a:pPr marL="231229" indent="-231229">
              <a:buAutoNum type="arabicParenR"/>
            </a:pPr>
            <a:r>
              <a:rPr lang="en-US" dirty="0" smtClean="0"/>
              <a:t>If you were to think about 4-H Grows like a fundraising campaign, you can consider the next six</a:t>
            </a:r>
            <a:r>
              <a:rPr lang="en-US" baseline="0" dirty="0" smtClean="0"/>
              <a:t> weeks</a:t>
            </a:r>
            <a:r>
              <a:rPr lang="en-US" dirty="0" smtClean="0"/>
              <a:t> leading up to the full launch</a:t>
            </a:r>
            <a:r>
              <a:rPr lang="en-US" baseline="0" dirty="0" smtClean="0"/>
              <a:t> of the 4-H Program in August, our “quite phase”. </a:t>
            </a:r>
          </a:p>
          <a:p>
            <a:pPr marL="231229" indent="-231229">
              <a:buAutoNum type="arabicParenR"/>
            </a:pPr>
            <a:r>
              <a:rPr lang="en-US" baseline="0" dirty="0" smtClean="0"/>
              <a:t>Even though this is our “quite phase”, there is still a lot of activity that will be going on as we build the infrastructure necessary to fully launch the program and to provide the deliverables we’ve committed to our investor states. </a:t>
            </a:r>
          </a:p>
          <a:p>
            <a:pPr marL="231229" indent="-231229">
              <a:buAutoNum type="arabicParenR"/>
            </a:pPr>
            <a:r>
              <a:rPr lang="en-US" baseline="0" dirty="0" smtClean="0"/>
              <a:t>This is a snapshot of our most critical deliverables</a:t>
            </a:r>
          </a:p>
          <a:p>
            <a:endParaRPr lang="en-US" baseline="0" dirty="0" smtClean="0"/>
          </a:p>
          <a:p>
            <a:r>
              <a:rPr lang="en-US" baseline="0" dirty="0" smtClean="0"/>
              <a:t>A few to spotlights:</a:t>
            </a:r>
          </a:p>
          <a:p>
            <a:pPr marL="173422" indent="-173422">
              <a:buFontTx/>
              <a:buChar char="-"/>
            </a:pPr>
            <a:r>
              <a:rPr lang="en-US" baseline="0" dirty="0" smtClean="0"/>
              <a:t>Alumni contact info (distribution to all states quarterly beginning in July; with additional support around how to use this data to build alumni engagement for investor LGUs)</a:t>
            </a:r>
          </a:p>
          <a:p>
            <a:pPr marL="173422" indent="-173422">
              <a:buFontTx/>
              <a:buChar char="-"/>
            </a:pPr>
            <a:r>
              <a:rPr lang="en-US" baseline="0" dirty="0" smtClean="0"/>
              <a:t>Field marketing liaison engagement – contacting your liaisons now; will be asking for their input as we finalize our training calendar for the year ahead in support of an annual marketing and promotions calendar. Anticipate the majority of trainings will be virtual and will be open to your state and county staff in addition to your liaisons. In addition to nationally hosted training (like you’ve experienced from Council in the past), there will also be opportunities for regional or state-specific training and those will be coordinated and delivered through the Director of Field Marketing and Training that’s servicing your region along with your field marketing liaison.</a:t>
            </a:r>
          </a:p>
          <a:p>
            <a:pPr marL="173422" indent="-173422">
              <a:buFontTx/>
              <a:buChar char="-"/>
            </a:pPr>
            <a:r>
              <a:rPr lang="en-US" baseline="0" dirty="0" smtClean="0"/>
              <a:t>Continued pro-bono media priority for investor states</a:t>
            </a:r>
          </a:p>
        </p:txBody>
      </p:sp>
      <p:sp>
        <p:nvSpPr>
          <p:cNvPr id="4" name="Slide Number Placeholder 3"/>
          <p:cNvSpPr>
            <a:spLocks noGrp="1"/>
          </p:cNvSpPr>
          <p:nvPr>
            <p:ph type="sldNum" sz="quarter" idx="10"/>
          </p:nvPr>
        </p:nvSpPr>
        <p:spPr/>
        <p:txBody>
          <a:bodyPr/>
          <a:lstStyle/>
          <a:p>
            <a:fld id="{AE4166C4-66B7-4ED1-8855-8C7146C04707}" type="slidenum">
              <a:rPr lang="en-US" smtClean="0"/>
              <a:t>3</a:t>
            </a:fld>
            <a:endParaRPr lang="en-US"/>
          </a:p>
        </p:txBody>
      </p:sp>
    </p:spTree>
    <p:extLst>
      <p:ext uri="{BB962C8B-B14F-4D97-AF65-F5344CB8AC3E}">
        <p14:creationId xmlns:p14="http://schemas.microsoft.com/office/powerpoint/2010/main" val="1631213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addition to promotion and visibility for National 4-H Week, NYSD and the “Support” campaign call to action for all states, this fall will really be about setting measurable baselines and goals for success with our investor states beginning to execute the training and capacity building program that enables us to meet those goals together. </a:t>
            </a:r>
          </a:p>
          <a:p>
            <a:endParaRPr lang="en-US" baseline="0" dirty="0" smtClean="0"/>
          </a:p>
          <a:p>
            <a:r>
              <a:rPr lang="en-US" baseline="0" dirty="0" smtClean="0"/>
              <a:t>Jen highlights: </a:t>
            </a:r>
          </a:p>
          <a:p>
            <a:pPr marL="171450" indent="-171450">
              <a:buFontTx/>
              <a:buChar char="-"/>
            </a:pPr>
            <a:r>
              <a:rPr lang="en-US" baseline="0" dirty="0" smtClean="0"/>
              <a:t>State marketing plans and dashboards; your region’s director will work with your institutions field marketing liaison to complete a marketing self assessment that will be used to set goals and build your state’s plan of action for the year ahead. The results will also inform a dashboard that your state can use along with your Director to track and measure your progress in the areas that are most important. – alumni acquisition and engagement; high value media placements.  -- share examples of Council’s dashboard</a:t>
            </a:r>
          </a:p>
          <a:p>
            <a:pPr marL="171450" indent="-171450">
              <a:buFontTx/>
              <a:buChar char="-"/>
            </a:pPr>
            <a:endParaRPr lang="en-US" baseline="0" dirty="0" smtClean="0"/>
          </a:p>
          <a:p>
            <a:r>
              <a:rPr lang="en-US" baseline="0" dirty="0" smtClean="0"/>
              <a:t>- Marketing </a:t>
            </a:r>
            <a:r>
              <a:rPr lang="en-US" baseline="0" dirty="0" err="1" smtClean="0"/>
              <a:t>bootcamp</a:t>
            </a:r>
            <a:r>
              <a:rPr lang="en-US" baseline="0" dirty="0" smtClean="0"/>
              <a:t> at NAE4-HA: Offer as a pre-con on Sunday, October 9</a:t>
            </a:r>
            <a:r>
              <a:rPr lang="en-US" baseline="30000" dirty="0" smtClean="0"/>
              <a:t>th</a:t>
            </a:r>
            <a:r>
              <a:rPr lang="en-US" baseline="0" dirty="0" smtClean="0"/>
              <a:t>. Who participates: your state’s field marketing liaison; Program Leader and 4-H Foundation Executive would also be welcome to attend. Want to keep this event free for you, so need to limit the number of county staff who attend, but happy to discuss with your state what participation  could look like. </a:t>
            </a:r>
          </a:p>
          <a:p>
            <a:endParaRPr lang="en-US" baseline="0" dirty="0" smtClean="0"/>
          </a:p>
          <a:p>
            <a:pPr marL="0" indent="0">
              <a:buNone/>
            </a:pPr>
            <a:r>
              <a:rPr lang="en-US" baseline="0" dirty="0" smtClean="0"/>
              <a:t>- Investor communications: planning for a mix of in-person, virtual and email/online including a quarterly “investor briefing” to update partner states on the status of the campaign and your investment, monthly “e-news” style communications with timely updates, reminders, tips and success stories.</a:t>
            </a:r>
          </a:p>
          <a:p>
            <a:endParaRPr lang="en-US" baseline="0" dirty="0" smtClean="0"/>
          </a:p>
        </p:txBody>
      </p:sp>
      <p:sp>
        <p:nvSpPr>
          <p:cNvPr id="4" name="Slide Number Placeholder 3"/>
          <p:cNvSpPr>
            <a:spLocks noGrp="1"/>
          </p:cNvSpPr>
          <p:nvPr>
            <p:ph type="sldNum" sz="quarter" idx="10"/>
          </p:nvPr>
        </p:nvSpPr>
        <p:spPr/>
        <p:txBody>
          <a:bodyPr/>
          <a:lstStyle/>
          <a:p>
            <a:fld id="{AE4166C4-66B7-4ED1-8855-8C7146C04707}" type="slidenum">
              <a:rPr lang="en-US" smtClean="0"/>
              <a:t>4</a:t>
            </a:fld>
            <a:endParaRPr lang="en-US"/>
          </a:p>
        </p:txBody>
      </p:sp>
    </p:spTree>
    <p:extLst>
      <p:ext uri="{BB962C8B-B14F-4D97-AF65-F5344CB8AC3E}">
        <p14:creationId xmlns:p14="http://schemas.microsoft.com/office/powerpoint/2010/main" val="2918974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62458" lvl="1"/>
            <a:endParaRPr lang="en-US" dirty="0"/>
          </a:p>
        </p:txBody>
      </p:sp>
      <p:sp>
        <p:nvSpPr>
          <p:cNvPr id="4" name="Slide Number Placeholder 3"/>
          <p:cNvSpPr>
            <a:spLocks noGrp="1"/>
          </p:cNvSpPr>
          <p:nvPr>
            <p:ph type="sldNum" sz="quarter" idx="10"/>
          </p:nvPr>
        </p:nvSpPr>
        <p:spPr/>
        <p:txBody>
          <a:bodyPr/>
          <a:lstStyle/>
          <a:p>
            <a:fld id="{5E1B7EF0-148D-B042-AF3A-A0484078F544}"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983252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4166C4-66B7-4ED1-8855-8C7146C04707}" type="slidenum">
              <a:rPr lang="en-US" smtClean="0"/>
              <a:t>6</a:t>
            </a:fld>
            <a:endParaRPr lang="en-US"/>
          </a:p>
        </p:txBody>
      </p:sp>
    </p:spTree>
    <p:extLst>
      <p:ext uri="{BB962C8B-B14F-4D97-AF65-F5344CB8AC3E}">
        <p14:creationId xmlns:p14="http://schemas.microsoft.com/office/powerpoint/2010/main" val="42637392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Vertical Photos">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3" y="0"/>
            <a:ext cx="6870192" cy="6858000"/>
          </a:xfrm>
          <a:prstGeom prst="rect">
            <a:avLst/>
          </a:prstGeom>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36606" y="2523741"/>
            <a:ext cx="2992282" cy="1810517"/>
          </a:xfrm>
          <a:prstGeom prst="rect">
            <a:avLst/>
          </a:prstGeom>
        </p:spPr>
      </p:pic>
    </p:spTree>
    <p:extLst>
      <p:ext uri="{BB962C8B-B14F-4D97-AF65-F5344CB8AC3E}">
        <p14:creationId xmlns:p14="http://schemas.microsoft.com/office/powerpoint/2010/main" val="11653486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mage Collag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10"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1" name="TextBox 10"/>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cxnSp>
        <p:nvCxnSpPr>
          <p:cNvPr id="13" name="Straight Connector 12"/>
          <p:cNvCxnSpPr/>
          <p:nvPr userDrawn="1"/>
        </p:nvCxnSpPr>
        <p:spPr>
          <a:xfrm flipV="1">
            <a:off x="838200" y="1416851"/>
            <a:ext cx="10515600" cy="9234"/>
          </a:xfrm>
          <a:prstGeom prst="line">
            <a:avLst/>
          </a:prstGeom>
          <a:ln w="12700">
            <a:solidFill>
              <a:schemeClr val="tx1">
                <a:lumMod val="20000"/>
                <a:lumOff val="8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 name="Picture Placeholder 2"/>
          <p:cNvSpPr>
            <a:spLocks noGrp="1"/>
          </p:cNvSpPr>
          <p:nvPr>
            <p:ph type="pic" idx="1"/>
          </p:nvPr>
        </p:nvSpPr>
        <p:spPr>
          <a:xfrm>
            <a:off x="838201" y="1609390"/>
            <a:ext cx="1859780" cy="2017213"/>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8" name="Content Placeholder 3"/>
          <p:cNvSpPr>
            <a:spLocks noGrp="1"/>
          </p:cNvSpPr>
          <p:nvPr>
            <p:ph sz="half" idx="2"/>
          </p:nvPr>
        </p:nvSpPr>
        <p:spPr>
          <a:xfrm>
            <a:off x="5083443" y="1623924"/>
            <a:ext cx="6270357" cy="420344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Picture Placeholder 2"/>
          <p:cNvSpPr>
            <a:spLocks noGrp="1"/>
          </p:cNvSpPr>
          <p:nvPr>
            <p:ph type="pic" idx="10"/>
          </p:nvPr>
        </p:nvSpPr>
        <p:spPr>
          <a:xfrm>
            <a:off x="2868479" y="1609390"/>
            <a:ext cx="1859780" cy="2017213"/>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15" name="Picture Placeholder 2"/>
          <p:cNvSpPr>
            <a:spLocks noGrp="1"/>
          </p:cNvSpPr>
          <p:nvPr>
            <p:ph type="pic" idx="11"/>
          </p:nvPr>
        </p:nvSpPr>
        <p:spPr>
          <a:xfrm>
            <a:off x="838201" y="3810151"/>
            <a:ext cx="1859780" cy="2017213"/>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16" name="Picture Placeholder 2"/>
          <p:cNvSpPr>
            <a:spLocks noGrp="1"/>
          </p:cNvSpPr>
          <p:nvPr>
            <p:ph type="pic" idx="12"/>
          </p:nvPr>
        </p:nvSpPr>
        <p:spPr>
          <a:xfrm>
            <a:off x="2868479" y="3810151"/>
            <a:ext cx="1859780" cy="2017213"/>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139598003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with Footer">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0" name="TextBox 9"/>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295893015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No 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380385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838200" y="1600775"/>
            <a:ext cx="5181600" cy="407300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600775"/>
            <a:ext cx="5181600" cy="407300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3" name="TextBox 12"/>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cxnSp>
        <p:nvCxnSpPr>
          <p:cNvPr id="15" name="Straight Connector 14"/>
          <p:cNvCxnSpPr/>
          <p:nvPr userDrawn="1"/>
        </p:nvCxnSpPr>
        <p:spPr>
          <a:xfrm flipV="1">
            <a:off x="838200" y="1416851"/>
            <a:ext cx="10515600" cy="9234"/>
          </a:xfrm>
          <a:prstGeom prst="line">
            <a:avLst/>
          </a:prstGeom>
          <a:ln w="12700">
            <a:solidFill>
              <a:schemeClr val="tx1">
                <a:lumMod val="20000"/>
                <a:lumOff val="80000"/>
              </a:schemeClr>
            </a:solidFill>
            <a:prstDash val="sysDot"/>
            <a:round/>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117529674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1">
    <p:spTree>
      <p:nvGrpSpPr>
        <p:cNvPr id="1" name=""/>
        <p:cNvGrpSpPr/>
        <p:nvPr/>
      </p:nvGrpSpPr>
      <p:grpSpPr>
        <a:xfrm>
          <a:off x="0" y="0"/>
          <a:ext cx="0" cy="0"/>
          <a:chOff x="0" y="0"/>
          <a:chExt cx="0" cy="0"/>
        </a:xfrm>
      </p:grpSpPr>
      <p:sp>
        <p:nvSpPr>
          <p:cNvPr id="13" name="TextBox 12"/>
          <p:cNvSpPr txBox="1"/>
          <p:nvPr userDrawn="1"/>
        </p:nvSpPr>
        <p:spPr>
          <a:xfrm>
            <a:off x="0" y="1"/>
            <a:ext cx="12192000" cy="5718748"/>
          </a:xfrm>
          <a:prstGeom prst="rect">
            <a:avLst/>
          </a:prstGeom>
          <a:solidFill>
            <a:schemeClr val="accent1"/>
          </a:solidFill>
        </p:spPr>
        <p:txBody>
          <a:bodyPr wrap="square" rtlCol="0">
            <a:noAutofit/>
          </a:bodyPr>
          <a:lstStyle/>
          <a:p>
            <a:endParaRPr lang="en-US">
              <a:solidFill>
                <a:srgbClr val="37424A"/>
              </a:solidFill>
            </a:endParaRPr>
          </a:p>
        </p:txBody>
      </p:sp>
      <p:sp>
        <p:nvSpPr>
          <p:cNvPr id="2" name="Title 1"/>
          <p:cNvSpPr>
            <a:spLocks noGrp="1"/>
          </p:cNvSpPr>
          <p:nvPr>
            <p:ph type="title" hasCustomPrompt="1"/>
          </p:nvPr>
        </p:nvSpPr>
        <p:spPr>
          <a:xfrm>
            <a:off x="831850" y="1559838"/>
            <a:ext cx="10515600" cy="2852737"/>
          </a:xfrm>
        </p:spPr>
        <p:txBody>
          <a:bodyPr anchor="b">
            <a:normAutofit/>
          </a:bodyPr>
          <a:lstStyle>
            <a:lvl1pPr>
              <a:defRPr sz="540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hasCustomPrompt="1"/>
          </p:nvPr>
        </p:nvSpPr>
        <p:spPr>
          <a:xfrm>
            <a:off x="831850" y="4439564"/>
            <a:ext cx="10515600" cy="548350"/>
          </a:xfrm>
        </p:spPr>
        <p:txBody>
          <a:bodyPr anchor="ctr">
            <a:normAutofit/>
          </a:bodyPr>
          <a:lstStyle>
            <a:lvl1pPr marL="0" indent="0">
              <a:buNone/>
              <a:defRPr sz="2400" cap="all" baseline="0">
                <a:solidFill>
                  <a:schemeClr val="accent1">
                    <a:lumMod val="40000"/>
                    <a:lumOff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11"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2" name="TextBox 11"/>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25796704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2">
    <p:spTree>
      <p:nvGrpSpPr>
        <p:cNvPr id="1" name=""/>
        <p:cNvGrpSpPr/>
        <p:nvPr/>
      </p:nvGrpSpPr>
      <p:grpSpPr>
        <a:xfrm>
          <a:off x="0" y="0"/>
          <a:ext cx="0" cy="0"/>
          <a:chOff x="0" y="0"/>
          <a:chExt cx="0" cy="0"/>
        </a:xfrm>
      </p:grpSpPr>
      <p:sp>
        <p:nvSpPr>
          <p:cNvPr id="13" name="TextBox 12"/>
          <p:cNvSpPr txBox="1"/>
          <p:nvPr userDrawn="1"/>
        </p:nvSpPr>
        <p:spPr>
          <a:xfrm>
            <a:off x="0" y="0"/>
            <a:ext cx="12192000" cy="5718748"/>
          </a:xfrm>
          <a:prstGeom prst="rect">
            <a:avLst/>
          </a:prstGeom>
          <a:solidFill>
            <a:schemeClr val="accent2"/>
          </a:solidFill>
        </p:spPr>
        <p:txBody>
          <a:bodyPr wrap="square" rtlCol="0">
            <a:noAutofit/>
          </a:bodyPr>
          <a:lstStyle/>
          <a:p>
            <a:endParaRPr lang="en-US">
              <a:solidFill>
                <a:srgbClr val="37424A"/>
              </a:solidFill>
            </a:endParaRPr>
          </a:p>
        </p:txBody>
      </p:sp>
      <p:sp>
        <p:nvSpPr>
          <p:cNvPr id="2" name="Title 1"/>
          <p:cNvSpPr>
            <a:spLocks noGrp="1"/>
          </p:cNvSpPr>
          <p:nvPr>
            <p:ph type="title" hasCustomPrompt="1"/>
          </p:nvPr>
        </p:nvSpPr>
        <p:spPr>
          <a:xfrm>
            <a:off x="831850" y="1559838"/>
            <a:ext cx="10515600" cy="2852737"/>
          </a:xfrm>
        </p:spPr>
        <p:txBody>
          <a:bodyPr anchor="b">
            <a:normAutofit/>
          </a:bodyPr>
          <a:lstStyle>
            <a:lvl1pPr>
              <a:defRPr sz="540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hasCustomPrompt="1"/>
          </p:nvPr>
        </p:nvSpPr>
        <p:spPr>
          <a:xfrm>
            <a:off x="831850" y="4439564"/>
            <a:ext cx="10515600" cy="548352"/>
          </a:xfrm>
        </p:spPr>
        <p:txBody>
          <a:bodyPr anchor="ctr">
            <a:normAutofit/>
          </a:bodyPr>
          <a:lstStyle>
            <a:lvl1pPr marL="0" indent="0">
              <a:buNone/>
              <a:defRPr sz="2400" cap="all" baseline="0">
                <a:solidFill>
                  <a:schemeClr val="accent2">
                    <a:lumMod val="40000"/>
                    <a:lumOff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11"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2" name="TextBox 11"/>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67007356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3">
    <p:spTree>
      <p:nvGrpSpPr>
        <p:cNvPr id="1" name=""/>
        <p:cNvGrpSpPr/>
        <p:nvPr/>
      </p:nvGrpSpPr>
      <p:grpSpPr>
        <a:xfrm>
          <a:off x="0" y="0"/>
          <a:ext cx="0" cy="0"/>
          <a:chOff x="0" y="0"/>
          <a:chExt cx="0" cy="0"/>
        </a:xfrm>
      </p:grpSpPr>
      <p:sp>
        <p:nvSpPr>
          <p:cNvPr id="13" name="TextBox 12"/>
          <p:cNvSpPr txBox="1"/>
          <p:nvPr userDrawn="1"/>
        </p:nvSpPr>
        <p:spPr>
          <a:xfrm>
            <a:off x="0" y="0"/>
            <a:ext cx="12192000" cy="5718748"/>
          </a:xfrm>
          <a:prstGeom prst="rect">
            <a:avLst/>
          </a:prstGeom>
          <a:solidFill>
            <a:schemeClr val="accent4"/>
          </a:solidFill>
        </p:spPr>
        <p:txBody>
          <a:bodyPr wrap="square" rtlCol="0">
            <a:noAutofit/>
          </a:bodyPr>
          <a:lstStyle/>
          <a:p>
            <a:endParaRPr lang="en-US">
              <a:solidFill>
                <a:srgbClr val="37424A"/>
              </a:solidFill>
            </a:endParaRPr>
          </a:p>
        </p:txBody>
      </p:sp>
      <p:sp>
        <p:nvSpPr>
          <p:cNvPr id="2" name="Title 1"/>
          <p:cNvSpPr>
            <a:spLocks noGrp="1"/>
          </p:cNvSpPr>
          <p:nvPr>
            <p:ph type="title" hasCustomPrompt="1"/>
          </p:nvPr>
        </p:nvSpPr>
        <p:spPr>
          <a:xfrm>
            <a:off x="831850" y="1559838"/>
            <a:ext cx="10515600" cy="2852737"/>
          </a:xfrm>
        </p:spPr>
        <p:txBody>
          <a:bodyPr anchor="b">
            <a:normAutofit/>
          </a:bodyPr>
          <a:lstStyle>
            <a:lvl1pPr>
              <a:defRPr sz="540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hasCustomPrompt="1"/>
          </p:nvPr>
        </p:nvSpPr>
        <p:spPr>
          <a:xfrm>
            <a:off x="831850" y="4439564"/>
            <a:ext cx="10515600" cy="548352"/>
          </a:xfrm>
        </p:spPr>
        <p:txBody>
          <a:bodyPr anchor="ctr">
            <a:normAutofit/>
          </a:bodyPr>
          <a:lstStyle>
            <a:lvl1pPr marL="0" indent="0">
              <a:buNone/>
              <a:defRPr sz="2400" cap="all" baseline="0">
                <a:solidFill>
                  <a:schemeClr val="accent4">
                    <a:lumMod val="40000"/>
                    <a:lumOff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11"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2" name="TextBox 11"/>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111661576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4">
    <p:spTree>
      <p:nvGrpSpPr>
        <p:cNvPr id="1" name=""/>
        <p:cNvGrpSpPr/>
        <p:nvPr/>
      </p:nvGrpSpPr>
      <p:grpSpPr>
        <a:xfrm>
          <a:off x="0" y="0"/>
          <a:ext cx="0" cy="0"/>
          <a:chOff x="0" y="0"/>
          <a:chExt cx="0" cy="0"/>
        </a:xfrm>
      </p:grpSpPr>
      <p:sp>
        <p:nvSpPr>
          <p:cNvPr id="13" name="TextBox 12"/>
          <p:cNvSpPr txBox="1"/>
          <p:nvPr userDrawn="1"/>
        </p:nvSpPr>
        <p:spPr>
          <a:xfrm>
            <a:off x="0" y="0"/>
            <a:ext cx="12192000" cy="5718748"/>
          </a:xfrm>
          <a:prstGeom prst="rect">
            <a:avLst/>
          </a:prstGeom>
          <a:solidFill>
            <a:schemeClr val="accent5">
              <a:lumMod val="90000"/>
            </a:schemeClr>
          </a:solidFill>
        </p:spPr>
        <p:txBody>
          <a:bodyPr wrap="square" rtlCol="0">
            <a:noAutofit/>
          </a:bodyPr>
          <a:lstStyle/>
          <a:p>
            <a:endParaRPr lang="en-US">
              <a:solidFill>
                <a:srgbClr val="37424A"/>
              </a:solidFill>
            </a:endParaRPr>
          </a:p>
        </p:txBody>
      </p:sp>
      <p:sp>
        <p:nvSpPr>
          <p:cNvPr id="2" name="Title 1"/>
          <p:cNvSpPr>
            <a:spLocks noGrp="1"/>
          </p:cNvSpPr>
          <p:nvPr>
            <p:ph type="title" hasCustomPrompt="1"/>
          </p:nvPr>
        </p:nvSpPr>
        <p:spPr>
          <a:xfrm>
            <a:off x="831850" y="1559838"/>
            <a:ext cx="10515600" cy="2852737"/>
          </a:xfrm>
        </p:spPr>
        <p:txBody>
          <a:bodyPr anchor="b">
            <a:normAutofit/>
          </a:bodyPr>
          <a:lstStyle>
            <a:lvl1pPr>
              <a:defRPr sz="540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hasCustomPrompt="1"/>
          </p:nvPr>
        </p:nvSpPr>
        <p:spPr>
          <a:xfrm>
            <a:off x="831850" y="4439564"/>
            <a:ext cx="10515600" cy="548352"/>
          </a:xfrm>
        </p:spPr>
        <p:txBody>
          <a:bodyPr anchor="ctr">
            <a:normAutofit/>
          </a:bodyPr>
          <a:lstStyle>
            <a:lvl1pPr marL="0" indent="0">
              <a:buNone/>
              <a:defRPr sz="2400" cap="all" baseline="0">
                <a:solidFill>
                  <a:schemeClr val="accent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11"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2" name="TextBox 11"/>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368671319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561243"/>
            <a:ext cx="5157787" cy="823912"/>
          </a:xfrm>
        </p:spPr>
        <p:txBody>
          <a:bodyPr anchor="ctr">
            <a:normAutofit/>
          </a:bodyPr>
          <a:lstStyle>
            <a:lvl1pPr marL="0" indent="0">
              <a:buNone/>
              <a:defRPr sz="2000" b="1" cap="all" baseline="0">
                <a:solidFill>
                  <a:schemeClr val="tx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839788" y="2385155"/>
            <a:ext cx="5157787" cy="337106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6172200" y="1561243"/>
            <a:ext cx="5183188" cy="823912"/>
          </a:xfrm>
        </p:spPr>
        <p:txBody>
          <a:bodyPr anchor="ctr">
            <a:normAutofit/>
          </a:bodyPr>
          <a:lstStyle>
            <a:lvl1pPr marL="0" indent="0">
              <a:buNone/>
              <a:defRPr sz="2000" b="1" cap="all" baseline="0">
                <a:solidFill>
                  <a:schemeClr val="tx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172200" y="2385155"/>
            <a:ext cx="5183188" cy="337106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Slide Number Placeholder 5"/>
          <p:cNvSpPr>
            <a:spLocks noGrp="1"/>
          </p:cNvSpPr>
          <p:nvPr>
            <p:ph type="sldNum" sz="quarter" idx="10"/>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5" name="TextBox 14"/>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cxnSp>
        <p:nvCxnSpPr>
          <p:cNvPr id="16" name="Straight Connector 15"/>
          <p:cNvCxnSpPr/>
          <p:nvPr userDrawn="1"/>
        </p:nvCxnSpPr>
        <p:spPr>
          <a:xfrm flipV="1">
            <a:off x="838200" y="1416851"/>
            <a:ext cx="10515600" cy="9234"/>
          </a:xfrm>
          <a:prstGeom prst="line">
            <a:avLst/>
          </a:prstGeom>
          <a:ln w="12700">
            <a:solidFill>
              <a:schemeClr val="tx1">
                <a:lumMod val="20000"/>
                <a:lumOff val="8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title" hasCustomPrompt="1"/>
          </p:nvPr>
        </p:nvSpPr>
        <p:spPr>
          <a:xfrm>
            <a:off x="838200" y="444638"/>
            <a:ext cx="10515600" cy="972213"/>
          </a:xfrm>
        </p:spPr>
        <p:txBody>
          <a:bodyPr/>
          <a:lstStyle/>
          <a:p>
            <a:r>
              <a:rPr lang="en-US" dirty="0" smtClean="0"/>
              <a:t>Click To Edit Master Title Style</a:t>
            </a: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413741805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12"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3" name="TextBox 12"/>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16217874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Vertical Photos with Titl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3" y="0"/>
            <a:ext cx="6870192" cy="6858000"/>
          </a:xfrm>
          <a:prstGeom prst="rect">
            <a:avLst/>
          </a:prstGeom>
        </p:spPr>
      </p:pic>
      <p:sp>
        <p:nvSpPr>
          <p:cNvPr id="14" name="Title 1"/>
          <p:cNvSpPr>
            <a:spLocks noGrp="1"/>
          </p:cNvSpPr>
          <p:nvPr>
            <p:ph type="ctrTitle" hasCustomPrompt="1"/>
          </p:nvPr>
        </p:nvSpPr>
        <p:spPr>
          <a:xfrm>
            <a:off x="7336244" y="4279392"/>
            <a:ext cx="4393008" cy="659782"/>
          </a:xfrm>
        </p:spPr>
        <p:txBody>
          <a:bodyPr anchor="b">
            <a:normAutofit/>
          </a:bodyPr>
          <a:lstStyle>
            <a:lvl1pPr algn="ctr">
              <a:defRPr sz="1800" baseline="0">
                <a:solidFill>
                  <a:schemeClr val="tx1"/>
                </a:solidFill>
              </a:defRPr>
            </a:lvl1pPr>
          </a:lstStyle>
          <a:p>
            <a:r>
              <a:rPr lang="en-US" dirty="0" smtClean="0"/>
              <a:t>Presentation Title Goes Here</a:t>
            </a:r>
            <a:endParaRPr lang="en-US" dirty="0"/>
          </a:p>
        </p:txBody>
      </p:sp>
      <p:sp>
        <p:nvSpPr>
          <p:cNvPr id="15" name="Subtitle 2"/>
          <p:cNvSpPr>
            <a:spLocks noGrp="1"/>
          </p:cNvSpPr>
          <p:nvPr>
            <p:ph type="subTitle" idx="1" hasCustomPrompt="1"/>
          </p:nvPr>
        </p:nvSpPr>
        <p:spPr>
          <a:xfrm>
            <a:off x="7336243" y="4992120"/>
            <a:ext cx="4393009" cy="278155"/>
          </a:xfrm>
        </p:spPr>
        <p:txBody>
          <a:bodyPr/>
          <a:lstStyle>
            <a:lvl1pPr marL="0" indent="0" algn="ctr">
              <a:buNone/>
              <a:defRPr sz="1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fld id="{67C998E5-D221-C540-919A-E1ADF654D039}" type="datetime4">
              <a:rPr lang="en-US" smtClean="0"/>
              <a:t>February 10, 2016</a:t>
            </a:fld>
            <a:endParaRPr lang="en-US" dirty="0"/>
          </a:p>
        </p:txBody>
      </p:sp>
      <p:cxnSp>
        <p:nvCxnSpPr>
          <p:cNvPr id="16" name="Straight Connector 15"/>
          <p:cNvCxnSpPr/>
          <p:nvPr userDrawn="1"/>
        </p:nvCxnSpPr>
        <p:spPr>
          <a:xfrm>
            <a:off x="7336243" y="4257243"/>
            <a:ext cx="4393009" cy="0"/>
          </a:xfrm>
          <a:prstGeom prst="line">
            <a:avLst/>
          </a:prstGeom>
          <a:ln w="12700">
            <a:solidFill>
              <a:schemeClr val="tx2"/>
            </a:solidFill>
            <a:prstDash val="sysDot"/>
            <a:round/>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36606" y="1711850"/>
            <a:ext cx="2992282" cy="1810517"/>
          </a:xfrm>
          <a:prstGeom prst="rect">
            <a:avLst/>
          </a:prstGeom>
        </p:spPr>
      </p:pic>
    </p:spTree>
    <p:extLst>
      <p:ext uri="{BB962C8B-B14F-4D97-AF65-F5344CB8AC3E}">
        <p14:creationId xmlns:p14="http://schemas.microsoft.com/office/powerpoint/2010/main" val="285292075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12"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3" name="TextBox 12"/>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2521910871"/>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3" name="TextBox 12"/>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cxnSp>
        <p:nvCxnSpPr>
          <p:cNvPr id="15" name="Straight Connector 14"/>
          <p:cNvCxnSpPr/>
          <p:nvPr userDrawn="1"/>
        </p:nvCxnSpPr>
        <p:spPr>
          <a:xfrm flipV="1">
            <a:off x="838200" y="1416851"/>
            <a:ext cx="10515600" cy="9234"/>
          </a:xfrm>
          <a:prstGeom prst="line">
            <a:avLst/>
          </a:prstGeom>
          <a:ln w="12700">
            <a:solidFill>
              <a:schemeClr val="tx1">
                <a:lumMod val="20000"/>
                <a:lumOff val="80000"/>
              </a:schemeClr>
            </a:solidFill>
            <a:prstDash val="sysDot"/>
            <a:round/>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4286798688"/>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5"/>
          <p:cNvSpPr>
            <a:spLocks noGrp="1"/>
          </p:cNvSpPr>
          <p:nvPr>
            <p:ph type="sldNum" sz="quarter" idx="4"/>
          </p:nvPr>
        </p:nvSpPr>
        <p:spPr>
          <a:xfrm rot="5400000">
            <a:off x="298516" y="5789681"/>
            <a:ext cx="396711" cy="377853"/>
          </a:xfrm>
          <a:prstGeom prst="rect">
            <a:avLst/>
          </a:prstGeom>
        </p:spPr>
        <p:txBody>
          <a:bodyPr vert="horz" lIns="0" tIns="45720" rIns="0" bIns="45720" rtlCol="0" anchor="ctr"/>
          <a:lstStyle>
            <a:lvl1pPr algn="r">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0" name="TextBox 9"/>
          <p:cNvSpPr txBox="1"/>
          <p:nvPr userDrawn="1"/>
        </p:nvSpPr>
        <p:spPr>
          <a:xfrm rot="5400000">
            <a:off x="-1901194" y="3193259"/>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spTree>
    <p:extLst>
      <p:ext uri="{BB962C8B-B14F-4D97-AF65-F5344CB8AC3E}">
        <p14:creationId xmlns:p14="http://schemas.microsoft.com/office/powerpoint/2010/main" val="160077345"/>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13" name="TextBox 12"/>
          <p:cNvSpPr txBox="1"/>
          <p:nvPr userDrawn="1"/>
        </p:nvSpPr>
        <p:spPr>
          <a:xfrm>
            <a:off x="0" y="1"/>
            <a:ext cx="12192000" cy="5718748"/>
          </a:xfrm>
          <a:prstGeom prst="rect">
            <a:avLst/>
          </a:prstGeom>
          <a:solidFill>
            <a:schemeClr val="accent1"/>
          </a:solidFill>
        </p:spPr>
        <p:txBody>
          <a:bodyPr wrap="square" rtlCol="0">
            <a:noAutofit/>
          </a:bodyPr>
          <a:lstStyle/>
          <a:p>
            <a:endParaRPr lang="en-US">
              <a:solidFill>
                <a:srgbClr val="37424A"/>
              </a:solidFill>
            </a:endParaRPr>
          </a:p>
        </p:txBody>
      </p:sp>
      <p:sp>
        <p:nvSpPr>
          <p:cNvPr id="11"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2" name="TextBox 11"/>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sp>
        <p:nvSpPr>
          <p:cNvPr id="18" name="Title 1"/>
          <p:cNvSpPr txBox="1">
            <a:spLocks/>
          </p:cNvSpPr>
          <p:nvPr userDrawn="1"/>
        </p:nvSpPr>
        <p:spPr>
          <a:xfrm>
            <a:off x="891914" y="2633897"/>
            <a:ext cx="6399555" cy="2387600"/>
          </a:xfrm>
          <a:prstGeom prst="rect">
            <a:avLst/>
          </a:prstGeom>
        </p:spPr>
        <p:txBody>
          <a:bodyPr vert="horz" lIns="0" tIns="45720" rIns="0" bIns="45720" rtlCol="0" anchor="b">
            <a:normAutofit/>
          </a:bodyPr>
          <a:lstStyle>
            <a:lvl1pPr algn="r" defTabSz="914400" rtl="0" eaLnBrk="1" latinLnBrk="0" hangingPunct="1">
              <a:lnSpc>
                <a:spcPct val="90000"/>
              </a:lnSpc>
              <a:spcBef>
                <a:spcPct val="0"/>
              </a:spcBef>
              <a:buNone/>
              <a:defRPr sz="5400" b="1" kern="1200">
                <a:solidFill>
                  <a:schemeClr val="bg1"/>
                </a:solidFill>
                <a:latin typeface="+mj-lt"/>
                <a:ea typeface="+mj-ea"/>
                <a:cs typeface="+mj-cs"/>
              </a:defRPr>
            </a:lvl1pPr>
          </a:lstStyle>
          <a:p>
            <a:pPr algn="l"/>
            <a:r>
              <a:rPr lang="en-US" sz="8800" dirty="0" smtClean="0">
                <a:solidFill>
                  <a:srgbClr val="FFFFFF"/>
                </a:solidFill>
              </a:rPr>
              <a:t>Thank You.</a:t>
            </a:r>
            <a:endParaRPr lang="en-US" sz="8800" dirty="0">
              <a:solidFill>
                <a:srgbClr val="FFFFFF"/>
              </a:solidFill>
            </a:endParaRPr>
          </a:p>
        </p:txBody>
      </p:sp>
      <p:cxnSp>
        <p:nvCxnSpPr>
          <p:cNvPr id="20" name="Straight Connector 19"/>
          <p:cNvCxnSpPr/>
          <p:nvPr userDrawn="1"/>
        </p:nvCxnSpPr>
        <p:spPr>
          <a:xfrm>
            <a:off x="7448864" y="3514959"/>
            <a:ext cx="0" cy="1259408"/>
          </a:xfrm>
          <a:prstGeom prst="line">
            <a:avLst/>
          </a:prstGeom>
          <a:ln w="12700">
            <a:solidFill>
              <a:schemeClr val="accent1">
                <a:lumMod val="40000"/>
                <a:lumOff val="60000"/>
              </a:schemeClr>
            </a:solidFill>
            <a:prstDash val="sysDot"/>
            <a:round/>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2688588071"/>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8" name="TextBox 7"/>
          <p:cNvSpPr txBox="1"/>
          <p:nvPr userDrawn="1"/>
        </p:nvSpPr>
        <p:spPr>
          <a:xfrm>
            <a:off x="5808687" y="0"/>
            <a:ext cx="6383313" cy="6857999"/>
          </a:xfrm>
          <a:prstGeom prst="rect">
            <a:avLst/>
          </a:prstGeom>
          <a:noFill/>
        </p:spPr>
        <p:txBody>
          <a:bodyPr wrap="square" rtlCol="0">
            <a:noAutofit/>
          </a:bodyPr>
          <a:lstStyle/>
          <a:p>
            <a:endParaRPr lang="en-US">
              <a:solidFill>
                <a:srgbClr val="37424A"/>
              </a:solidFill>
            </a:endParaRPr>
          </a:p>
        </p:txBody>
      </p:sp>
    </p:spTree>
    <p:extLst>
      <p:ext uri="{BB962C8B-B14F-4D97-AF65-F5344CB8AC3E}">
        <p14:creationId xmlns:p14="http://schemas.microsoft.com/office/powerpoint/2010/main" val="25979781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Vertical with Title">
    <p:spTree>
      <p:nvGrpSpPr>
        <p:cNvPr id="1" name=""/>
        <p:cNvGrpSpPr/>
        <p:nvPr/>
      </p:nvGrpSpPr>
      <p:grpSpPr>
        <a:xfrm>
          <a:off x="0" y="0"/>
          <a:ext cx="0" cy="0"/>
          <a:chOff x="0" y="0"/>
          <a:chExt cx="0" cy="0"/>
        </a:xfrm>
      </p:grpSpPr>
      <p:sp>
        <p:nvSpPr>
          <p:cNvPr id="4" name="TextBox 3"/>
          <p:cNvSpPr txBox="1"/>
          <p:nvPr userDrawn="1"/>
        </p:nvSpPr>
        <p:spPr>
          <a:xfrm>
            <a:off x="0" y="0"/>
            <a:ext cx="6873498" cy="6857999"/>
          </a:xfrm>
          <a:prstGeom prst="rect">
            <a:avLst/>
          </a:prstGeom>
          <a:solidFill>
            <a:schemeClr val="accent1"/>
          </a:solidFill>
        </p:spPr>
        <p:txBody>
          <a:bodyPr wrap="square" rtlCol="0">
            <a:noAutofit/>
          </a:bodyPr>
          <a:lstStyle/>
          <a:p>
            <a:r>
              <a:rPr lang="en-US" dirty="0">
                <a:solidFill>
                  <a:srgbClr val="37424A"/>
                </a:solidFill>
              </a:rPr>
              <a:t> </a:t>
            </a:r>
          </a:p>
        </p:txBody>
      </p:sp>
      <p:sp>
        <p:nvSpPr>
          <p:cNvPr id="5" name="Title 1"/>
          <p:cNvSpPr>
            <a:spLocks noGrp="1"/>
          </p:cNvSpPr>
          <p:nvPr>
            <p:ph type="ctrTitle" hasCustomPrompt="1"/>
          </p:nvPr>
        </p:nvSpPr>
        <p:spPr>
          <a:xfrm>
            <a:off x="817069" y="2088759"/>
            <a:ext cx="5212552" cy="1861449"/>
          </a:xfrm>
        </p:spPr>
        <p:txBody>
          <a:bodyPr anchor="b">
            <a:normAutofit/>
          </a:bodyPr>
          <a:lstStyle>
            <a:lvl1pPr algn="l">
              <a:defRPr sz="4800">
                <a:solidFill>
                  <a:schemeClr val="bg1"/>
                </a:solidFill>
              </a:defRPr>
            </a:lvl1pPr>
          </a:lstStyle>
          <a:p>
            <a:r>
              <a:rPr lang="en-US" dirty="0" smtClean="0"/>
              <a:t>Title Slide</a:t>
            </a:r>
            <a:endParaRPr lang="en-US" dirty="0"/>
          </a:p>
        </p:txBody>
      </p:sp>
      <p:sp>
        <p:nvSpPr>
          <p:cNvPr id="7" name="Subtitle 2"/>
          <p:cNvSpPr>
            <a:spLocks noGrp="1"/>
          </p:cNvSpPr>
          <p:nvPr>
            <p:ph type="subTitle" idx="1" hasCustomPrompt="1"/>
          </p:nvPr>
        </p:nvSpPr>
        <p:spPr>
          <a:xfrm>
            <a:off x="817068" y="3950208"/>
            <a:ext cx="5212553" cy="456837"/>
          </a:xfrm>
        </p:spPr>
        <p:txBody>
          <a:bodyPr/>
          <a:lstStyle>
            <a:lvl1pPr marL="0" indent="0" algn="l">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fld id="{67C998E5-D221-C540-919A-E1ADF654D039}" type="datetime4">
              <a:rPr lang="en-US" smtClean="0"/>
              <a:t>February 10, 2016</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36606" y="2523741"/>
            <a:ext cx="2992282" cy="1810517"/>
          </a:xfrm>
          <a:prstGeom prst="rect">
            <a:avLst/>
          </a:prstGeom>
        </p:spPr>
      </p:pic>
    </p:spTree>
    <p:extLst>
      <p:ext uri="{BB962C8B-B14F-4D97-AF65-F5344CB8AC3E}">
        <p14:creationId xmlns:p14="http://schemas.microsoft.com/office/powerpoint/2010/main" val="3035737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Horizontal Photo">
    <p:spTree>
      <p:nvGrpSpPr>
        <p:cNvPr id="1" name=""/>
        <p:cNvGrpSpPr/>
        <p:nvPr/>
      </p:nvGrpSpPr>
      <p:grpSpPr>
        <a:xfrm>
          <a:off x="0" y="0"/>
          <a:ext cx="0" cy="0"/>
          <a:chOff x="0" y="0"/>
          <a:chExt cx="0" cy="0"/>
        </a:xfrm>
      </p:grpSpPr>
      <p:sp>
        <p:nvSpPr>
          <p:cNvPr id="4" name="TextBox 3"/>
          <p:cNvSpPr txBox="1"/>
          <p:nvPr userDrawn="1"/>
        </p:nvSpPr>
        <p:spPr>
          <a:xfrm>
            <a:off x="0" y="0"/>
            <a:ext cx="12192001" cy="4821395"/>
          </a:xfrm>
          <a:prstGeom prst="rect">
            <a:avLst/>
          </a:prstGeom>
          <a:solidFill>
            <a:schemeClr val="accent1"/>
          </a:solidFill>
        </p:spPr>
        <p:txBody>
          <a:bodyPr wrap="square" rtlCol="0">
            <a:noAutofit/>
          </a:bodyPr>
          <a:lstStyle/>
          <a:p>
            <a:r>
              <a:rPr lang="en-US" dirty="0">
                <a:solidFill>
                  <a:srgbClr val="37424A"/>
                </a:solidFill>
              </a:rPr>
              <a:t> </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4888992"/>
          </a:xfrm>
          <a:prstGeom prst="rect">
            <a:avLst/>
          </a:prstGeom>
        </p:spPr>
      </p:pic>
      <p:sp>
        <p:nvSpPr>
          <p:cNvPr id="9" name="Title 1"/>
          <p:cNvSpPr>
            <a:spLocks noGrp="1"/>
          </p:cNvSpPr>
          <p:nvPr>
            <p:ph type="ctrTitle" hasCustomPrompt="1"/>
          </p:nvPr>
        </p:nvSpPr>
        <p:spPr>
          <a:xfrm>
            <a:off x="874484" y="5368658"/>
            <a:ext cx="7342924" cy="659782"/>
          </a:xfrm>
        </p:spPr>
        <p:txBody>
          <a:bodyPr anchor="b">
            <a:normAutofit/>
          </a:bodyPr>
          <a:lstStyle>
            <a:lvl1pPr algn="l">
              <a:defRPr sz="3200" baseline="0">
                <a:solidFill>
                  <a:schemeClr val="tx1"/>
                </a:solidFill>
              </a:defRPr>
            </a:lvl1pPr>
          </a:lstStyle>
          <a:p>
            <a:r>
              <a:rPr lang="en-US" dirty="0" smtClean="0"/>
              <a:t>Presentation Title Goes Here</a:t>
            </a:r>
            <a:endParaRPr lang="en-US" dirty="0"/>
          </a:p>
        </p:txBody>
      </p:sp>
      <p:sp>
        <p:nvSpPr>
          <p:cNvPr id="11" name="Subtitle 2"/>
          <p:cNvSpPr>
            <a:spLocks noGrp="1"/>
          </p:cNvSpPr>
          <p:nvPr>
            <p:ph type="subTitle" idx="1" hasCustomPrompt="1"/>
          </p:nvPr>
        </p:nvSpPr>
        <p:spPr>
          <a:xfrm>
            <a:off x="874483" y="6028440"/>
            <a:ext cx="7342926" cy="278155"/>
          </a:xfrm>
        </p:spPr>
        <p:txBody>
          <a:bodyPr>
            <a:noAutofit/>
          </a:bodyPr>
          <a:lstStyle>
            <a:lvl1pPr marL="0" indent="0" algn="l">
              <a:buNone/>
              <a:defRPr sz="18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fld id="{67C998E5-D221-C540-919A-E1ADF654D039}" type="datetime4">
              <a:rPr lang="en-US" smtClean="0"/>
              <a:t>February 10, 2016</a:t>
            </a:fld>
            <a:endParaRPr lang="en-US" dirty="0"/>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64747" y="5302242"/>
            <a:ext cx="1659918" cy="1004353"/>
          </a:xfrm>
          <a:prstGeom prst="rect">
            <a:avLst/>
          </a:prstGeom>
        </p:spPr>
      </p:pic>
    </p:spTree>
    <p:extLst>
      <p:ext uri="{BB962C8B-B14F-4D97-AF65-F5344CB8AC3E}">
        <p14:creationId xmlns:p14="http://schemas.microsoft.com/office/powerpoint/2010/main" val="317163443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Horizontal">
    <p:spTree>
      <p:nvGrpSpPr>
        <p:cNvPr id="1" name=""/>
        <p:cNvGrpSpPr/>
        <p:nvPr/>
      </p:nvGrpSpPr>
      <p:grpSpPr>
        <a:xfrm>
          <a:off x="0" y="0"/>
          <a:ext cx="0" cy="0"/>
          <a:chOff x="0" y="0"/>
          <a:chExt cx="0" cy="0"/>
        </a:xfrm>
      </p:grpSpPr>
      <p:sp>
        <p:nvSpPr>
          <p:cNvPr id="4" name="TextBox 3"/>
          <p:cNvSpPr txBox="1"/>
          <p:nvPr userDrawn="1"/>
        </p:nvSpPr>
        <p:spPr>
          <a:xfrm>
            <a:off x="0" y="0"/>
            <a:ext cx="12192001" cy="4888992"/>
          </a:xfrm>
          <a:prstGeom prst="rect">
            <a:avLst/>
          </a:prstGeom>
          <a:solidFill>
            <a:schemeClr val="accent1"/>
          </a:solidFill>
        </p:spPr>
        <p:txBody>
          <a:bodyPr wrap="square" rtlCol="0">
            <a:noAutofit/>
          </a:bodyPr>
          <a:lstStyle/>
          <a:p>
            <a:r>
              <a:rPr lang="en-US" dirty="0">
                <a:solidFill>
                  <a:srgbClr val="37424A"/>
                </a:solidFill>
              </a:rPr>
              <a:t> </a:t>
            </a:r>
          </a:p>
        </p:txBody>
      </p:sp>
      <p:sp>
        <p:nvSpPr>
          <p:cNvPr id="2" name="Title 1"/>
          <p:cNvSpPr>
            <a:spLocks noGrp="1"/>
          </p:cNvSpPr>
          <p:nvPr>
            <p:ph type="ctrTitle" hasCustomPrompt="1"/>
          </p:nvPr>
        </p:nvSpPr>
        <p:spPr>
          <a:xfrm>
            <a:off x="1022854" y="1358234"/>
            <a:ext cx="10145018" cy="2387600"/>
          </a:xfrm>
        </p:spPr>
        <p:txBody>
          <a:bodyPr anchor="b">
            <a:normAutofit/>
          </a:bodyPr>
          <a:lstStyle>
            <a:lvl1pPr algn="l">
              <a:defRPr sz="4800">
                <a:solidFill>
                  <a:schemeClr val="bg1"/>
                </a:solidFill>
              </a:defRPr>
            </a:lvl1pPr>
          </a:lstStyle>
          <a:p>
            <a:r>
              <a:rPr lang="en-US" dirty="0" smtClean="0"/>
              <a:t>Title Slide</a:t>
            </a:r>
            <a:endParaRPr lang="en-US" dirty="0"/>
          </a:p>
        </p:txBody>
      </p:sp>
      <p:sp>
        <p:nvSpPr>
          <p:cNvPr id="3" name="Subtitle 2"/>
          <p:cNvSpPr>
            <a:spLocks noGrp="1"/>
          </p:cNvSpPr>
          <p:nvPr>
            <p:ph type="subTitle" idx="1" hasCustomPrompt="1"/>
          </p:nvPr>
        </p:nvSpPr>
        <p:spPr>
          <a:xfrm>
            <a:off x="1022853" y="3745834"/>
            <a:ext cx="5212553" cy="456837"/>
          </a:xfrm>
        </p:spPr>
        <p:txBody>
          <a:bodyPr/>
          <a:lstStyle>
            <a:lvl1pPr marL="0" indent="0" algn="l">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fld id="{67C998E5-D221-C540-919A-E1ADF654D039}" type="datetime4">
              <a:rPr lang="en-US" smtClean="0"/>
              <a:t>February 10, 2016</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64747" y="5302242"/>
            <a:ext cx="1659918" cy="1004353"/>
          </a:xfrm>
          <a:prstGeom prst="rect">
            <a:avLst/>
          </a:prstGeom>
        </p:spPr>
      </p:pic>
    </p:spTree>
    <p:extLst>
      <p:ext uri="{BB962C8B-B14F-4D97-AF65-F5344CB8AC3E}">
        <p14:creationId xmlns:p14="http://schemas.microsoft.com/office/powerpoint/2010/main" val="247506345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444638"/>
            <a:ext cx="10515600" cy="972213"/>
          </a:xfrm>
        </p:spPr>
        <p:txBody>
          <a:bodyPr/>
          <a:lstStyle>
            <a:lvl1pPr>
              <a:defRPr baseline="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7" name="TextBox 6"/>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cxnSp>
        <p:nvCxnSpPr>
          <p:cNvPr id="11" name="Straight Connector 10"/>
          <p:cNvCxnSpPr/>
          <p:nvPr userDrawn="1"/>
        </p:nvCxnSpPr>
        <p:spPr>
          <a:xfrm flipV="1">
            <a:off x="838200" y="1416851"/>
            <a:ext cx="10515600" cy="9234"/>
          </a:xfrm>
          <a:prstGeom prst="line">
            <a:avLst/>
          </a:prstGeom>
          <a:ln w="12700">
            <a:solidFill>
              <a:schemeClr val="tx1">
                <a:lumMod val="20000"/>
                <a:lumOff val="80000"/>
              </a:schemeClr>
            </a:solidFill>
            <a:prstDash val="sysDot"/>
            <a:round/>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10099810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Imag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10"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1" name="TextBox 10"/>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cxnSp>
        <p:nvCxnSpPr>
          <p:cNvPr id="13" name="Straight Connector 12"/>
          <p:cNvCxnSpPr/>
          <p:nvPr userDrawn="1"/>
        </p:nvCxnSpPr>
        <p:spPr>
          <a:xfrm flipV="1">
            <a:off x="838200" y="1416851"/>
            <a:ext cx="10515600" cy="9234"/>
          </a:xfrm>
          <a:prstGeom prst="line">
            <a:avLst/>
          </a:prstGeom>
          <a:ln w="12700">
            <a:solidFill>
              <a:schemeClr val="tx1">
                <a:lumMod val="20000"/>
                <a:lumOff val="8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 name="Picture Placeholder 2"/>
          <p:cNvSpPr>
            <a:spLocks noGrp="1"/>
          </p:cNvSpPr>
          <p:nvPr>
            <p:ph type="pic" idx="1"/>
          </p:nvPr>
        </p:nvSpPr>
        <p:spPr>
          <a:xfrm>
            <a:off x="838200" y="1609390"/>
            <a:ext cx="3888783" cy="421797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8" name="Content Placeholder 3"/>
          <p:cNvSpPr>
            <a:spLocks noGrp="1"/>
          </p:cNvSpPr>
          <p:nvPr>
            <p:ph sz="half" idx="2"/>
          </p:nvPr>
        </p:nvSpPr>
        <p:spPr>
          <a:xfrm>
            <a:off x="5083443" y="1623924"/>
            <a:ext cx="6270357" cy="42034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178055028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Collag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10"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1" name="TextBox 10"/>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cxnSp>
        <p:nvCxnSpPr>
          <p:cNvPr id="13" name="Straight Connector 12"/>
          <p:cNvCxnSpPr/>
          <p:nvPr userDrawn="1"/>
        </p:nvCxnSpPr>
        <p:spPr>
          <a:xfrm flipV="1">
            <a:off x="838200" y="1416851"/>
            <a:ext cx="10515600" cy="9234"/>
          </a:xfrm>
          <a:prstGeom prst="line">
            <a:avLst/>
          </a:prstGeom>
          <a:ln w="12700">
            <a:solidFill>
              <a:schemeClr val="tx1">
                <a:lumMod val="20000"/>
                <a:lumOff val="8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 name="Picture Placeholder 2"/>
          <p:cNvSpPr>
            <a:spLocks noGrp="1"/>
          </p:cNvSpPr>
          <p:nvPr>
            <p:ph type="pic" idx="1"/>
          </p:nvPr>
        </p:nvSpPr>
        <p:spPr>
          <a:xfrm>
            <a:off x="838201" y="1609390"/>
            <a:ext cx="1859780" cy="2017213"/>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8" name="Content Placeholder 3"/>
          <p:cNvSpPr>
            <a:spLocks noGrp="1"/>
          </p:cNvSpPr>
          <p:nvPr>
            <p:ph sz="half" idx="2"/>
          </p:nvPr>
        </p:nvSpPr>
        <p:spPr>
          <a:xfrm>
            <a:off x="5083443" y="1623924"/>
            <a:ext cx="6270357" cy="420344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Picture Placeholder 2"/>
          <p:cNvSpPr>
            <a:spLocks noGrp="1"/>
          </p:cNvSpPr>
          <p:nvPr>
            <p:ph type="pic" idx="10"/>
          </p:nvPr>
        </p:nvSpPr>
        <p:spPr>
          <a:xfrm>
            <a:off x="2868479" y="1609390"/>
            <a:ext cx="1859780" cy="2017213"/>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14" name="Picture Placeholder 2"/>
          <p:cNvSpPr>
            <a:spLocks noGrp="1"/>
          </p:cNvSpPr>
          <p:nvPr>
            <p:ph type="pic" idx="11"/>
          </p:nvPr>
        </p:nvSpPr>
        <p:spPr>
          <a:xfrm>
            <a:off x="838200" y="3814502"/>
            <a:ext cx="3890059" cy="2017213"/>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399306178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Tower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10" name="Slide Number Placeholder 5"/>
          <p:cNvSpPr>
            <a:spLocks noGrp="1"/>
          </p:cNvSpPr>
          <p:nvPr>
            <p:ph type="sldNum" sz="quarter" idx="4"/>
          </p:nvPr>
        </p:nvSpPr>
        <p:spPr>
          <a:xfrm>
            <a:off x="844446" y="6294089"/>
            <a:ext cx="396711" cy="377853"/>
          </a:xfrm>
          <a:prstGeom prst="rect">
            <a:avLst/>
          </a:prstGeom>
        </p:spPr>
        <p:txBody>
          <a:bodyPr vert="horz" lIns="0" tIns="45720" rIns="0" bIns="45720" rtlCol="0" anchor="ctr"/>
          <a:lstStyle>
            <a:lvl1pPr algn="l">
              <a:defRPr sz="1200" b="1">
                <a:solidFill>
                  <a:schemeClr val="accent1"/>
                </a:solidFill>
              </a:defRPr>
            </a:lvl1pPr>
          </a:lstStyle>
          <a:p>
            <a:fld id="{C8BFE72D-DEE3-1A40-BBC5-5AA7D885F44F}" type="slidenum">
              <a:rPr lang="en-US" smtClean="0">
                <a:solidFill>
                  <a:srgbClr val="339966"/>
                </a:solidFill>
              </a:rPr>
              <a:pPr/>
              <a:t>‹#›</a:t>
            </a:fld>
            <a:endParaRPr lang="en-US" sz="800" dirty="0">
              <a:solidFill>
                <a:srgbClr val="37424A">
                  <a:lumMod val="40000"/>
                  <a:lumOff val="60000"/>
                </a:srgbClr>
              </a:solidFill>
            </a:endParaRPr>
          </a:p>
        </p:txBody>
      </p:sp>
      <p:sp>
        <p:nvSpPr>
          <p:cNvPr id="11" name="TextBox 10"/>
          <p:cNvSpPr txBox="1"/>
          <p:nvPr userDrawn="1"/>
        </p:nvSpPr>
        <p:spPr>
          <a:xfrm>
            <a:off x="1241157" y="6294088"/>
            <a:ext cx="4796132" cy="377853"/>
          </a:xfrm>
          <a:prstGeom prst="rect">
            <a:avLst/>
          </a:prstGeom>
          <a:noFill/>
        </p:spPr>
        <p:txBody>
          <a:bodyPr wrap="square" lIns="0" rtlCol="0" anchor="ctr">
            <a:noAutofit/>
          </a:bodyPr>
          <a:lstStyle/>
          <a:p>
            <a:pPr algn="r">
              <a:defRPr/>
            </a:pPr>
            <a:r>
              <a:rPr lang="en-US" sz="800" dirty="0">
                <a:solidFill>
                  <a:srgbClr val="37424A">
                    <a:lumMod val="40000"/>
                    <a:lumOff val="60000"/>
                  </a:srgbClr>
                </a:solidFill>
              </a:rPr>
              <a:t> 4-H is the youth development organization of our nation’s Cooperative Extension System and USDA.</a:t>
            </a:r>
          </a:p>
        </p:txBody>
      </p:sp>
      <p:cxnSp>
        <p:nvCxnSpPr>
          <p:cNvPr id="13" name="Straight Connector 12"/>
          <p:cNvCxnSpPr/>
          <p:nvPr userDrawn="1"/>
        </p:nvCxnSpPr>
        <p:spPr>
          <a:xfrm flipV="1">
            <a:off x="838200" y="1416851"/>
            <a:ext cx="10515600" cy="9234"/>
          </a:xfrm>
          <a:prstGeom prst="line">
            <a:avLst/>
          </a:prstGeom>
          <a:ln w="12700">
            <a:solidFill>
              <a:schemeClr val="tx1">
                <a:lumMod val="20000"/>
                <a:lumOff val="8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 name="Picture Placeholder 2"/>
          <p:cNvSpPr>
            <a:spLocks noGrp="1" noChangeAspect="1"/>
          </p:cNvSpPr>
          <p:nvPr>
            <p:ph type="pic" idx="1"/>
          </p:nvPr>
        </p:nvSpPr>
        <p:spPr>
          <a:xfrm>
            <a:off x="838199" y="1609389"/>
            <a:ext cx="3044125" cy="170724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8" name="Content Placeholder 3"/>
          <p:cNvSpPr>
            <a:spLocks noGrp="1"/>
          </p:cNvSpPr>
          <p:nvPr>
            <p:ph sz="half" idx="2"/>
          </p:nvPr>
        </p:nvSpPr>
        <p:spPr>
          <a:xfrm>
            <a:off x="838199" y="3316636"/>
            <a:ext cx="3044125" cy="2224007"/>
          </a:xfrm>
          <a:solidFill>
            <a:schemeClr val="tx1">
              <a:lumMod val="20000"/>
              <a:lumOff val="80000"/>
            </a:schemeClr>
          </a:solidFill>
          <a:ln>
            <a:noFill/>
          </a:ln>
        </p:spPr>
        <p:txBody>
          <a:bodyPr lIns="182880" tIns="182880" rIns="182880" bIns="182880">
            <a:normAutofit/>
          </a:bodyPr>
          <a:lstStyle>
            <a:lvl1pPr marL="0" indent="0">
              <a:buFont typeface="Arial" charset="0"/>
              <a:buNone/>
              <a:defRPr sz="1800"/>
            </a:lvl1pPr>
            <a:lvl2pPr marL="457200" indent="0">
              <a:buNone/>
              <a:defRPr sz="1400"/>
            </a:lvl2pPr>
            <a:lvl3pPr marL="914400" indent="0">
              <a:buNone/>
              <a:defRPr sz="1200"/>
            </a:lvl3pPr>
            <a:lvl4pPr marL="1371600" indent="0">
              <a:buNone/>
              <a:defRPr sz="1100"/>
            </a:lvl4pPr>
            <a:lvl5pPr marL="1828800" indent="0">
              <a:buNone/>
              <a:defRPr sz="1050"/>
            </a:lvl5pPr>
          </a:lstStyle>
          <a:p>
            <a:pPr lvl="0"/>
            <a:r>
              <a:rPr lang="en-US" dirty="0" smtClean="0"/>
              <a:t>Click to edit Master text styles</a:t>
            </a:r>
            <a:endParaRPr lang="en-US" dirty="0"/>
          </a:p>
        </p:txBody>
      </p:sp>
      <p:sp>
        <p:nvSpPr>
          <p:cNvPr id="12" name="Picture Placeholder 2"/>
          <p:cNvSpPr>
            <a:spLocks noGrp="1" noChangeAspect="1"/>
          </p:cNvSpPr>
          <p:nvPr>
            <p:ph type="pic" idx="10"/>
          </p:nvPr>
        </p:nvSpPr>
        <p:spPr>
          <a:xfrm>
            <a:off x="4563721" y="1609389"/>
            <a:ext cx="3044125" cy="170724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15" name="Picture Placeholder 2"/>
          <p:cNvSpPr>
            <a:spLocks noGrp="1" noChangeAspect="1"/>
          </p:cNvSpPr>
          <p:nvPr>
            <p:ph type="pic" idx="11"/>
          </p:nvPr>
        </p:nvSpPr>
        <p:spPr>
          <a:xfrm>
            <a:off x="8289243" y="1609389"/>
            <a:ext cx="3044125" cy="1707248"/>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16" name="Content Placeholder 3"/>
          <p:cNvSpPr>
            <a:spLocks noGrp="1"/>
          </p:cNvSpPr>
          <p:nvPr>
            <p:ph sz="half" idx="12"/>
          </p:nvPr>
        </p:nvSpPr>
        <p:spPr>
          <a:xfrm>
            <a:off x="4563721" y="3316636"/>
            <a:ext cx="3044125" cy="2224007"/>
          </a:xfrm>
          <a:solidFill>
            <a:schemeClr val="tx1">
              <a:lumMod val="20000"/>
              <a:lumOff val="80000"/>
            </a:schemeClr>
          </a:solidFill>
          <a:ln>
            <a:noFill/>
          </a:ln>
        </p:spPr>
        <p:txBody>
          <a:bodyPr lIns="182880" tIns="182880" rIns="182880" bIns="182880">
            <a:normAutofit/>
          </a:bodyPr>
          <a:lstStyle>
            <a:lvl1pPr marL="0" indent="0">
              <a:buNone/>
              <a:defRPr sz="1800"/>
            </a:lvl1pPr>
            <a:lvl2pPr marL="457200" indent="0">
              <a:buNone/>
              <a:defRPr sz="1400"/>
            </a:lvl2pPr>
            <a:lvl3pPr marL="914400" indent="0">
              <a:buNone/>
              <a:defRPr sz="1200"/>
            </a:lvl3pPr>
            <a:lvl4pPr marL="1371600" indent="0">
              <a:buNone/>
              <a:defRPr sz="1100"/>
            </a:lvl4pPr>
            <a:lvl5pPr marL="1828800" indent="0">
              <a:buNone/>
              <a:defRPr sz="1050"/>
            </a:lvl5pPr>
          </a:lstStyle>
          <a:p>
            <a:pPr lvl="0"/>
            <a:r>
              <a:rPr lang="en-US" dirty="0" smtClean="0"/>
              <a:t>Click to edit Master text styles</a:t>
            </a:r>
            <a:endParaRPr lang="en-US" dirty="0"/>
          </a:p>
        </p:txBody>
      </p:sp>
      <p:sp>
        <p:nvSpPr>
          <p:cNvPr id="17" name="Content Placeholder 3"/>
          <p:cNvSpPr>
            <a:spLocks noGrp="1"/>
          </p:cNvSpPr>
          <p:nvPr>
            <p:ph sz="half" idx="13"/>
          </p:nvPr>
        </p:nvSpPr>
        <p:spPr>
          <a:xfrm>
            <a:off x="8289243" y="3316636"/>
            <a:ext cx="3044125" cy="2224007"/>
          </a:xfrm>
          <a:solidFill>
            <a:schemeClr val="tx1">
              <a:lumMod val="20000"/>
              <a:lumOff val="80000"/>
            </a:schemeClr>
          </a:solidFill>
          <a:ln>
            <a:noFill/>
          </a:ln>
        </p:spPr>
        <p:txBody>
          <a:bodyPr lIns="182880" tIns="182880" rIns="182880" bIns="182880">
            <a:normAutofit/>
          </a:bodyPr>
          <a:lstStyle>
            <a:lvl1pPr marL="0" indent="0">
              <a:buFont typeface="Arial" charset="0"/>
              <a:buNone/>
              <a:defRPr sz="1800"/>
            </a:lvl1pPr>
            <a:lvl2pPr marL="457200" indent="0">
              <a:buNone/>
              <a:defRPr sz="1400"/>
            </a:lvl2pPr>
            <a:lvl3pPr marL="914400" indent="0">
              <a:buNone/>
              <a:defRPr sz="1200"/>
            </a:lvl3pPr>
            <a:lvl4pPr marL="1371600" indent="0">
              <a:buNone/>
              <a:defRPr sz="1100"/>
            </a:lvl4pPr>
            <a:lvl5pPr marL="1828800" indent="0">
              <a:buNone/>
              <a:defRPr sz="1050"/>
            </a:lvl5pPr>
          </a:lstStyle>
          <a:p>
            <a:pPr lvl="0"/>
            <a:r>
              <a:rPr lang="en-US" dirty="0" smtClean="0"/>
              <a:t>Click to edit Master text styles</a:t>
            </a: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8107" y="5977973"/>
            <a:ext cx="1103125" cy="667459"/>
          </a:xfrm>
          <a:prstGeom prst="rect">
            <a:avLst/>
          </a:prstGeom>
        </p:spPr>
      </p:pic>
    </p:spTree>
    <p:extLst>
      <p:ext uri="{BB962C8B-B14F-4D97-AF65-F5344CB8AC3E}">
        <p14:creationId xmlns:p14="http://schemas.microsoft.com/office/powerpoint/2010/main" val="64177283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44638"/>
            <a:ext cx="10515600" cy="97221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586874"/>
            <a:ext cx="10515600" cy="416935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591328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6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LucidaGrande"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SzPct val="95000"/>
        <a:buFont typeface="LucidaGrande"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3"/>
        </a:buClr>
        <a:buSzPct val="90000"/>
        <a:buFont typeface="Arial"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1"/>
        </a:buClr>
        <a:buSzPct val="90000"/>
        <a:buFont typeface="Arial"/>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1"/>
        </a:buClr>
        <a:buSzPct val="90000"/>
        <a:buFont typeface="Arial"/>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www.4-h.org/MORC"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4-H Grows: Engagement Campaign Update</a:t>
            </a:r>
            <a:endParaRPr lang="en-US" dirty="0"/>
          </a:p>
        </p:txBody>
      </p:sp>
      <p:sp>
        <p:nvSpPr>
          <p:cNvPr id="3" name="Subtitle 2"/>
          <p:cNvSpPr>
            <a:spLocks noGrp="1"/>
          </p:cNvSpPr>
          <p:nvPr>
            <p:ph type="subTitle" idx="1"/>
          </p:nvPr>
        </p:nvSpPr>
        <p:spPr/>
        <p:txBody>
          <a:bodyPr>
            <a:normAutofit lnSpcReduction="10000"/>
          </a:bodyPr>
          <a:lstStyle/>
          <a:p>
            <a:r>
              <a:rPr lang="en-US" dirty="0" smtClean="0"/>
              <a:t>June 13,2016</a:t>
            </a:r>
            <a:endParaRPr lang="en-US" dirty="0"/>
          </a:p>
        </p:txBody>
      </p:sp>
    </p:spTree>
    <p:extLst>
      <p:ext uri="{BB962C8B-B14F-4D97-AF65-F5344CB8AC3E}">
        <p14:creationId xmlns:p14="http://schemas.microsoft.com/office/powerpoint/2010/main" val="275740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4-H Grows: 27 LGUs Investing $800K Annually</a:t>
            </a:r>
            <a:endParaRPr lang="en-US" dirty="0"/>
          </a:p>
        </p:txBody>
      </p:sp>
      <p:sp>
        <p:nvSpPr>
          <p:cNvPr id="4" name="Slide Number Placeholder 3"/>
          <p:cNvSpPr>
            <a:spLocks noGrp="1"/>
          </p:cNvSpPr>
          <p:nvPr>
            <p:ph type="sldNum" sz="quarter" idx="4"/>
          </p:nvPr>
        </p:nvSpPr>
        <p:spPr/>
        <p:txBody>
          <a:bodyPr/>
          <a:lstStyle/>
          <a:p>
            <a:fld id="{C8BFE72D-DEE3-1A40-BBC5-5AA7D885F44F}" type="slidenum">
              <a:rPr lang="en-US" smtClean="0">
                <a:solidFill>
                  <a:srgbClr val="339966"/>
                </a:solidFill>
              </a:rPr>
              <a:pPr/>
              <a:t>2</a:t>
            </a:fld>
            <a:endParaRPr lang="en-US" sz="800" dirty="0">
              <a:solidFill>
                <a:srgbClr val="37424A">
                  <a:lumMod val="40000"/>
                  <a:lumOff val="60000"/>
                </a:srgbClr>
              </a:solidFill>
            </a:endParaRPr>
          </a:p>
        </p:txBody>
      </p:sp>
      <p:grpSp>
        <p:nvGrpSpPr>
          <p:cNvPr id="161" name="Group 160"/>
          <p:cNvGrpSpPr/>
          <p:nvPr/>
        </p:nvGrpSpPr>
        <p:grpSpPr>
          <a:xfrm>
            <a:off x="1286735" y="1344670"/>
            <a:ext cx="7115336" cy="5077504"/>
            <a:chOff x="838200" y="1869705"/>
            <a:chExt cx="6444138" cy="4091616"/>
          </a:xfrm>
        </p:grpSpPr>
        <p:grpSp>
          <p:nvGrpSpPr>
            <p:cNvPr id="6" name="Group 5"/>
            <p:cNvGrpSpPr/>
            <p:nvPr/>
          </p:nvGrpSpPr>
          <p:grpSpPr>
            <a:xfrm>
              <a:off x="838200" y="1869705"/>
              <a:ext cx="6444138" cy="4091616"/>
              <a:chOff x="726669" y="1072985"/>
              <a:chExt cx="8640737" cy="5486317"/>
            </a:xfrm>
            <a:solidFill>
              <a:schemeClr val="tx1">
                <a:lumMod val="20000"/>
                <a:lumOff val="80000"/>
              </a:schemeClr>
            </a:solidFill>
          </p:grpSpPr>
          <p:grpSp>
            <p:nvGrpSpPr>
              <p:cNvPr id="68" name="Group 4"/>
              <p:cNvGrpSpPr>
                <a:grpSpLocks/>
              </p:cNvGrpSpPr>
              <p:nvPr/>
            </p:nvGrpSpPr>
            <p:grpSpPr bwMode="auto">
              <a:xfrm>
                <a:off x="2294302" y="5541868"/>
                <a:ext cx="921677" cy="761312"/>
                <a:chOff x="1492" y="3028"/>
                <a:chExt cx="546" cy="451"/>
              </a:xfrm>
              <a:grpFill/>
            </p:grpSpPr>
            <p:grpSp>
              <p:nvGrpSpPr>
                <p:cNvPr id="152" name="Group 5" descr="60%"/>
                <p:cNvGrpSpPr>
                  <a:grpSpLocks/>
                </p:cNvGrpSpPr>
                <p:nvPr/>
              </p:nvGrpSpPr>
              <p:grpSpPr bwMode="auto">
                <a:xfrm>
                  <a:off x="1492" y="3028"/>
                  <a:ext cx="546" cy="451"/>
                  <a:chOff x="1759" y="3382"/>
                  <a:chExt cx="824" cy="634"/>
                </a:xfrm>
                <a:grpFill/>
              </p:grpSpPr>
              <p:sp>
                <p:nvSpPr>
                  <p:cNvPr id="154" name="Freeform 6"/>
                  <p:cNvSpPr>
                    <a:spLocks/>
                  </p:cNvSpPr>
                  <p:nvPr/>
                </p:nvSpPr>
                <p:spPr bwMode="gray">
                  <a:xfrm>
                    <a:off x="1759" y="3462"/>
                    <a:ext cx="63" cy="91"/>
                  </a:xfrm>
                  <a:custGeom>
                    <a:avLst/>
                    <a:gdLst/>
                    <a:ahLst/>
                    <a:cxnLst>
                      <a:cxn ang="0">
                        <a:pos x="0" y="91"/>
                      </a:cxn>
                      <a:cxn ang="0">
                        <a:pos x="0" y="64"/>
                      </a:cxn>
                      <a:cxn ang="0">
                        <a:pos x="36" y="0"/>
                      </a:cxn>
                      <a:cxn ang="0">
                        <a:pos x="63" y="19"/>
                      </a:cxn>
                      <a:cxn ang="0">
                        <a:pos x="33" y="91"/>
                      </a:cxn>
                      <a:cxn ang="0">
                        <a:pos x="0" y="91"/>
                      </a:cxn>
                    </a:cxnLst>
                    <a:rect l="0" t="0" r="r" b="b"/>
                    <a:pathLst>
                      <a:path w="63" h="91">
                        <a:moveTo>
                          <a:pt x="0" y="91"/>
                        </a:moveTo>
                        <a:lnTo>
                          <a:pt x="0" y="64"/>
                        </a:lnTo>
                        <a:lnTo>
                          <a:pt x="36" y="0"/>
                        </a:lnTo>
                        <a:lnTo>
                          <a:pt x="63" y="19"/>
                        </a:lnTo>
                        <a:lnTo>
                          <a:pt x="33" y="91"/>
                        </a:lnTo>
                        <a:lnTo>
                          <a:pt x="0" y="91"/>
                        </a:lnTo>
                        <a:close/>
                      </a:path>
                    </a:pathLst>
                  </a:custGeom>
                  <a:grpFill/>
                  <a:ln w="9525" cmpd="sng">
                    <a:solidFill>
                      <a:srgbClr val="FFFFFF"/>
                    </a:solidFill>
                    <a:prstDash val="solid"/>
                    <a:round/>
                    <a:headEnd/>
                    <a:tailEnd/>
                  </a:ln>
                </p:spPr>
                <p:txBody>
                  <a:bodyPr/>
                  <a:lstStyle/>
                  <a:p>
                    <a:pPr algn="ctr" fontAlgn="base">
                      <a:spcBef>
                        <a:spcPct val="50000"/>
                      </a:spcBef>
                      <a:spcAft>
                        <a:spcPct val="0"/>
                      </a:spcAft>
                      <a:buClr>
                        <a:srgbClr val="FECC68"/>
                      </a:buClr>
                      <a:buSzPct val="85000"/>
                      <a:buFont typeface="Wingdings 2" pitchFamily="18" charset="2"/>
                      <a:buNone/>
                      <a:defRPr/>
                    </a:pPr>
                    <a:endParaRPr lang="en-US" sz="1400" kern="0">
                      <a:solidFill>
                        <a:srgbClr val="000000"/>
                      </a:solidFill>
                      <a:ea typeface="Arial Unicode MS" pitchFamily="34" charset="-128"/>
                      <a:cs typeface="Arial Unicode MS" pitchFamily="34" charset="-128"/>
                    </a:endParaRPr>
                  </a:p>
                </p:txBody>
              </p:sp>
              <p:sp>
                <p:nvSpPr>
                  <p:cNvPr id="155" name="Freeform 7"/>
                  <p:cNvSpPr>
                    <a:spLocks/>
                  </p:cNvSpPr>
                  <p:nvPr/>
                </p:nvSpPr>
                <p:spPr bwMode="gray">
                  <a:xfrm>
                    <a:off x="1849" y="3382"/>
                    <a:ext cx="118" cy="116"/>
                  </a:xfrm>
                  <a:custGeom>
                    <a:avLst/>
                    <a:gdLst/>
                    <a:ahLst/>
                    <a:cxnLst>
                      <a:cxn ang="0">
                        <a:pos x="26" y="13"/>
                      </a:cxn>
                      <a:cxn ang="0">
                        <a:pos x="0" y="69"/>
                      </a:cxn>
                      <a:cxn ang="0">
                        <a:pos x="46" y="106"/>
                      </a:cxn>
                      <a:cxn ang="0">
                        <a:pos x="98" y="116"/>
                      </a:cxn>
                      <a:cxn ang="0">
                        <a:pos x="118" y="70"/>
                      </a:cxn>
                      <a:cxn ang="0">
                        <a:pos x="106" y="0"/>
                      </a:cxn>
                      <a:cxn ang="0">
                        <a:pos x="26" y="13"/>
                      </a:cxn>
                    </a:cxnLst>
                    <a:rect l="0" t="0" r="r" b="b"/>
                    <a:pathLst>
                      <a:path w="118" h="116">
                        <a:moveTo>
                          <a:pt x="26" y="13"/>
                        </a:moveTo>
                        <a:lnTo>
                          <a:pt x="0" y="69"/>
                        </a:lnTo>
                        <a:lnTo>
                          <a:pt x="46" y="106"/>
                        </a:lnTo>
                        <a:lnTo>
                          <a:pt x="98" y="116"/>
                        </a:lnTo>
                        <a:lnTo>
                          <a:pt x="118" y="70"/>
                        </a:lnTo>
                        <a:lnTo>
                          <a:pt x="106" y="0"/>
                        </a:lnTo>
                        <a:lnTo>
                          <a:pt x="26" y="13"/>
                        </a:lnTo>
                        <a:close/>
                      </a:path>
                    </a:pathLst>
                  </a:custGeom>
                  <a:grpFill/>
                  <a:ln w="9525" cmpd="sng">
                    <a:solidFill>
                      <a:srgbClr val="FFFFFF"/>
                    </a:solidFill>
                    <a:prstDash val="solid"/>
                    <a:round/>
                    <a:headEnd/>
                    <a:tailEnd/>
                  </a:ln>
                </p:spPr>
                <p:txBody>
                  <a:bodyPr/>
                  <a:lstStyle/>
                  <a:p>
                    <a:pPr algn="ctr" fontAlgn="base">
                      <a:spcBef>
                        <a:spcPct val="50000"/>
                      </a:spcBef>
                      <a:spcAft>
                        <a:spcPct val="0"/>
                      </a:spcAft>
                      <a:buClr>
                        <a:srgbClr val="FECC68"/>
                      </a:buClr>
                      <a:buSzPct val="85000"/>
                      <a:buFont typeface="Wingdings 2" pitchFamily="18" charset="2"/>
                      <a:buNone/>
                      <a:defRPr/>
                    </a:pPr>
                    <a:endParaRPr lang="en-US" sz="1400" kern="0">
                      <a:solidFill>
                        <a:srgbClr val="000000"/>
                      </a:solidFill>
                      <a:ea typeface="Arial Unicode MS" pitchFamily="34" charset="-128"/>
                      <a:cs typeface="Arial Unicode MS" pitchFamily="34" charset="-128"/>
                    </a:endParaRPr>
                  </a:p>
                </p:txBody>
              </p:sp>
              <p:sp>
                <p:nvSpPr>
                  <p:cNvPr id="156" name="Freeform 8"/>
                  <p:cNvSpPr>
                    <a:spLocks/>
                  </p:cNvSpPr>
                  <p:nvPr/>
                </p:nvSpPr>
                <p:spPr bwMode="gray">
                  <a:xfrm>
                    <a:off x="1960" y="3462"/>
                    <a:ext cx="176" cy="130"/>
                  </a:xfrm>
                  <a:custGeom>
                    <a:avLst/>
                    <a:gdLst/>
                    <a:ahLst/>
                    <a:cxnLst>
                      <a:cxn ang="0">
                        <a:pos x="0" y="46"/>
                      </a:cxn>
                      <a:cxn ang="0">
                        <a:pos x="120" y="0"/>
                      </a:cxn>
                      <a:cxn ang="0">
                        <a:pos x="143" y="56"/>
                      </a:cxn>
                      <a:cxn ang="0">
                        <a:pos x="166" y="69"/>
                      </a:cxn>
                      <a:cxn ang="0">
                        <a:pos x="176" y="114"/>
                      </a:cxn>
                      <a:cxn ang="0">
                        <a:pos x="116" y="121"/>
                      </a:cxn>
                      <a:cxn ang="0">
                        <a:pos x="73" y="130"/>
                      </a:cxn>
                      <a:cxn ang="0">
                        <a:pos x="0" y="46"/>
                      </a:cxn>
                    </a:cxnLst>
                    <a:rect l="0" t="0" r="r" b="b"/>
                    <a:pathLst>
                      <a:path w="176" h="130">
                        <a:moveTo>
                          <a:pt x="0" y="46"/>
                        </a:moveTo>
                        <a:lnTo>
                          <a:pt x="120" y="0"/>
                        </a:lnTo>
                        <a:lnTo>
                          <a:pt x="143" y="56"/>
                        </a:lnTo>
                        <a:lnTo>
                          <a:pt x="166" y="69"/>
                        </a:lnTo>
                        <a:lnTo>
                          <a:pt x="176" y="114"/>
                        </a:lnTo>
                        <a:lnTo>
                          <a:pt x="116" y="121"/>
                        </a:lnTo>
                        <a:lnTo>
                          <a:pt x="73" y="130"/>
                        </a:lnTo>
                        <a:lnTo>
                          <a:pt x="0" y="46"/>
                        </a:lnTo>
                        <a:close/>
                      </a:path>
                    </a:pathLst>
                  </a:custGeom>
                  <a:grpFill/>
                  <a:ln w="9525" cmpd="sng">
                    <a:solidFill>
                      <a:srgbClr val="FFFFFF"/>
                    </a:solidFill>
                    <a:prstDash val="solid"/>
                    <a:round/>
                    <a:headEnd/>
                    <a:tailEnd/>
                  </a:ln>
                </p:spPr>
                <p:txBody>
                  <a:bodyPr/>
                  <a:lstStyle/>
                  <a:p>
                    <a:pPr algn="ctr" fontAlgn="base">
                      <a:spcBef>
                        <a:spcPct val="50000"/>
                      </a:spcBef>
                      <a:spcAft>
                        <a:spcPct val="0"/>
                      </a:spcAft>
                      <a:buClr>
                        <a:srgbClr val="FECC68"/>
                      </a:buClr>
                      <a:buSzPct val="85000"/>
                      <a:buFont typeface="Wingdings 2" pitchFamily="18" charset="2"/>
                      <a:buNone/>
                      <a:defRPr/>
                    </a:pPr>
                    <a:endParaRPr lang="en-US" sz="1400" kern="0">
                      <a:solidFill>
                        <a:srgbClr val="000000"/>
                      </a:solidFill>
                      <a:ea typeface="Arial Unicode MS" pitchFamily="34" charset="-128"/>
                      <a:cs typeface="Arial Unicode MS" pitchFamily="34" charset="-128"/>
                    </a:endParaRPr>
                  </a:p>
                </p:txBody>
              </p:sp>
              <p:sp>
                <p:nvSpPr>
                  <p:cNvPr id="157" name="Freeform 9"/>
                  <p:cNvSpPr>
                    <a:spLocks/>
                  </p:cNvSpPr>
                  <p:nvPr/>
                </p:nvSpPr>
                <p:spPr bwMode="gray">
                  <a:xfrm>
                    <a:off x="2142" y="3561"/>
                    <a:ext cx="140" cy="68"/>
                  </a:xfrm>
                  <a:custGeom>
                    <a:avLst/>
                    <a:gdLst/>
                    <a:ahLst/>
                    <a:cxnLst>
                      <a:cxn ang="0">
                        <a:pos x="21" y="2"/>
                      </a:cxn>
                      <a:cxn ang="0">
                        <a:pos x="0" y="64"/>
                      </a:cxn>
                      <a:cxn ang="0">
                        <a:pos x="37" y="68"/>
                      </a:cxn>
                      <a:cxn ang="0">
                        <a:pos x="60" y="54"/>
                      </a:cxn>
                      <a:cxn ang="0">
                        <a:pos x="103" y="55"/>
                      </a:cxn>
                      <a:cxn ang="0">
                        <a:pos x="140" y="28"/>
                      </a:cxn>
                      <a:cxn ang="0">
                        <a:pos x="115" y="18"/>
                      </a:cxn>
                      <a:cxn ang="0">
                        <a:pos x="97" y="0"/>
                      </a:cxn>
                      <a:cxn ang="0">
                        <a:pos x="21" y="2"/>
                      </a:cxn>
                    </a:cxnLst>
                    <a:rect l="0" t="0" r="r" b="b"/>
                    <a:pathLst>
                      <a:path w="140" h="68">
                        <a:moveTo>
                          <a:pt x="21" y="2"/>
                        </a:moveTo>
                        <a:lnTo>
                          <a:pt x="0" y="64"/>
                        </a:lnTo>
                        <a:lnTo>
                          <a:pt x="37" y="68"/>
                        </a:lnTo>
                        <a:lnTo>
                          <a:pt x="60" y="54"/>
                        </a:lnTo>
                        <a:lnTo>
                          <a:pt x="103" y="55"/>
                        </a:lnTo>
                        <a:lnTo>
                          <a:pt x="140" y="28"/>
                        </a:lnTo>
                        <a:lnTo>
                          <a:pt x="115" y="18"/>
                        </a:lnTo>
                        <a:lnTo>
                          <a:pt x="97" y="0"/>
                        </a:lnTo>
                        <a:lnTo>
                          <a:pt x="21" y="2"/>
                        </a:lnTo>
                        <a:close/>
                      </a:path>
                    </a:pathLst>
                  </a:custGeom>
                  <a:grpFill/>
                  <a:ln w="9525" cmpd="sng">
                    <a:solidFill>
                      <a:srgbClr val="FFFFFF"/>
                    </a:solidFill>
                    <a:prstDash val="solid"/>
                    <a:round/>
                    <a:headEnd/>
                    <a:tailEnd/>
                  </a:ln>
                </p:spPr>
                <p:txBody>
                  <a:bodyPr/>
                  <a:lstStyle/>
                  <a:p>
                    <a:pPr algn="ctr" fontAlgn="base">
                      <a:spcBef>
                        <a:spcPct val="50000"/>
                      </a:spcBef>
                      <a:spcAft>
                        <a:spcPct val="0"/>
                      </a:spcAft>
                      <a:buClr>
                        <a:srgbClr val="FECC68"/>
                      </a:buClr>
                      <a:buSzPct val="85000"/>
                      <a:buFont typeface="Wingdings 2" pitchFamily="18" charset="2"/>
                      <a:buNone/>
                      <a:defRPr/>
                    </a:pPr>
                    <a:endParaRPr lang="en-US" sz="1400" kern="0">
                      <a:solidFill>
                        <a:srgbClr val="000000"/>
                      </a:solidFill>
                      <a:ea typeface="Arial Unicode MS" pitchFamily="34" charset="-128"/>
                      <a:cs typeface="Arial Unicode MS" pitchFamily="34" charset="-128"/>
                    </a:endParaRPr>
                  </a:p>
                </p:txBody>
              </p:sp>
              <p:sp>
                <p:nvSpPr>
                  <p:cNvPr id="158" name="Freeform 10"/>
                  <p:cNvSpPr>
                    <a:spLocks/>
                  </p:cNvSpPr>
                  <p:nvPr/>
                </p:nvSpPr>
                <p:spPr bwMode="gray">
                  <a:xfrm>
                    <a:off x="2183" y="3658"/>
                    <a:ext cx="57" cy="50"/>
                  </a:xfrm>
                  <a:custGeom>
                    <a:avLst/>
                    <a:gdLst/>
                    <a:ahLst/>
                    <a:cxnLst>
                      <a:cxn ang="0">
                        <a:pos x="50" y="0"/>
                      </a:cxn>
                      <a:cxn ang="0">
                        <a:pos x="0" y="4"/>
                      </a:cxn>
                      <a:cxn ang="0">
                        <a:pos x="9" y="50"/>
                      </a:cxn>
                      <a:cxn ang="0">
                        <a:pos x="57" y="38"/>
                      </a:cxn>
                      <a:cxn ang="0">
                        <a:pos x="50" y="0"/>
                      </a:cxn>
                    </a:cxnLst>
                    <a:rect l="0" t="0" r="r" b="b"/>
                    <a:pathLst>
                      <a:path w="57" h="50">
                        <a:moveTo>
                          <a:pt x="50" y="0"/>
                        </a:moveTo>
                        <a:lnTo>
                          <a:pt x="0" y="4"/>
                        </a:lnTo>
                        <a:lnTo>
                          <a:pt x="9" y="50"/>
                        </a:lnTo>
                        <a:lnTo>
                          <a:pt x="57" y="38"/>
                        </a:lnTo>
                        <a:lnTo>
                          <a:pt x="50" y="0"/>
                        </a:lnTo>
                        <a:close/>
                      </a:path>
                    </a:pathLst>
                  </a:custGeom>
                  <a:grpFill/>
                  <a:ln w="9525" cmpd="sng">
                    <a:solidFill>
                      <a:srgbClr val="FFFFFF"/>
                    </a:solidFill>
                    <a:prstDash val="solid"/>
                    <a:round/>
                    <a:headEnd/>
                    <a:tailEnd/>
                  </a:ln>
                </p:spPr>
                <p:txBody>
                  <a:bodyPr/>
                  <a:lstStyle/>
                  <a:p>
                    <a:pPr algn="ctr" fontAlgn="base">
                      <a:spcBef>
                        <a:spcPct val="50000"/>
                      </a:spcBef>
                      <a:spcAft>
                        <a:spcPct val="0"/>
                      </a:spcAft>
                      <a:buClr>
                        <a:srgbClr val="FECC68"/>
                      </a:buClr>
                      <a:buSzPct val="85000"/>
                      <a:buFont typeface="Wingdings 2" pitchFamily="18" charset="2"/>
                      <a:buNone/>
                      <a:defRPr/>
                    </a:pPr>
                    <a:endParaRPr lang="en-US" sz="1400" kern="0">
                      <a:solidFill>
                        <a:srgbClr val="000000"/>
                      </a:solidFill>
                      <a:ea typeface="Arial Unicode MS" pitchFamily="34" charset="-128"/>
                      <a:cs typeface="Arial Unicode MS" pitchFamily="34" charset="-128"/>
                    </a:endParaRPr>
                  </a:p>
                </p:txBody>
              </p:sp>
              <p:sp>
                <p:nvSpPr>
                  <p:cNvPr id="159" name="Freeform 11"/>
                  <p:cNvSpPr>
                    <a:spLocks/>
                  </p:cNvSpPr>
                  <p:nvPr/>
                </p:nvSpPr>
                <p:spPr bwMode="gray">
                  <a:xfrm>
                    <a:off x="2246" y="3712"/>
                    <a:ext cx="39" cy="49"/>
                  </a:xfrm>
                  <a:custGeom>
                    <a:avLst/>
                    <a:gdLst/>
                    <a:ahLst/>
                    <a:cxnLst>
                      <a:cxn ang="0">
                        <a:pos x="0" y="19"/>
                      </a:cxn>
                      <a:cxn ang="0">
                        <a:pos x="39" y="0"/>
                      </a:cxn>
                      <a:cxn ang="0">
                        <a:pos x="39" y="43"/>
                      </a:cxn>
                      <a:cxn ang="0">
                        <a:pos x="13" y="49"/>
                      </a:cxn>
                      <a:cxn ang="0">
                        <a:pos x="0" y="19"/>
                      </a:cxn>
                    </a:cxnLst>
                    <a:rect l="0" t="0" r="r" b="b"/>
                    <a:pathLst>
                      <a:path w="39" h="49">
                        <a:moveTo>
                          <a:pt x="0" y="19"/>
                        </a:moveTo>
                        <a:lnTo>
                          <a:pt x="39" y="0"/>
                        </a:lnTo>
                        <a:lnTo>
                          <a:pt x="39" y="43"/>
                        </a:lnTo>
                        <a:lnTo>
                          <a:pt x="13" y="49"/>
                        </a:lnTo>
                        <a:lnTo>
                          <a:pt x="0" y="19"/>
                        </a:lnTo>
                        <a:close/>
                      </a:path>
                    </a:pathLst>
                  </a:custGeom>
                  <a:grpFill/>
                  <a:ln w="9525" cmpd="sng">
                    <a:solidFill>
                      <a:srgbClr val="FFFFFF"/>
                    </a:solidFill>
                    <a:prstDash val="solid"/>
                    <a:round/>
                    <a:headEnd/>
                    <a:tailEnd/>
                  </a:ln>
                </p:spPr>
                <p:txBody>
                  <a:bodyPr/>
                  <a:lstStyle/>
                  <a:p>
                    <a:pPr algn="ctr" fontAlgn="base">
                      <a:spcBef>
                        <a:spcPct val="50000"/>
                      </a:spcBef>
                      <a:spcAft>
                        <a:spcPct val="0"/>
                      </a:spcAft>
                      <a:buClr>
                        <a:srgbClr val="FECC68"/>
                      </a:buClr>
                      <a:buSzPct val="85000"/>
                      <a:buFont typeface="Wingdings 2" pitchFamily="18" charset="2"/>
                      <a:buNone/>
                      <a:defRPr/>
                    </a:pPr>
                    <a:endParaRPr lang="en-US" sz="1400" kern="0">
                      <a:solidFill>
                        <a:srgbClr val="000000"/>
                      </a:solidFill>
                      <a:ea typeface="Arial Unicode MS" pitchFamily="34" charset="-128"/>
                      <a:cs typeface="Arial Unicode MS" pitchFamily="34" charset="-128"/>
                    </a:endParaRPr>
                  </a:p>
                </p:txBody>
              </p:sp>
              <p:sp>
                <p:nvSpPr>
                  <p:cNvPr id="160" name="Freeform 12"/>
                  <p:cNvSpPr>
                    <a:spLocks/>
                  </p:cNvSpPr>
                  <p:nvPr/>
                </p:nvSpPr>
                <p:spPr bwMode="gray">
                  <a:xfrm>
                    <a:off x="2345" y="3735"/>
                    <a:ext cx="238" cy="281"/>
                  </a:xfrm>
                  <a:custGeom>
                    <a:avLst/>
                    <a:gdLst/>
                    <a:ahLst/>
                    <a:cxnLst>
                      <a:cxn ang="0">
                        <a:pos x="40" y="0"/>
                      </a:cxn>
                      <a:cxn ang="0">
                        <a:pos x="0" y="107"/>
                      </a:cxn>
                      <a:cxn ang="0">
                        <a:pos x="28" y="160"/>
                      </a:cxn>
                      <a:cxn ang="0">
                        <a:pos x="28" y="256"/>
                      </a:cxn>
                      <a:cxn ang="0">
                        <a:pos x="85" y="281"/>
                      </a:cxn>
                      <a:cxn ang="0">
                        <a:pos x="111" y="226"/>
                      </a:cxn>
                      <a:cxn ang="0">
                        <a:pos x="184" y="213"/>
                      </a:cxn>
                      <a:cxn ang="0">
                        <a:pos x="238" y="151"/>
                      </a:cxn>
                      <a:cxn ang="0">
                        <a:pos x="181" y="56"/>
                      </a:cxn>
                      <a:cxn ang="0">
                        <a:pos x="40" y="0"/>
                      </a:cxn>
                    </a:cxnLst>
                    <a:rect l="0" t="0" r="r" b="b"/>
                    <a:pathLst>
                      <a:path w="238" h="281">
                        <a:moveTo>
                          <a:pt x="40" y="0"/>
                        </a:moveTo>
                        <a:lnTo>
                          <a:pt x="0" y="107"/>
                        </a:lnTo>
                        <a:lnTo>
                          <a:pt x="28" y="160"/>
                        </a:lnTo>
                        <a:lnTo>
                          <a:pt x="28" y="256"/>
                        </a:lnTo>
                        <a:lnTo>
                          <a:pt x="85" y="281"/>
                        </a:lnTo>
                        <a:lnTo>
                          <a:pt x="111" y="226"/>
                        </a:lnTo>
                        <a:lnTo>
                          <a:pt x="184" y="213"/>
                        </a:lnTo>
                        <a:lnTo>
                          <a:pt x="238" y="151"/>
                        </a:lnTo>
                        <a:lnTo>
                          <a:pt x="181" y="56"/>
                        </a:lnTo>
                        <a:lnTo>
                          <a:pt x="40" y="0"/>
                        </a:lnTo>
                        <a:close/>
                      </a:path>
                    </a:pathLst>
                  </a:custGeom>
                  <a:grpFill/>
                  <a:ln w="9525" cmpd="sng">
                    <a:solidFill>
                      <a:srgbClr val="FFFFFF"/>
                    </a:solidFill>
                    <a:prstDash val="solid"/>
                    <a:round/>
                    <a:headEnd/>
                    <a:tailEnd/>
                  </a:ln>
                </p:spPr>
                <p:txBody>
                  <a:bodyPr/>
                  <a:lstStyle/>
                  <a:p>
                    <a:pPr algn="ctr" fontAlgn="base">
                      <a:spcBef>
                        <a:spcPct val="50000"/>
                      </a:spcBef>
                      <a:spcAft>
                        <a:spcPct val="0"/>
                      </a:spcAft>
                      <a:buClr>
                        <a:srgbClr val="FECC68"/>
                      </a:buClr>
                      <a:buSzPct val="85000"/>
                      <a:buFont typeface="Wingdings 2" pitchFamily="18" charset="2"/>
                      <a:buNone/>
                      <a:defRPr/>
                    </a:pPr>
                    <a:endParaRPr lang="en-US" sz="1400" kern="0">
                      <a:solidFill>
                        <a:srgbClr val="000000"/>
                      </a:solidFill>
                      <a:ea typeface="Arial Unicode MS" pitchFamily="34" charset="-128"/>
                      <a:cs typeface="Arial Unicode MS" pitchFamily="34" charset="-128"/>
                    </a:endParaRPr>
                  </a:p>
                </p:txBody>
              </p:sp>
            </p:grpSp>
            <p:sp>
              <p:nvSpPr>
                <p:cNvPr id="153" name="Freeform 13"/>
                <p:cNvSpPr>
                  <a:spLocks/>
                </p:cNvSpPr>
                <p:nvPr/>
              </p:nvSpPr>
              <p:spPr bwMode="gray">
                <a:xfrm>
                  <a:off x="1824" y="3185"/>
                  <a:ext cx="87" cy="78"/>
                </a:xfrm>
                <a:custGeom>
                  <a:avLst/>
                  <a:gdLst/>
                  <a:ahLst/>
                  <a:cxnLst>
                    <a:cxn ang="0">
                      <a:pos x="27" y="0"/>
                    </a:cxn>
                    <a:cxn ang="0">
                      <a:pos x="0" y="33"/>
                    </a:cxn>
                    <a:cxn ang="0">
                      <a:pos x="12" y="59"/>
                    </a:cxn>
                    <a:cxn ang="0">
                      <a:pos x="36" y="68"/>
                    </a:cxn>
                    <a:cxn ang="0">
                      <a:pos x="62" y="110"/>
                    </a:cxn>
                    <a:cxn ang="0">
                      <a:pos x="130" y="93"/>
                    </a:cxn>
                    <a:cxn ang="0">
                      <a:pos x="132" y="48"/>
                    </a:cxn>
                    <a:cxn ang="0">
                      <a:pos x="82" y="9"/>
                    </a:cxn>
                    <a:cxn ang="0">
                      <a:pos x="27" y="0"/>
                    </a:cxn>
                  </a:cxnLst>
                  <a:rect l="0" t="0" r="r" b="b"/>
                  <a:pathLst>
                    <a:path w="132" h="110">
                      <a:moveTo>
                        <a:pt x="27" y="0"/>
                      </a:moveTo>
                      <a:lnTo>
                        <a:pt x="0" y="33"/>
                      </a:lnTo>
                      <a:lnTo>
                        <a:pt x="12" y="59"/>
                      </a:lnTo>
                      <a:lnTo>
                        <a:pt x="36" y="68"/>
                      </a:lnTo>
                      <a:lnTo>
                        <a:pt x="62" y="110"/>
                      </a:lnTo>
                      <a:lnTo>
                        <a:pt x="130" y="93"/>
                      </a:lnTo>
                      <a:lnTo>
                        <a:pt x="132" y="48"/>
                      </a:lnTo>
                      <a:lnTo>
                        <a:pt x="82" y="9"/>
                      </a:lnTo>
                      <a:lnTo>
                        <a:pt x="27" y="0"/>
                      </a:lnTo>
                      <a:close/>
                    </a:path>
                  </a:pathLst>
                </a:custGeom>
                <a:grpFill/>
                <a:ln w="9525" cmpd="sng">
                  <a:solidFill>
                    <a:srgbClr val="FFFFFF"/>
                  </a:solidFill>
                  <a:prstDash val="solid"/>
                  <a:round/>
                  <a:headEnd/>
                  <a:tailEnd/>
                </a:ln>
              </p:spPr>
              <p:txBody>
                <a:bodyPr/>
                <a:lstStyle/>
                <a:p>
                  <a:pPr algn="ctr" fontAlgn="base">
                    <a:spcBef>
                      <a:spcPct val="50000"/>
                    </a:spcBef>
                    <a:spcAft>
                      <a:spcPct val="0"/>
                    </a:spcAft>
                    <a:buClr>
                      <a:srgbClr val="FECC68"/>
                    </a:buClr>
                    <a:buSzPct val="85000"/>
                    <a:buFont typeface="Wingdings 2" pitchFamily="18" charset="2"/>
                    <a:buNone/>
                    <a:defRPr/>
                  </a:pPr>
                  <a:endParaRPr lang="en-US" sz="1400" kern="0">
                    <a:solidFill>
                      <a:srgbClr val="000000"/>
                    </a:solidFill>
                    <a:ea typeface="Arial Unicode MS" pitchFamily="34" charset="-128"/>
                    <a:cs typeface="Arial Unicode MS" pitchFamily="34" charset="-128"/>
                  </a:endParaRPr>
                </a:p>
              </p:txBody>
            </p:sp>
          </p:grpSp>
          <p:sp>
            <p:nvSpPr>
              <p:cNvPr id="69" name="Freeform 14"/>
              <p:cNvSpPr>
                <a:spLocks/>
              </p:cNvSpPr>
              <p:nvPr/>
            </p:nvSpPr>
            <p:spPr bwMode="gray">
              <a:xfrm>
                <a:off x="963977" y="5080699"/>
                <a:ext cx="1407836" cy="1387579"/>
              </a:xfrm>
              <a:custGeom>
                <a:avLst/>
                <a:gdLst/>
                <a:ahLst/>
                <a:cxnLst>
                  <a:cxn ang="0">
                    <a:pos x="240" y="219"/>
                  </a:cxn>
                  <a:cxn ang="0">
                    <a:pos x="543" y="0"/>
                  </a:cxn>
                  <a:cxn ang="0">
                    <a:pos x="687" y="39"/>
                  </a:cxn>
                  <a:cxn ang="0">
                    <a:pos x="757" y="109"/>
                  </a:cxn>
                  <a:cxn ang="0">
                    <a:pos x="1041" y="136"/>
                  </a:cxn>
                  <a:cxn ang="0">
                    <a:pos x="1050" y="863"/>
                  </a:cxn>
                  <a:cxn ang="0">
                    <a:pos x="1143" y="885"/>
                  </a:cxn>
                  <a:cxn ang="0">
                    <a:pos x="1186" y="972"/>
                  </a:cxn>
                  <a:cxn ang="0">
                    <a:pos x="1251" y="942"/>
                  </a:cxn>
                  <a:cxn ang="0">
                    <a:pos x="1389" y="1139"/>
                  </a:cxn>
                  <a:cxn ang="0">
                    <a:pos x="1506" y="1230"/>
                  </a:cxn>
                  <a:cxn ang="0">
                    <a:pos x="1501" y="1309"/>
                  </a:cxn>
                  <a:cxn ang="0">
                    <a:pos x="1353" y="1319"/>
                  </a:cxn>
                  <a:cxn ang="0">
                    <a:pos x="1287" y="1078"/>
                  </a:cxn>
                  <a:cxn ang="0">
                    <a:pos x="819" y="840"/>
                  </a:cxn>
                  <a:cxn ang="0">
                    <a:pos x="831" y="915"/>
                  </a:cxn>
                  <a:cxn ang="0">
                    <a:pos x="726" y="1012"/>
                  </a:cxn>
                  <a:cxn ang="0">
                    <a:pos x="709" y="976"/>
                  </a:cxn>
                  <a:cxn ang="0">
                    <a:pos x="679" y="976"/>
                  </a:cxn>
                  <a:cxn ang="0">
                    <a:pos x="594" y="1178"/>
                  </a:cxn>
                  <a:cxn ang="0">
                    <a:pos x="333" y="1376"/>
                  </a:cxn>
                  <a:cxn ang="0">
                    <a:pos x="74" y="1470"/>
                  </a:cxn>
                  <a:cxn ang="0">
                    <a:pos x="0" y="1457"/>
                  </a:cxn>
                  <a:cxn ang="0">
                    <a:pos x="297" y="1288"/>
                  </a:cxn>
                  <a:cxn ang="0">
                    <a:pos x="333" y="1288"/>
                  </a:cxn>
                  <a:cxn ang="0">
                    <a:pos x="441" y="1156"/>
                  </a:cxn>
                  <a:cxn ang="0">
                    <a:pos x="490" y="1152"/>
                  </a:cxn>
                  <a:cxn ang="0">
                    <a:pos x="564" y="1052"/>
                  </a:cxn>
                  <a:cxn ang="0">
                    <a:pos x="539" y="1008"/>
                  </a:cxn>
                  <a:cxn ang="0">
                    <a:pos x="380" y="1029"/>
                  </a:cxn>
                  <a:cxn ang="0">
                    <a:pos x="271" y="779"/>
                  </a:cxn>
                  <a:cxn ang="0">
                    <a:pos x="333" y="666"/>
                  </a:cxn>
                  <a:cxn ang="0">
                    <a:pos x="433" y="626"/>
                  </a:cxn>
                  <a:cxn ang="0">
                    <a:pos x="397" y="526"/>
                  </a:cxn>
                  <a:cxn ang="0">
                    <a:pos x="293" y="573"/>
                  </a:cxn>
                  <a:cxn ang="0">
                    <a:pos x="214" y="429"/>
                  </a:cxn>
                  <a:cxn ang="0">
                    <a:pos x="301" y="395"/>
                  </a:cxn>
                  <a:cxn ang="0">
                    <a:pos x="380" y="433"/>
                  </a:cxn>
                  <a:cxn ang="0">
                    <a:pos x="416" y="412"/>
                  </a:cxn>
                  <a:cxn ang="0">
                    <a:pos x="350" y="289"/>
                  </a:cxn>
                  <a:cxn ang="0">
                    <a:pos x="236" y="280"/>
                  </a:cxn>
                  <a:cxn ang="0">
                    <a:pos x="240" y="219"/>
                  </a:cxn>
                </a:cxnLst>
                <a:rect l="0" t="0" r="r" b="b"/>
                <a:pathLst>
                  <a:path w="1506" h="1470">
                    <a:moveTo>
                      <a:pt x="240" y="219"/>
                    </a:moveTo>
                    <a:lnTo>
                      <a:pt x="543" y="0"/>
                    </a:lnTo>
                    <a:lnTo>
                      <a:pt x="687" y="39"/>
                    </a:lnTo>
                    <a:lnTo>
                      <a:pt x="757" y="109"/>
                    </a:lnTo>
                    <a:lnTo>
                      <a:pt x="1041" y="136"/>
                    </a:lnTo>
                    <a:lnTo>
                      <a:pt x="1050" y="863"/>
                    </a:lnTo>
                    <a:lnTo>
                      <a:pt x="1143" y="885"/>
                    </a:lnTo>
                    <a:lnTo>
                      <a:pt x="1186" y="972"/>
                    </a:lnTo>
                    <a:lnTo>
                      <a:pt x="1251" y="942"/>
                    </a:lnTo>
                    <a:lnTo>
                      <a:pt x="1389" y="1139"/>
                    </a:lnTo>
                    <a:lnTo>
                      <a:pt x="1506" y="1230"/>
                    </a:lnTo>
                    <a:lnTo>
                      <a:pt x="1501" y="1309"/>
                    </a:lnTo>
                    <a:lnTo>
                      <a:pt x="1353" y="1319"/>
                    </a:lnTo>
                    <a:lnTo>
                      <a:pt x="1287" y="1078"/>
                    </a:lnTo>
                    <a:lnTo>
                      <a:pt x="819" y="840"/>
                    </a:lnTo>
                    <a:lnTo>
                      <a:pt x="831" y="915"/>
                    </a:lnTo>
                    <a:lnTo>
                      <a:pt x="726" y="1012"/>
                    </a:lnTo>
                    <a:lnTo>
                      <a:pt x="709" y="976"/>
                    </a:lnTo>
                    <a:lnTo>
                      <a:pt x="679" y="976"/>
                    </a:lnTo>
                    <a:lnTo>
                      <a:pt x="594" y="1178"/>
                    </a:lnTo>
                    <a:lnTo>
                      <a:pt x="333" y="1376"/>
                    </a:lnTo>
                    <a:lnTo>
                      <a:pt x="74" y="1470"/>
                    </a:lnTo>
                    <a:lnTo>
                      <a:pt x="0" y="1457"/>
                    </a:lnTo>
                    <a:lnTo>
                      <a:pt x="297" y="1288"/>
                    </a:lnTo>
                    <a:lnTo>
                      <a:pt x="333" y="1288"/>
                    </a:lnTo>
                    <a:lnTo>
                      <a:pt x="441" y="1156"/>
                    </a:lnTo>
                    <a:lnTo>
                      <a:pt x="490" y="1152"/>
                    </a:lnTo>
                    <a:lnTo>
                      <a:pt x="564" y="1052"/>
                    </a:lnTo>
                    <a:lnTo>
                      <a:pt x="539" y="1008"/>
                    </a:lnTo>
                    <a:lnTo>
                      <a:pt x="380" y="1029"/>
                    </a:lnTo>
                    <a:lnTo>
                      <a:pt x="271" y="779"/>
                    </a:lnTo>
                    <a:lnTo>
                      <a:pt x="333" y="666"/>
                    </a:lnTo>
                    <a:lnTo>
                      <a:pt x="433" y="626"/>
                    </a:lnTo>
                    <a:lnTo>
                      <a:pt x="397" y="526"/>
                    </a:lnTo>
                    <a:lnTo>
                      <a:pt x="293" y="573"/>
                    </a:lnTo>
                    <a:lnTo>
                      <a:pt x="214" y="429"/>
                    </a:lnTo>
                    <a:lnTo>
                      <a:pt x="301" y="395"/>
                    </a:lnTo>
                    <a:lnTo>
                      <a:pt x="380" y="433"/>
                    </a:lnTo>
                    <a:lnTo>
                      <a:pt x="416" y="412"/>
                    </a:lnTo>
                    <a:lnTo>
                      <a:pt x="350" y="289"/>
                    </a:lnTo>
                    <a:lnTo>
                      <a:pt x="236" y="280"/>
                    </a:lnTo>
                    <a:lnTo>
                      <a:pt x="240" y="219"/>
                    </a:lnTo>
                    <a:close/>
                  </a:path>
                </a:pathLst>
              </a:custGeom>
              <a:solidFill>
                <a:schemeClr val="accent1">
                  <a:lumMod val="60000"/>
                  <a:lumOff val="40000"/>
                </a:schemeClr>
              </a:solidFill>
              <a:ln w="9525" cap="flat" cmpd="sng">
                <a:solidFill>
                  <a:srgbClr val="FFFFFF"/>
                </a:solidFill>
                <a:prstDash val="solid"/>
                <a:round/>
                <a:headEnd/>
                <a:tailEnd/>
              </a:ln>
              <a:effectLst/>
            </p:spPr>
            <p:txBody>
              <a:bodyPr wrap="none" anchor="ctr"/>
              <a:lstStyle/>
              <a:p>
                <a:pPr algn="ctr" fontAlgn="base">
                  <a:spcBef>
                    <a:spcPct val="50000"/>
                  </a:spcBef>
                  <a:spcAft>
                    <a:spcPct val="0"/>
                  </a:spcAft>
                  <a:buClr>
                    <a:srgbClr val="FECC68"/>
                  </a:buClr>
                  <a:buSzPct val="85000"/>
                  <a:buFont typeface="Wingdings 2" pitchFamily="18" charset="2"/>
                  <a:buNone/>
                  <a:defRPr/>
                </a:pPr>
                <a:endParaRPr lang="en-US" sz="1400" kern="0">
                  <a:solidFill>
                    <a:srgbClr val="000000"/>
                  </a:solidFill>
                  <a:ea typeface="Arial Unicode MS" pitchFamily="34" charset="-128"/>
                  <a:cs typeface="Arial Unicode MS" pitchFamily="34" charset="-128"/>
                </a:endParaRPr>
              </a:p>
            </p:txBody>
          </p:sp>
          <p:sp>
            <p:nvSpPr>
              <p:cNvPr id="70" name="Freeform 103"/>
              <p:cNvSpPr>
                <a:spLocks/>
              </p:cNvSpPr>
              <p:nvPr/>
            </p:nvSpPr>
            <p:spPr bwMode="auto">
              <a:xfrm>
                <a:off x="833188" y="1597355"/>
                <a:ext cx="1321345" cy="1127004"/>
              </a:xfrm>
              <a:custGeom>
                <a:avLst/>
                <a:gdLst/>
                <a:ahLst/>
                <a:cxnLst>
                  <a:cxn ang="0">
                    <a:pos x="0" y="297"/>
                  </a:cxn>
                  <a:cxn ang="0">
                    <a:pos x="9" y="279"/>
                  </a:cxn>
                  <a:cxn ang="0">
                    <a:pos x="7" y="253"/>
                  </a:cxn>
                  <a:cxn ang="0">
                    <a:pos x="30" y="223"/>
                  </a:cxn>
                  <a:cxn ang="0">
                    <a:pos x="37" y="215"/>
                  </a:cxn>
                  <a:cxn ang="0">
                    <a:pos x="37" y="215"/>
                  </a:cxn>
                  <a:cxn ang="0">
                    <a:pos x="34" y="214"/>
                  </a:cxn>
                  <a:cxn ang="0">
                    <a:pos x="48" y="194"/>
                  </a:cxn>
                  <a:cxn ang="0">
                    <a:pos x="47" y="194"/>
                  </a:cxn>
                  <a:cxn ang="0">
                    <a:pos x="61" y="156"/>
                  </a:cxn>
                  <a:cxn ang="0">
                    <a:pos x="72" y="138"/>
                  </a:cxn>
                  <a:cxn ang="0">
                    <a:pos x="76" y="120"/>
                  </a:cxn>
                  <a:cxn ang="0">
                    <a:pos x="87" y="89"/>
                  </a:cxn>
                  <a:cxn ang="0">
                    <a:pos x="97" y="70"/>
                  </a:cxn>
                  <a:cxn ang="0">
                    <a:pos x="99" y="55"/>
                  </a:cxn>
                  <a:cxn ang="0">
                    <a:pos x="103" y="46"/>
                  </a:cxn>
                  <a:cxn ang="0">
                    <a:pos x="106" y="32"/>
                  </a:cxn>
                  <a:cxn ang="0">
                    <a:pos x="109" y="21"/>
                  </a:cxn>
                  <a:cxn ang="0">
                    <a:pos x="117" y="0"/>
                  </a:cxn>
                  <a:cxn ang="0">
                    <a:pos x="125" y="6"/>
                  </a:cxn>
                  <a:cxn ang="0">
                    <a:pos x="128" y="2"/>
                  </a:cxn>
                  <a:cxn ang="0">
                    <a:pos x="139" y="4"/>
                  </a:cxn>
                  <a:cxn ang="0">
                    <a:pos x="148" y="13"/>
                  </a:cxn>
                  <a:cxn ang="0">
                    <a:pos x="163" y="15"/>
                  </a:cxn>
                  <a:cxn ang="0">
                    <a:pos x="174" y="35"/>
                  </a:cxn>
                  <a:cxn ang="0">
                    <a:pos x="181" y="69"/>
                  </a:cxn>
                  <a:cxn ang="0">
                    <a:pos x="194" y="76"/>
                  </a:cxn>
                  <a:cxn ang="0">
                    <a:pos x="215" y="74"/>
                  </a:cxn>
                  <a:cxn ang="0">
                    <a:pos x="231" y="73"/>
                  </a:cxn>
                  <a:cxn ang="0">
                    <a:pos x="250" y="78"/>
                  </a:cxn>
                  <a:cxn ang="0">
                    <a:pos x="268" y="86"/>
                  </a:cxn>
                  <a:cxn ang="0">
                    <a:pos x="295" y="86"/>
                  </a:cxn>
                  <a:cxn ang="0">
                    <a:pos x="310" y="92"/>
                  </a:cxn>
                  <a:cxn ang="0">
                    <a:pos x="348" y="88"/>
                  </a:cxn>
                  <a:cxn ang="0">
                    <a:pos x="369" y="88"/>
                  </a:cxn>
                  <a:cxn ang="0">
                    <a:pos x="386" y="86"/>
                  </a:cxn>
                  <a:cxn ang="0">
                    <a:pos x="504" y="120"/>
                  </a:cxn>
                  <a:cxn ang="0">
                    <a:pos x="519" y="138"/>
                  </a:cxn>
                  <a:cxn ang="0">
                    <a:pos x="506" y="168"/>
                  </a:cxn>
                  <a:cxn ang="0">
                    <a:pos x="487" y="198"/>
                  </a:cxn>
                  <a:cxn ang="0">
                    <a:pos x="472" y="214"/>
                  </a:cxn>
                  <a:cxn ang="0">
                    <a:pos x="456" y="245"/>
                  </a:cxn>
                  <a:cxn ang="0">
                    <a:pos x="468" y="253"/>
                  </a:cxn>
                  <a:cxn ang="0">
                    <a:pos x="467" y="271"/>
                  </a:cxn>
                  <a:cxn ang="0">
                    <a:pos x="457" y="287"/>
                  </a:cxn>
                  <a:cxn ang="0">
                    <a:pos x="251" y="393"/>
                  </a:cxn>
                  <a:cxn ang="0">
                    <a:pos x="7" y="328"/>
                  </a:cxn>
                </a:cxnLst>
                <a:rect l="0" t="0" r="r" b="b"/>
                <a:pathLst>
                  <a:path w="521" h="432">
                    <a:moveTo>
                      <a:pt x="7" y="328"/>
                    </a:moveTo>
                    <a:lnTo>
                      <a:pt x="2" y="317"/>
                    </a:lnTo>
                    <a:lnTo>
                      <a:pt x="0" y="297"/>
                    </a:lnTo>
                    <a:lnTo>
                      <a:pt x="3" y="290"/>
                    </a:lnTo>
                    <a:lnTo>
                      <a:pt x="4" y="284"/>
                    </a:lnTo>
                    <a:lnTo>
                      <a:pt x="9" y="279"/>
                    </a:lnTo>
                    <a:lnTo>
                      <a:pt x="10" y="274"/>
                    </a:lnTo>
                    <a:lnTo>
                      <a:pt x="7" y="263"/>
                    </a:lnTo>
                    <a:lnTo>
                      <a:pt x="7" y="253"/>
                    </a:lnTo>
                    <a:lnTo>
                      <a:pt x="18" y="240"/>
                    </a:lnTo>
                    <a:lnTo>
                      <a:pt x="28" y="218"/>
                    </a:lnTo>
                    <a:lnTo>
                      <a:pt x="30" y="223"/>
                    </a:lnTo>
                    <a:lnTo>
                      <a:pt x="32" y="218"/>
                    </a:lnTo>
                    <a:lnTo>
                      <a:pt x="37" y="215"/>
                    </a:lnTo>
                    <a:lnTo>
                      <a:pt x="37" y="215"/>
                    </a:lnTo>
                    <a:lnTo>
                      <a:pt x="38" y="219"/>
                    </a:lnTo>
                    <a:lnTo>
                      <a:pt x="40" y="215"/>
                    </a:lnTo>
                    <a:lnTo>
                      <a:pt x="37" y="215"/>
                    </a:lnTo>
                    <a:lnTo>
                      <a:pt x="37" y="214"/>
                    </a:lnTo>
                    <a:lnTo>
                      <a:pt x="37" y="215"/>
                    </a:lnTo>
                    <a:lnTo>
                      <a:pt x="34" y="214"/>
                    </a:lnTo>
                    <a:lnTo>
                      <a:pt x="37" y="208"/>
                    </a:lnTo>
                    <a:lnTo>
                      <a:pt x="42" y="199"/>
                    </a:lnTo>
                    <a:lnTo>
                      <a:pt x="48" y="194"/>
                    </a:lnTo>
                    <a:lnTo>
                      <a:pt x="53" y="194"/>
                    </a:lnTo>
                    <a:lnTo>
                      <a:pt x="52" y="191"/>
                    </a:lnTo>
                    <a:lnTo>
                      <a:pt x="47" y="194"/>
                    </a:lnTo>
                    <a:lnTo>
                      <a:pt x="48" y="188"/>
                    </a:lnTo>
                    <a:lnTo>
                      <a:pt x="52" y="183"/>
                    </a:lnTo>
                    <a:lnTo>
                      <a:pt x="61" y="156"/>
                    </a:lnTo>
                    <a:lnTo>
                      <a:pt x="66" y="146"/>
                    </a:lnTo>
                    <a:lnTo>
                      <a:pt x="68" y="141"/>
                    </a:lnTo>
                    <a:lnTo>
                      <a:pt x="72" y="138"/>
                    </a:lnTo>
                    <a:lnTo>
                      <a:pt x="72" y="135"/>
                    </a:lnTo>
                    <a:lnTo>
                      <a:pt x="71" y="130"/>
                    </a:lnTo>
                    <a:lnTo>
                      <a:pt x="76" y="120"/>
                    </a:lnTo>
                    <a:lnTo>
                      <a:pt x="78" y="109"/>
                    </a:lnTo>
                    <a:lnTo>
                      <a:pt x="86" y="95"/>
                    </a:lnTo>
                    <a:lnTo>
                      <a:pt x="87" y="89"/>
                    </a:lnTo>
                    <a:lnTo>
                      <a:pt x="93" y="81"/>
                    </a:lnTo>
                    <a:lnTo>
                      <a:pt x="94" y="76"/>
                    </a:lnTo>
                    <a:lnTo>
                      <a:pt x="97" y="70"/>
                    </a:lnTo>
                    <a:lnTo>
                      <a:pt x="97" y="65"/>
                    </a:lnTo>
                    <a:lnTo>
                      <a:pt x="99" y="59"/>
                    </a:lnTo>
                    <a:lnTo>
                      <a:pt x="99" y="55"/>
                    </a:lnTo>
                    <a:lnTo>
                      <a:pt x="105" y="57"/>
                    </a:lnTo>
                    <a:lnTo>
                      <a:pt x="102" y="51"/>
                    </a:lnTo>
                    <a:lnTo>
                      <a:pt x="103" y="46"/>
                    </a:lnTo>
                    <a:lnTo>
                      <a:pt x="109" y="40"/>
                    </a:lnTo>
                    <a:lnTo>
                      <a:pt x="106" y="38"/>
                    </a:lnTo>
                    <a:lnTo>
                      <a:pt x="106" y="32"/>
                    </a:lnTo>
                    <a:lnTo>
                      <a:pt x="109" y="27"/>
                    </a:lnTo>
                    <a:lnTo>
                      <a:pt x="110" y="21"/>
                    </a:lnTo>
                    <a:lnTo>
                      <a:pt x="109" y="21"/>
                    </a:lnTo>
                    <a:lnTo>
                      <a:pt x="113" y="16"/>
                    </a:lnTo>
                    <a:lnTo>
                      <a:pt x="116" y="5"/>
                    </a:lnTo>
                    <a:lnTo>
                      <a:pt x="117" y="0"/>
                    </a:lnTo>
                    <a:lnTo>
                      <a:pt x="122" y="4"/>
                    </a:lnTo>
                    <a:lnTo>
                      <a:pt x="124" y="5"/>
                    </a:lnTo>
                    <a:lnTo>
                      <a:pt x="125" y="6"/>
                    </a:lnTo>
                    <a:lnTo>
                      <a:pt x="122" y="4"/>
                    </a:lnTo>
                    <a:lnTo>
                      <a:pt x="124" y="1"/>
                    </a:lnTo>
                    <a:lnTo>
                      <a:pt x="128" y="2"/>
                    </a:lnTo>
                    <a:lnTo>
                      <a:pt x="129" y="5"/>
                    </a:lnTo>
                    <a:lnTo>
                      <a:pt x="133" y="5"/>
                    </a:lnTo>
                    <a:lnTo>
                      <a:pt x="139" y="4"/>
                    </a:lnTo>
                    <a:lnTo>
                      <a:pt x="144" y="8"/>
                    </a:lnTo>
                    <a:lnTo>
                      <a:pt x="147" y="12"/>
                    </a:lnTo>
                    <a:lnTo>
                      <a:pt x="148" y="13"/>
                    </a:lnTo>
                    <a:lnTo>
                      <a:pt x="154" y="15"/>
                    </a:lnTo>
                    <a:lnTo>
                      <a:pt x="159" y="13"/>
                    </a:lnTo>
                    <a:lnTo>
                      <a:pt x="163" y="15"/>
                    </a:lnTo>
                    <a:lnTo>
                      <a:pt x="166" y="19"/>
                    </a:lnTo>
                    <a:lnTo>
                      <a:pt x="171" y="24"/>
                    </a:lnTo>
                    <a:lnTo>
                      <a:pt x="174" y="35"/>
                    </a:lnTo>
                    <a:lnTo>
                      <a:pt x="171" y="62"/>
                    </a:lnTo>
                    <a:lnTo>
                      <a:pt x="173" y="65"/>
                    </a:lnTo>
                    <a:lnTo>
                      <a:pt x="181" y="69"/>
                    </a:lnTo>
                    <a:lnTo>
                      <a:pt x="186" y="72"/>
                    </a:lnTo>
                    <a:lnTo>
                      <a:pt x="189" y="73"/>
                    </a:lnTo>
                    <a:lnTo>
                      <a:pt x="194" y="76"/>
                    </a:lnTo>
                    <a:lnTo>
                      <a:pt x="200" y="77"/>
                    </a:lnTo>
                    <a:lnTo>
                      <a:pt x="211" y="76"/>
                    </a:lnTo>
                    <a:lnTo>
                      <a:pt x="215" y="74"/>
                    </a:lnTo>
                    <a:lnTo>
                      <a:pt x="220" y="72"/>
                    </a:lnTo>
                    <a:lnTo>
                      <a:pt x="226" y="72"/>
                    </a:lnTo>
                    <a:lnTo>
                      <a:pt x="231" y="73"/>
                    </a:lnTo>
                    <a:lnTo>
                      <a:pt x="240" y="74"/>
                    </a:lnTo>
                    <a:lnTo>
                      <a:pt x="246" y="77"/>
                    </a:lnTo>
                    <a:lnTo>
                      <a:pt x="250" y="78"/>
                    </a:lnTo>
                    <a:lnTo>
                      <a:pt x="257" y="82"/>
                    </a:lnTo>
                    <a:lnTo>
                      <a:pt x="257" y="86"/>
                    </a:lnTo>
                    <a:lnTo>
                      <a:pt x="268" y="86"/>
                    </a:lnTo>
                    <a:lnTo>
                      <a:pt x="273" y="88"/>
                    </a:lnTo>
                    <a:lnTo>
                      <a:pt x="289" y="85"/>
                    </a:lnTo>
                    <a:lnTo>
                      <a:pt x="295" y="86"/>
                    </a:lnTo>
                    <a:lnTo>
                      <a:pt x="300" y="91"/>
                    </a:lnTo>
                    <a:lnTo>
                      <a:pt x="304" y="92"/>
                    </a:lnTo>
                    <a:lnTo>
                      <a:pt x="310" y="92"/>
                    </a:lnTo>
                    <a:lnTo>
                      <a:pt x="320" y="89"/>
                    </a:lnTo>
                    <a:lnTo>
                      <a:pt x="331" y="88"/>
                    </a:lnTo>
                    <a:lnTo>
                      <a:pt x="348" y="88"/>
                    </a:lnTo>
                    <a:lnTo>
                      <a:pt x="353" y="85"/>
                    </a:lnTo>
                    <a:lnTo>
                      <a:pt x="357" y="86"/>
                    </a:lnTo>
                    <a:lnTo>
                      <a:pt x="369" y="88"/>
                    </a:lnTo>
                    <a:lnTo>
                      <a:pt x="375" y="89"/>
                    </a:lnTo>
                    <a:lnTo>
                      <a:pt x="380" y="91"/>
                    </a:lnTo>
                    <a:lnTo>
                      <a:pt x="386" y="86"/>
                    </a:lnTo>
                    <a:lnTo>
                      <a:pt x="437" y="99"/>
                    </a:lnTo>
                    <a:lnTo>
                      <a:pt x="504" y="112"/>
                    </a:lnTo>
                    <a:lnTo>
                      <a:pt x="504" y="120"/>
                    </a:lnTo>
                    <a:lnTo>
                      <a:pt x="506" y="126"/>
                    </a:lnTo>
                    <a:lnTo>
                      <a:pt x="509" y="128"/>
                    </a:lnTo>
                    <a:lnTo>
                      <a:pt x="519" y="138"/>
                    </a:lnTo>
                    <a:lnTo>
                      <a:pt x="521" y="149"/>
                    </a:lnTo>
                    <a:lnTo>
                      <a:pt x="517" y="154"/>
                    </a:lnTo>
                    <a:lnTo>
                      <a:pt x="506" y="168"/>
                    </a:lnTo>
                    <a:lnTo>
                      <a:pt x="498" y="183"/>
                    </a:lnTo>
                    <a:lnTo>
                      <a:pt x="489" y="194"/>
                    </a:lnTo>
                    <a:lnTo>
                      <a:pt x="487" y="198"/>
                    </a:lnTo>
                    <a:lnTo>
                      <a:pt x="485" y="203"/>
                    </a:lnTo>
                    <a:lnTo>
                      <a:pt x="481" y="208"/>
                    </a:lnTo>
                    <a:lnTo>
                      <a:pt x="472" y="214"/>
                    </a:lnTo>
                    <a:lnTo>
                      <a:pt x="466" y="225"/>
                    </a:lnTo>
                    <a:lnTo>
                      <a:pt x="460" y="229"/>
                    </a:lnTo>
                    <a:lnTo>
                      <a:pt x="456" y="245"/>
                    </a:lnTo>
                    <a:lnTo>
                      <a:pt x="459" y="249"/>
                    </a:lnTo>
                    <a:lnTo>
                      <a:pt x="464" y="251"/>
                    </a:lnTo>
                    <a:lnTo>
                      <a:pt x="468" y="253"/>
                    </a:lnTo>
                    <a:lnTo>
                      <a:pt x="472" y="259"/>
                    </a:lnTo>
                    <a:lnTo>
                      <a:pt x="468" y="264"/>
                    </a:lnTo>
                    <a:lnTo>
                      <a:pt x="467" y="271"/>
                    </a:lnTo>
                    <a:lnTo>
                      <a:pt x="463" y="282"/>
                    </a:lnTo>
                    <a:lnTo>
                      <a:pt x="460" y="283"/>
                    </a:lnTo>
                    <a:lnTo>
                      <a:pt x="457" y="287"/>
                    </a:lnTo>
                    <a:lnTo>
                      <a:pt x="428" y="432"/>
                    </a:lnTo>
                    <a:lnTo>
                      <a:pt x="354" y="417"/>
                    </a:lnTo>
                    <a:lnTo>
                      <a:pt x="251" y="393"/>
                    </a:lnTo>
                    <a:lnTo>
                      <a:pt x="140" y="364"/>
                    </a:lnTo>
                    <a:lnTo>
                      <a:pt x="9" y="328"/>
                    </a:lnTo>
                    <a:lnTo>
                      <a:pt x="7" y="328"/>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71" name="Freeform 104"/>
              <p:cNvSpPr>
                <a:spLocks/>
              </p:cNvSpPr>
              <p:nvPr/>
            </p:nvSpPr>
            <p:spPr bwMode="auto">
              <a:xfrm>
                <a:off x="833188" y="1597355"/>
                <a:ext cx="1321345" cy="1127004"/>
              </a:xfrm>
              <a:custGeom>
                <a:avLst/>
                <a:gdLst/>
                <a:ahLst/>
                <a:cxnLst>
                  <a:cxn ang="0">
                    <a:pos x="0" y="297"/>
                  </a:cxn>
                  <a:cxn ang="0">
                    <a:pos x="9" y="279"/>
                  </a:cxn>
                  <a:cxn ang="0">
                    <a:pos x="7" y="253"/>
                  </a:cxn>
                  <a:cxn ang="0">
                    <a:pos x="30" y="223"/>
                  </a:cxn>
                  <a:cxn ang="0">
                    <a:pos x="37" y="215"/>
                  </a:cxn>
                  <a:cxn ang="0">
                    <a:pos x="37" y="215"/>
                  </a:cxn>
                  <a:cxn ang="0">
                    <a:pos x="34" y="214"/>
                  </a:cxn>
                  <a:cxn ang="0">
                    <a:pos x="48" y="194"/>
                  </a:cxn>
                  <a:cxn ang="0">
                    <a:pos x="47" y="194"/>
                  </a:cxn>
                  <a:cxn ang="0">
                    <a:pos x="61" y="156"/>
                  </a:cxn>
                  <a:cxn ang="0">
                    <a:pos x="72" y="138"/>
                  </a:cxn>
                  <a:cxn ang="0">
                    <a:pos x="76" y="120"/>
                  </a:cxn>
                  <a:cxn ang="0">
                    <a:pos x="87" y="89"/>
                  </a:cxn>
                  <a:cxn ang="0">
                    <a:pos x="97" y="70"/>
                  </a:cxn>
                  <a:cxn ang="0">
                    <a:pos x="99" y="55"/>
                  </a:cxn>
                  <a:cxn ang="0">
                    <a:pos x="103" y="46"/>
                  </a:cxn>
                  <a:cxn ang="0">
                    <a:pos x="106" y="32"/>
                  </a:cxn>
                  <a:cxn ang="0">
                    <a:pos x="109" y="21"/>
                  </a:cxn>
                  <a:cxn ang="0">
                    <a:pos x="117" y="0"/>
                  </a:cxn>
                  <a:cxn ang="0">
                    <a:pos x="125" y="6"/>
                  </a:cxn>
                  <a:cxn ang="0">
                    <a:pos x="128" y="2"/>
                  </a:cxn>
                  <a:cxn ang="0">
                    <a:pos x="139" y="4"/>
                  </a:cxn>
                  <a:cxn ang="0">
                    <a:pos x="148" y="13"/>
                  </a:cxn>
                  <a:cxn ang="0">
                    <a:pos x="163" y="15"/>
                  </a:cxn>
                  <a:cxn ang="0">
                    <a:pos x="174" y="35"/>
                  </a:cxn>
                  <a:cxn ang="0">
                    <a:pos x="181" y="69"/>
                  </a:cxn>
                  <a:cxn ang="0">
                    <a:pos x="194" y="76"/>
                  </a:cxn>
                  <a:cxn ang="0">
                    <a:pos x="215" y="74"/>
                  </a:cxn>
                  <a:cxn ang="0">
                    <a:pos x="231" y="73"/>
                  </a:cxn>
                  <a:cxn ang="0">
                    <a:pos x="250" y="78"/>
                  </a:cxn>
                  <a:cxn ang="0">
                    <a:pos x="268" y="86"/>
                  </a:cxn>
                  <a:cxn ang="0">
                    <a:pos x="295" y="86"/>
                  </a:cxn>
                  <a:cxn ang="0">
                    <a:pos x="310" y="92"/>
                  </a:cxn>
                  <a:cxn ang="0">
                    <a:pos x="348" y="88"/>
                  </a:cxn>
                  <a:cxn ang="0">
                    <a:pos x="369" y="88"/>
                  </a:cxn>
                  <a:cxn ang="0">
                    <a:pos x="386" y="86"/>
                  </a:cxn>
                  <a:cxn ang="0">
                    <a:pos x="504" y="120"/>
                  </a:cxn>
                  <a:cxn ang="0">
                    <a:pos x="519" y="138"/>
                  </a:cxn>
                  <a:cxn ang="0">
                    <a:pos x="506" y="168"/>
                  </a:cxn>
                  <a:cxn ang="0">
                    <a:pos x="487" y="198"/>
                  </a:cxn>
                  <a:cxn ang="0">
                    <a:pos x="472" y="214"/>
                  </a:cxn>
                  <a:cxn ang="0">
                    <a:pos x="456" y="245"/>
                  </a:cxn>
                  <a:cxn ang="0">
                    <a:pos x="468" y="253"/>
                  </a:cxn>
                  <a:cxn ang="0">
                    <a:pos x="467" y="271"/>
                  </a:cxn>
                  <a:cxn ang="0">
                    <a:pos x="457" y="287"/>
                  </a:cxn>
                  <a:cxn ang="0">
                    <a:pos x="251" y="393"/>
                  </a:cxn>
                  <a:cxn ang="0">
                    <a:pos x="7" y="328"/>
                  </a:cxn>
                </a:cxnLst>
                <a:rect l="0" t="0" r="r" b="b"/>
                <a:pathLst>
                  <a:path w="521" h="432">
                    <a:moveTo>
                      <a:pt x="7" y="328"/>
                    </a:moveTo>
                    <a:lnTo>
                      <a:pt x="2" y="317"/>
                    </a:lnTo>
                    <a:lnTo>
                      <a:pt x="0" y="297"/>
                    </a:lnTo>
                    <a:lnTo>
                      <a:pt x="3" y="290"/>
                    </a:lnTo>
                    <a:lnTo>
                      <a:pt x="4" y="284"/>
                    </a:lnTo>
                    <a:lnTo>
                      <a:pt x="9" y="279"/>
                    </a:lnTo>
                    <a:lnTo>
                      <a:pt x="10" y="274"/>
                    </a:lnTo>
                    <a:lnTo>
                      <a:pt x="7" y="263"/>
                    </a:lnTo>
                    <a:lnTo>
                      <a:pt x="7" y="253"/>
                    </a:lnTo>
                    <a:lnTo>
                      <a:pt x="18" y="240"/>
                    </a:lnTo>
                    <a:lnTo>
                      <a:pt x="28" y="218"/>
                    </a:lnTo>
                    <a:lnTo>
                      <a:pt x="30" y="223"/>
                    </a:lnTo>
                    <a:lnTo>
                      <a:pt x="32" y="218"/>
                    </a:lnTo>
                    <a:lnTo>
                      <a:pt x="37" y="215"/>
                    </a:lnTo>
                    <a:lnTo>
                      <a:pt x="37" y="215"/>
                    </a:lnTo>
                    <a:lnTo>
                      <a:pt x="38" y="219"/>
                    </a:lnTo>
                    <a:lnTo>
                      <a:pt x="40" y="215"/>
                    </a:lnTo>
                    <a:lnTo>
                      <a:pt x="37" y="215"/>
                    </a:lnTo>
                    <a:lnTo>
                      <a:pt x="37" y="214"/>
                    </a:lnTo>
                    <a:lnTo>
                      <a:pt x="37" y="215"/>
                    </a:lnTo>
                    <a:lnTo>
                      <a:pt x="34" y="214"/>
                    </a:lnTo>
                    <a:lnTo>
                      <a:pt x="37" y="208"/>
                    </a:lnTo>
                    <a:lnTo>
                      <a:pt x="42" y="199"/>
                    </a:lnTo>
                    <a:lnTo>
                      <a:pt x="48" y="194"/>
                    </a:lnTo>
                    <a:lnTo>
                      <a:pt x="53" y="194"/>
                    </a:lnTo>
                    <a:lnTo>
                      <a:pt x="52" y="191"/>
                    </a:lnTo>
                    <a:lnTo>
                      <a:pt x="47" y="194"/>
                    </a:lnTo>
                    <a:lnTo>
                      <a:pt x="48" y="188"/>
                    </a:lnTo>
                    <a:lnTo>
                      <a:pt x="52" y="183"/>
                    </a:lnTo>
                    <a:lnTo>
                      <a:pt x="61" y="156"/>
                    </a:lnTo>
                    <a:lnTo>
                      <a:pt x="66" y="146"/>
                    </a:lnTo>
                    <a:lnTo>
                      <a:pt x="68" y="141"/>
                    </a:lnTo>
                    <a:lnTo>
                      <a:pt x="72" y="138"/>
                    </a:lnTo>
                    <a:lnTo>
                      <a:pt x="72" y="135"/>
                    </a:lnTo>
                    <a:lnTo>
                      <a:pt x="71" y="130"/>
                    </a:lnTo>
                    <a:lnTo>
                      <a:pt x="76" y="120"/>
                    </a:lnTo>
                    <a:lnTo>
                      <a:pt x="78" y="109"/>
                    </a:lnTo>
                    <a:lnTo>
                      <a:pt x="86" y="95"/>
                    </a:lnTo>
                    <a:lnTo>
                      <a:pt x="87" y="89"/>
                    </a:lnTo>
                    <a:lnTo>
                      <a:pt x="93" y="81"/>
                    </a:lnTo>
                    <a:lnTo>
                      <a:pt x="94" y="76"/>
                    </a:lnTo>
                    <a:lnTo>
                      <a:pt x="97" y="70"/>
                    </a:lnTo>
                    <a:lnTo>
                      <a:pt x="97" y="65"/>
                    </a:lnTo>
                    <a:lnTo>
                      <a:pt x="99" y="59"/>
                    </a:lnTo>
                    <a:lnTo>
                      <a:pt x="99" y="55"/>
                    </a:lnTo>
                    <a:lnTo>
                      <a:pt x="105" y="57"/>
                    </a:lnTo>
                    <a:lnTo>
                      <a:pt x="102" y="51"/>
                    </a:lnTo>
                    <a:lnTo>
                      <a:pt x="103" y="46"/>
                    </a:lnTo>
                    <a:lnTo>
                      <a:pt x="109" y="40"/>
                    </a:lnTo>
                    <a:lnTo>
                      <a:pt x="106" y="38"/>
                    </a:lnTo>
                    <a:lnTo>
                      <a:pt x="106" y="32"/>
                    </a:lnTo>
                    <a:lnTo>
                      <a:pt x="109" y="27"/>
                    </a:lnTo>
                    <a:lnTo>
                      <a:pt x="110" y="21"/>
                    </a:lnTo>
                    <a:lnTo>
                      <a:pt x="109" y="21"/>
                    </a:lnTo>
                    <a:lnTo>
                      <a:pt x="113" y="16"/>
                    </a:lnTo>
                    <a:lnTo>
                      <a:pt x="116" y="5"/>
                    </a:lnTo>
                    <a:lnTo>
                      <a:pt x="117" y="0"/>
                    </a:lnTo>
                    <a:lnTo>
                      <a:pt x="122" y="4"/>
                    </a:lnTo>
                    <a:lnTo>
                      <a:pt x="124" y="5"/>
                    </a:lnTo>
                    <a:lnTo>
                      <a:pt x="125" y="6"/>
                    </a:lnTo>
                    <a:lnTo>
                      <a:pt x="122" y="4"/>
                    </a:lnTo>
                    <a:lnTo>
                      <a:pt x="124" y="1"/>
                    </a:lnTo>
                    <a:lnTo>
                      <a:pt x="128" y="2"/>
                    </a:lnTo>
                    <a:lnTo>
                      <a:pt x="129" y="5"/>
                    </a:lnTo>
                    <a:lnTo>
                      <a:pt x="133" y="5"/>
                    </a:lnTo>
                    <a:lnTo>
                      <a:pt x="139" y="4"/>
                    </a:lnTo>
                    <a:lnTo>
                      <a:pt x="144" y="8"/>
                    </a:lnTo>
                    <a:lnTo>
                      <a:pt x="147" y="12"/>
                    </a:lnTo>
                    <a:lnTo>
                      <a:pt x="148" y="13"/>
                    </a:lnTo>
                    <a:lnTo>
                      <a:pt x="154" y="15"/>
                    </a:lnTo>
                    <a:lnTo>
                      <a:pt x="159" y="13"/>
                    </a:lnTo>
                    <a:lnTo>
                      <a:pt x="163" y="15"/>
                    </a:lnTo>
                    <a:lnTo>
                      <a:pt x="166" y="19"/>
                    </a:lnTo>
                    <a:lnTo>
                      <a:pt x="171" y="24"/>
                    </a:lnTo>
                    <a:lnTo>
                      <a:pt x="174" y="35"/>
                    </a:lnTo>
                    <a:lnTo>
                      <a:pt x="171" y="62"/>
                    </a:lnTo>
                    <a:lnTo>
                      <a:pt x="173" y="65"/>
                    </a:lnTo>
                    <a:lnTo>
                      <a:pt x="181" y="69"/>
                    </a:lnTo>
                    <a:lnTo>
                      <a:pt x="186" y="72"/>
                    </a:lnTo>
                    <a:lnTo>
                      <a:pt x="189" y="73"/>
                    </a:lnTo>
                    <a:lnTo>
                      <a:pt x="194" y="76"/>
                    </a:lnTo>
                    <a:lnTo>
                      <a:pt x="200" y="77"/>
                    </a:lnTo>
                    <a:lnTo>
                      <a:pt x="211" y="76"/>
                    </a:lnTo>
                    <a:lnTo>
                      <a:pt x="215" y="74"/>
                    </a:lnTo>
                    <a:lnTo>
                      <a:pt x="220" y="72"/>
                    </a:lnTo>
                    <a:lnTo>
                      <a:pt x="226" y="72"/>
                    </a:lnTo>
                    <a:lnTo>
                      <a:pt x="231" y="73"/>
                    </a:lnTo>
                    <a:lnTo>
                      <a:pt x="240" y="74"/>
                    </a:lnTo>
                    <a:lnTo>
                      <a:pt x="246" y="77"/>
                    </a:lnTo>
                    <a:lnTo>
                      <a:pt x="250" y="78"/>
                    </a:lnTo>
                    <a:lnTo>
                      <a:pt x="257" y="82"/>
                    </a:lnTo>
                    <a:lnTo>
                      <a:pt x="257" y="86"/>
                    </a:lnTo>
                    <a:lnTo>
                      <a:pt x="268" y="86"/>
                    </a:lnTo>
                    <a:lnTo>
                      <a:pt x="273" y="88"/>
                    </a:lnTo>
                    <a:lnTo>
                      <a:pt x="289" y="85"/>
                    </a:lnTo>
                    <a:lnTo>
                      <a:pt x="295" y="86"/>
                    </a:lnTo>
                    <a:lnTo>
                      <a:pt x="300" y="91"/>
                    </a:lnTo>
                    <a:lnTo>
                      <a:pt x="304" y="92"/>
                    </a:lnTo>
                    <a:lnTo>
                      <a:pt x="310" y="92"/>
                    </a:lnTo>
                    <a:lnTo>
                      <a:pt x="320" y="89"/>
                    </a:lnTo>
                    <a:lnTo>
                      <a:pt x="331" y="88"/>
                    </a:lnTo>
                    <a:lnTo>
                      <a:pt x="348" y="88"/>
                    </a:lnTo>
                    <a:lnTo>
                      <a:pt x="353" y="85"/>
                    </a:lnTo>
                    <a:lnTo>
                      <a:pt x="357" y="86"/>
                    </a:lnTo>
                    <a:lnTo>
                      <a:pt x="369" y="88"/>
                    </a:lnTo>
                    <a:lnTo>
                      <a:pt x="375" y="89"/>
                    </a:lnTo>
                    <a:lnTo>
                      <a:pt x="380" y="91"/>
                    </a:lnTo>
                    <a:lnTo>
                      <a:pt x="386" y="86"/>
                    </a:lnTo>
                    <a:lnTo>
                      <a:pt x="437" y="99"/>
                    </a:lnTo>
                    <a:lnTo>
                      <a:pt x="504" y="112"/>
                    </a:lnTo>
                    <a:lnTo>
                      <a:pt x="504" y="120"/>
                    </a:lnTo>
                    <a:lnTo>
                      <a:pt x="506" y="126"/>
                    </a:lnTo>
                    <a:lnTo>
                      <a:pt x="509" y="128"/>
                    </a:lnTo>
                    <a:lnTo>
                      <a:pt x="519" y="138"/>
                    </a:lnTo>
                    <a:lnTo>
                      <a:pt x="521" y="149"/>
                    </a:lnTo>
                    <a:lnTo>
                      <a:pt x="517" y="154"/>
                    </a:lnTo>
                    <a:lnTo>
                      <a:pt x="506" y="168"/>
                    </a:lnTo>
                    <a:lnTo>
                      <a:pt x="498" y="183"/>
                    </a:lnTo>
                    <a:lnTo>
                      <a:pt x="489" y="194"/>
                    </a:lnTo>
                    <a:lnTo>
                      <a:pt x="487" y="198"/>
                    </a:lnTo>
                    <a:lnTo>
                      <a:pt x="485" y="203"/>
                    </a:lnTo>
                    <a:lnTo>
                      <a:pt x="481" y="208"/>
                    </a:lnTo>
                    <a:lnTo>
                      <a:pt x="472" y="214"/>
                    </a:lnTo>
                    <a:lnTo>
                      <a:pt x="466" y="225"/>
                    </a:lnTo>
                    <a:lnTo>
                      <a:pt x="460" y="229"/>
                    </a:lnTo>
                    <a:lnTo>
                      <a:pt x="456" y="245"/>
                    </a:lnTo>
                    <a:lnTo>
                      <a:pt x="459" y="249"/>
                    </a:lnTo>
                    <a:lnTo>
                      <a:pt x="464" y="251"/>
                    </a:lnTo>
                    <a:lnTo>
                      <a:pt x="468" y="253"/>
                    </a:lnTo>
                    <a:lnTo>
                      <a:pt x="472" y="259"/>
                    </a:lnTo>
                    <a:lnTo>
                      <a:pt x="468" y="264"/>
                    </a:lnTo>
                    <a:lnTo>
                      <a:pt x="467" y="271"/>
                    </a:lnTo>
                    <a:lnTo>
                      <a:pt x="463" y="282"/>
                    </a:lnTo>
                    <a:lnTo>
                      <a:pt x="460" y="283"/>
                    </a:lnTo>
                    <a:lnTo>
                      <a:pt x="457" y="287"/>
                    </a:lnTo>
                    <a:lnTo>
                      <a:pt x="428" y="432"/>
                    </a:lnTo>
                    <a:lnTo>
                      <a:pt x="354" y="417"/>
                    </a:lnTo>
                    <a:lnTo>
                      <a:pt x="251" y="393"/>
                    </a:lnTo>
                    <a:lnTo>
                      <a:pt x="140" y="364"/>
                    </a:lnTo>
                    <a:lnTo>
                      <a:pt x="9" y="328"/>
                    </a:lnTo>
                    <a:lnTo>
                      <a:pt x="7" y="328"/>
                    </a:lnTo>
                  </a:path>
                </a:pathLst>
              </a:custGeom>
              <a:solidFill>
                <a:schemeClr val="accent1">
                  <a:lumMod val="60000"/>
                  <a:lumOff val="40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72" name="Freeform 105"/>
              <p:cNvSpPr>
                <a:spLocks/>
              </p:cNvSpPr>
              <p:nvPr/>
            </p:nvSpPr>
            <p:spPr bwMode="auto">
              <a:xfrm>
                <a:off x="1322669" y="2622615"/>
                <a:ext cx="1044903" cy="1661809"/>
              </a:xfrm>
              <a:custGeom>
                <a:avLst/>
                <a:gdLst/>
                <a:ahLst/>
                <a:cxnLst>
                  <a:cxn ang="0">
                    <a:pos x="14" y="186"/>
                  </a:cxn>
                  <a:cxn ang="0">
                    <a:pos x="58" y="0"/>
                  </a:cxn>
                  <a:cxn ang="0">
                    <a:pos x="161" y="24"/>
                  </a:cxn>
                  <a:cxn ang="0">
                    <a:pos x="235" y="39"/>
                  </a:cxn>
                  <a:cxn ang="0">
                    <a:pos x="331" y="60"/>
                  </a:cxn>
                  <a:cxn ang="0">
                    <a:pos x="412" y="75"/>
                  </a:cxn>
                  <a:cxn ang="0">
                    <a:pos x="339" y="481"/>
                  </a:cxn>
                  <a:cxn ang="0">
                    <a:pos x="327" y="545"/>
                  </a:cxn>
                  <a:cxn ang="0">
                    <a:pos x="323" y="553"/>
                  </a:cxn>
                  <a:cxn ang="0">
                    <a:pos x="316" y="559"/>
                  </a:cxn>
                  <a:cxn ang="0">
                    <a:pos x="311" y="557"/>
                  </a:cxn>
                  <a:cxn ang="0">
                    <a:pos x="309" y="552"/>
                  </a:cxn>
                  <a:cxn ang="0">
                    <a:pos x="304" y="546"/>
                  </a:cxn>
                  <a:cxn ang="0">
                    <a:pos x="298" y="546"/>
                  </a:cxn>
                  <a:cxn ang="0">
                    <a:pos x="293" y="542"/>
                  </a:cxn>
                  <a:cxn ang="0">
                    <a:pos x="288" y="544"/>
                  </a:cxn>
                  <a:cxn ang="0">
                    <a:pos x="281" y="548"/>
                  </a:cxn>
                  <a:cxn ang="0">
                    <a:pos x="279" y="555"/>
                  </a:cxn>
                  <a:cxn ang="0">
                    <a:pos x="282" y="565"/>
                  </a:cxn>
                  <a:cxn ang="0">
                    <a:pos x="279" y="571"/>
                  </a:cxn>
                  <a:cxn ang="0">
                    <a:pos x="279" y="575"/>
                  </a:cxn>
                  <a:cxn ang="0">
                    <a:pos x="279" y="586"/>
                  </a:cxn>
                  <a:cxn ang="0">
                    <a:pos x="278" y="593"/>
                  </a:cxn>
                  <a:cxn ang="0">
                    <a:pos x="277" y="598"/>
                  </a:cxn>
                  <a:cxn ang="0">
                    <a:pos x="279" y="609"/>
                  </a:cxn>
                  <a:cxn ang="0">
                    <a:pos x="278" y="621"/>
                  </a:cxn>
                  <a:cxn ang="0">
                    <a:pos x="273" y="626"/>
                  </a:cxn>
                  <a:cxn ang="0">
                    <a:pos x="271" y="637"/>
                  </a:cxn>
                  <a:cxn ang="0">
                    <a:pos x="191" y="518"/>
                  </a:cxn>
                  <a:cxn ang="0">
                    <a:pos x="0" y="240"/>
                  </a:cxn>
                  <a:cxn ang="0">
                    <a:pos x="14" y="186"/>
                  </a:cxn>
                </a:cxnLst>
                <a:rect l="0" t="0" r="r" b="b"/>
                <a:pathLst>
                  <a:path w="412" h="637">
                    <a:moveTo>
                      <a:pt x="14" y="186"/>
                    </a:moveTo>
                    <a:lnTo>
                      <a:pt x="58" y="0"/>
                    </a:lnTo>
                    <a:lnTo>
                      <a:pt x="161" y="24"/>
                    </a:lnTo>
                    <a:lnTo>
                      <a:pt x="235" y="39"/>
                    </a:lnTo>
                    <a:lnTo>
                      <a:pt x="331" y="60"/>
                    </a:lnTo>
                    <a:lnTo>
                      <a:pt x="412" y="75"/>
                    </a:lnTo>
                    <a:lnTo>
                      <a:pt x="339" y="481"/>
                    </a:lnTo>
                    <a:lnTo>
                      <a:pt x="327" y="545"/>
                    </a:lnTo>
                    <a:lnTo>
                      <a:pt x="323" y="553"/>
                    </a:lnTo>
                    <a:lnTo>
                      <a:pt x="316" y="559"/>
                    </a:lnTo>
                    <a:lnTo>
                      <a:pt x="311" y="557"/>
                    </a:lnTo>
                    <a:lnTo>
                      <a:pt x="309" y="552"/>
                    </a:lnTo>
                    <a:lnTo>
                      <a:pt x="304" y="546"/>
                    </a:lnTo>
                    <a:lnTo>
                      <a:pt x="298" y="546"/>
                    </a:lnTo>
                    <a:lnTo>
                      <a:pt x="293" y="542"/>
                    </a:lnTo>
                    <a:lnTo>
                      <a:pt x="288" y="544"/>
                    </a:lnTo>
                    <a:lnTo>
                      <a:pt x="281" y="548"/>
                    </a:lnTo>
                    <a:lnTo>
                      <a:pt x="279" y="555"/>
                    </a:lnTo>
                    <a:lnTo>
                      <a:pt x="282" y="565"/>
                    </a:lnTo>
                    <a:lnTo>
                      <a:pt x="279" y="571"/>
                    </a:lnTo>
                    <a:lnTo>
                      <a:pt x="279" y="575"/>
                    </a:lnTo>
                    <a:lnTo>
                      <a:pt x="279" y="586"/>
                    </a:lnTo>
                    <a:lnTo>
                      <a:pt x="278" y="593"/>
                    </a:lnTo>
                    <a:lnTo>
                      <a:pt x="277" y="598"/>
                    </a:lnTo>
                    <a:lnTo>
                      <a:pt x="279" y="609"/>
                    </a:lnTo>
                    <a:lnTo>
                      <a:pt x="278" y="621"/>
                    </a:lnTo>
                    <a:lnTo>
                      <a:pt x="273" y="626"/>
                    </a:lnTo>
                    <a:lnTo>
                      <a:pt x="271" y="637"/>
                    </a:lnTo>
                    <a:lnTo>
                      <a:pt x="191" y="518"/>
                    </a:lnTo>
                    <a:lnTo>
                      <a:pt x="0" y="240"/>
                    </a:lnTo>
                    <a:lnTo>
                      <a:pt x="14" y="186"/>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73" name="Freeform 106"/>
              <p:cNvSpPr>
                <a:spLocks/>
              </p:cNvSpPr>
              <p:nvPr/>
            </p:nvSpPr>
            <p:spPr bwMode="auto">
              <a:xfrm>
                <a:off x="1322669" y="2622615"/>
                <a:ext cx="1044903" cy="1661809"/>
              </a:xfrm>
              <a:custGeom>
                <a:avLst/>
                <a:gdLst/>
                <a:ahLst/>
                <a:cxnLst>
                  <a:cxn ang="0">
                    <a:pos x="14" y="186"/>
                  </a:cxn>
                  <a:cxn ang="0">
                    <a:pos x="58" y="0"/>
                  </a:cxn>
                  <a:cxn ang="0">
                    <a:pos x="161" y="24"/>
                  </a:cxn>
                  <a:cxn ang="0">
                    <a:pos x="235" y="39"/>
                  </a:cxn>
                  <a:cxn ang="0">
                    <a:pos x="331" y="60"/>
                  </a:cxn>
                  <a:cxn ang="0">
                    <a:pos x="412" y="75"/>
                  </a:cxn>
                  <a:cxn ang="0">
                    <a:pos x="339" y="481"/>
                  </a:cxn>
                  <a:cxn ang="0">
                    <a:pos x="327" y="545"/>
                  </a:cxn>
                  <a:cxn ang="0">
                    <a:pos x="323" y="553"/>
                  </a:cxn>
                  <a:cxn ang="0">
                    <a:pos x="316" y="559"/>
                  </a:cxn>
                  <a:cxn ang="0">
                    <a:pos x="311" y="557"/>
                  </a:cxn>
                  <a:cxn ang="0">
                    <a:pos x="309" y="552"/>
                  </a:cxn>
                  <a:cxn ang="0">
                    <a:pos x="304" y="546"/>
                  </a:cxn>
                  <a:cxn ang="0">
                    <a:pos x="298" y="546"/>
                  </a:cxn>
                  <a:cxn ang="0">
                    <a:pos x="293" y="542"/>
                  </a:cxn>
                  <a:cxn ang="0">
                    <a:pos x="288" y="544"/>
                  </a:cxn>
                  <a:cxn ang="0">
                    <a:pos x="281" y="548"/>
                  </a:cxn>
                  <a:cxn ang="0">
                    <a:pos x="279" y="555"/>
                  </a:cxn>
                  <a:cxn ang="0">
                    <a:pos x="282" y="565"/>
                  </a:cxn>
                  <a:cxn ang="0">
                    <a:pos x="279" y="571"/>
                  </a:cxn>
                  <a:cxn ang="0">
                    <a:pos x="279" y="575"/>
                  </a:cxn>
                  <a:cxn ang="0">
                    <a:pos x="279" y="586"/>
                  </a:cxn>
                  <a:cxn ang="0">
                    <a:pos x="278" y="593"/>
                  </a:cxn>
                  <a:cxn ang="0">
                    <a:pos x="277" y="598"/>
                  </a:cxn>
                  <a:cxn ang="0">
                    <a:pos x="279" y="609"/>
                  </a:cxn>
                  <a:cxn ang="0">
                    <a:pos x="278" y="621"/>
                  </a:cxn>
                  <a:cxn ang="0">
                    <a:pos x="273" y="626"/>
                  </a:cxn>
                  <a:cxn ang="0">
                    <a:pos x="271" y="637"/>
                  </a:cxn>
                  <a:cxn ang="0">
                    <a:pos x="191" y="518"/>
                  </a:cxn>
                  <a:cxn ang="0">
                    <a:pos x="0" y="240"/>
                  </a:cxn>
                  <a:cxn ang="0">
                    <a:pos x="14" y="186"/>
                  </a:cxn>
                </a:cxnLst>
                <a:rect l="0" t="0" r="r" b="b"/>
                <a:pathLst>
                  <a:path w="412" h="637">
                    <a:moveTo>
                      <a:pt x="14" y="186"/>
                    </a:moveTo>
                    <a:lnTo>
                      <a:pt x="58" y="0"/>
                    </a:lnTo>
                    <a:lnTo>
                      <a:pt x="161" y="24"/>
                    </a:lnTo>
                    <a:lnTo>
                      <a:pt x="235" y="39"/>
                    </a:lnTo>
                    <a:lnTo>
                      <a:pt x="331" y="60"/>
                    </a:lnTo>
                    <a:lnTo>
                      <a:pt x="412" y="75"/>
                    </a:lnTo>
                    <a:lnTo>
                      <a:pt x="339" y="481"/>
                    </a:lnTo>
                    <a:lnTo>
                      <a:pt x="327" y="545"/>
                    </a:lnTo>
                    <a:lnTo>
                      <a:pt x="323" y="553"/>
                    </a:lnTo>
                    <a:lnTo>
                      <a:pt x="316" y="559"/>
                    </a:lnTo>
                    <a:lnTo>
                      <a:pt x="311" y="557"/>
                    </a:lnTo>
                    <a:lnTo>
                      <a:pt x="309" y="552"/>
                    </a:lnTo>
                    <a:lnTo>
                      <a:pt x="304" y="546"/>
                    </a:lnTo>
                    <a:lnTo>
                      <a:pt x="298" y="546"/>
                    </a:lnTo>
                    <a:lnTo>
                      <a:pt x="293" y="542"/>
                    </a:lnTo>
                    <a:lnTo>
                      <a:pt x="288" y="544"/>
                    </a:lnTo>
                    <a:lnTo>
                      <a:pt x="281" y="548"/>
                    </a:lnTo>
                    <a:lnTo>
                      <a:pt x="279" y="555"/>
                    </a:lnTo>
                    <a:lnTo>
                      <a:pt x="282" y="565"/>
                    </a:lnTo>
                    <a:lnTo>
                      <a:pt x="279" y="571"/>
                    </a:lnTo>
                    <a:lnTo>
                      <a:pt x="279" y="575"/>
                    </a:lnTo>
                    <a:lnTo>
                      <a:pt x="279" y="586"/>
                    </a:lnTo>
                    <a:lnTo>
                      <a:pt x="278" y="593"/>
                    </a:lnTo>
                    <a:lnTo>
                      <a:pt x="277" y="598"/>
                    </a:lnTo>
                    <a:lnTo>
                      <a:pt x="279" y="609"/>
                    </a:lnTo>
                    <a:lnTo>
                      <a:pt x="278" y="621"/>
                    </a:lnTo>
                    <a:lnTo>
                      <a:pt x="273" y="626"/>
                    </a:lnTo>
                    <a:lnTo>
                      <a:pt x="271" y="637"/>
                    </a:lnTo>
                    <a:lnTo>
                      <a:pt x="191" y="518"/>
                    </a:lnTo>
                    <a:lnTo>
                      <a:pt x="0" y="240"/>
                    </a:lnTo>
                    <a:lnTo>
                      <a:pt x="14" y="186"/>
                    </a:lnTo>
                  </a:path>
                </a:pathLst>
              </a:custGeom>
              <a:solidFill>
                <a:schemeClr val="accent1">
                  <a:lumMod val="60000"/>
                  <a:lumOff val="40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74" name="Freeform 107"/>
              <p:cNvSpPr>
                <a:spLocks/>
              </p:cNvSpPr>
              <p:nvPr/>
            </p:nvSpPr>
            <p:spPr bwMode="auto">
              <a:xfrm>
                <a:off x="1883163" y="3877450"/>
                <a:ext cx="1110843" cy="1335708"/>
              </a:xfrm>
              <a:custGeom>
                <a:avLst/>
                <a:gdLst/>
                <a:ahLst/>
                <a:cxnLst>
                  <a:cxn ang="0">
                    <a:pos x="12" y="339"/>
                  </a:cxn>
                  <a:cxn ang="0">
                    <a:pos x="18" y="339"/>
                  </a:cxn>
                  <a:cxn ang="0">
                    <a:pos x="24" y="335"/>
                  </a:cxn>
                  <a:cxn ang="0">
                    <a:pos x="30" y="323"/>
                  </a:cxn>
                  <a:cxn ang="0">
                    <a:pos x="24" y="315"/>
                  </a:cxn>
                  <a:cxn ang="0">
                    <a:pos x="18" y="308"/>
                  </a:cxn>
                  <a:cxn ang="0">
                    <a:pos x="20" y="297"/>
                  </a:cxn>
                  <a:cxn ang="0">
                    <a:pos x="20" y="287"/>
                  </a:cxn>
                  <a:cxn ang="0">
                    <a:pos x="35" y="272"/>
                  </a:cxn>
                  <a:cxn ang="0">
                    <a:pos x="41" y="259"/>
                  </a:cxn>
                  <a:cxn ang="0">
                    <a:pos x="43" y="240"/>
                  </a:cxn>
                  <a:cxn ang="0">
                    <a:pos x="52" y="232"/>
                  </a:cxn>
                  <a:cxn ang="0">
                    <a:pos x="73" y="217"/>
                  </a:cxn>
                  <a:cxn ang="0">
                    <a:pos x="60" y="202"/>
                  </a:cxn>
                  <a:cxn ang="0">
                    <a:pos x="58" y="190"/>
                  </a:cxn>
                  <a:cxn ang="0">
                    <a:pos x="56" y="178"/>
                  </a:cxn>
                  <a:cxn ang="0">
                    <a:pos x="50" y="162"/>
                  </a:cxn>
                  <a:cxn ang="0">
                    <a:pos x="52" y="145"/>
                  </a:cxn>
                  <a:cxn ang="0">
                    <a:pos x="58" y="128"/>
                  </a:cxn>
                  <a:cxn ang="0">
                    <a:pos x="57" y="112"/>
                  </a:cxn>
                  <a:cxn ang="0">
                    <a:pos x="58" y="94"/>
                  </a:cxn>
                  <a:cxn ang="0">
                    <a:pos x="61" y="84"/>
                  </a:cxn>
                  <a:cxn ang="0">
                    <a:pos x="60" y="67"/>
                  </a:cxn>
                  <a:cxn ang="0">
                    <a:pos x="72" y="61"/>
                  </a:cxn>
                  <a:cxn ang="0">
                    <a:pos x="83" y="65"/>
                  </a:cxn>
                  <a:cxn ang="0">
                    <a:pos x="90" y="76"/>
                  </a:cxn>
                  <a:cxn ang="0">
                    <a:pos x="102" y="72"/>
                  </a:cxn>
                  <a:cxn ang="0">
                    <a:pos x="118" y="0"/>
                  </a:cxn>
                  <a:cxn ang="0">
                    <a:pos x="265" y="25"/>
                  </a:cxn>
                  <a:cxn ang="0">
                    <a:pos x="438" y="49"/>
                  </a:cxn>
                  <a:cxn ang="0">
                    <a:pos x="380" y="512"/>
                  </a:cxn>
                  <a:cxn ang="0">
                    <a:pos x="242" y="494"/>
                  </a:cxn>
                  <a:cxn ang="0">
                    <a:pos x="16" y="365"/>
                  </a:cxn>
                  <a:cxn ang="0">
                    <a:pos x="3" y="350"/>
                  </a:cxn>
                </a:cxnLst>
                <a:rect l="0" t="0" r="r" b="b"/>
                <a:pathLst>
                  <a:path w="438" h="512">
                    <a:moveTo>
                      <a:pt x="11" y="339"/>
                    </a:moveTo>
                    <a:lnTo>
                      <a:pt x="12" y="339"/>
                    </a:lnTo>
                    <a:lnTo>
                      <a:pt x="15" y="338"/>
                    </a:lnTo>
                    <a:lnTo>
                      <a:pt x="18" y="339"/>
                    </a:lnTo>
                    <a:lnTo>
                      <a:pt x="22" y="341"/>
                    </a:lnTo>
                    <a:lnTo>
                      <a:pt x="24" y="335"/>
                    </a:lnTo>
                    <a:lnTo>
                      <a:pt x="30" y="333"/>
                    </a:lnTo>
                    <a:lnTo>
                      <a:pt x="30" y="323"/>
                    </a:lnTo>
                    <a:lnTo>
                      <a:pt x="29" y="319"/>
                    </a:lnTo>
                    <a:lnTo>
                      <a:pt x="24" y="315"/>
                    </a:lnTo>
                    <a:lnTo>
                      <a:pt x="19" y="314"/>
                    </a:lnTo>
                    <a:lnTo>
                      <a:pt x="18" y="308"/>
                    </a:lnTo>
                    <a:lnTo>
                      <a:pt x="20" y="303"/>
                    </a:lnTo>
                    <a:lnTo>
                      <a:pt x="20" y="297"/>
                    </a:lnTo>
                    <a:lnTo>
                      <a:pt x="19" y="292"/>
                    </a:lnTo>
                    <a:lnTo>
                      <a:pt x="20" y="287"/>
                    </a:lnTo>
                    <a:lnTo>
                      <a:pt x="26" y="284"/>
                    </a:lnTo>
                    <a:lnTo>
                      <a:pt x="35" y="272"/>
                    </a:lnTo>
                    <a:lnTo>
                      <a:pt x="38" y="265"/>
                    </a:lnTo>
                    <a:lnTo>
                      <a:pt x="41" y="259"/>
                    </a:lnTo>
                    <a:lnTo>
                      <a:pt x="41" y="250"/>
                    </a:lnTo>
                    <a:lnTo>
                      <a:pt x="43" y="240"/>
                    </a:lnTo>
                    <a:lnTo>
                      <a:pt x="49" y="238"/>
                    </a:lnTo>
                    <a:lnTo>
                      <a:pt x="52" y="232"/>
                    </a:lnTo>
                    <a:lnTo>
                      <a:pt x="69" y="223"/>
                    </a:lnTo>
                    <a:lnTo>
                      <a:pt x="73" y="217"/>
                    </a:lnTo>
                    <a:lnTo>
                      <a:pt x="69" y="212"/>
                    </a:lnTo>
                    <a:lnTo>
                      <a:pt x="60" y="202"/>
                    </a:lnTo>
                    <a:lnTo>
                      <a:pt x="60" y="196"/>
                    </a:lnTo>
                    <a:lnTo>
                      <a:pt x="58" y="190"/>
                    </a:lnTo>
                    <a:lnTo>
                      <a:pt x="58" y="185"/>
                    </a:lnTo>
                    <a:lnTo>
                      <a:pt x="56" y="178"/>
                    </a:lnTo>
                    <a:lnTo>
                      <a:pt x="50" y="167"/>
                    </a:lnTo>
                    <a:lnTo>
                      <a:pt x="50" y="162"/>
                    </a:lnTo>
                    <a:lnTo>
                      <a:pt x="50" y="156"/>
                    </a:lnTo>
                    <a:lnTo>
                      <a:pt x="52" y="145"/>
                    </a:lnTo>
                    <a:lnTo>
                      <a:pt x="57" y="140"/>
                    </a:lnTo>
                    <a:lnTo>
                      <a:pt x="58" y="128"/>
                    </a:lnTo>
                    <a:lnTo>
                      <a:pt x="56" y="117"/>
                    </a:lnTo>
                    <a:lnTo>
                      <a:pt x="57" y="112"/>
                    </a:lnTo>
                    <a:lnTo>
                      <a:pt x="58" y="105"/>
                    </a:lnTo>
                    <a:lnTo>
                      <a:pt x="58" y="94"/>
                    </a:lnTo>
                    <a:lnTo>
                      <a:pt x="58" y="90"/>
                    </a:lnTo>
                    <a:lnTo>
                      <a:pt x="61" y="84"/>
                    </a:lnTo>
                    <a:lnTo>
                      <a:pt x="58" y="74"/>
                    </a:lnTo>
                    <a:lnTo>
                      <a:pt x="60" y="67"/>
                    </a:lnTo>
                    <a:lnTo>
                      <a:pt x="67" y="63"/>
                    </a:lnTo>
                    <a:lnTo>
                      <a:pt x="72" y="61"/>
                    </a:lnTo>
                    <a:lnTo>
                      <a:pt x="77" y="65"/>
                    </a:lnTo>
                    <a:lnTo>
                      <a:pt x="83" y="65"/>
                    </a:lnTo>
                    <a:lnTo>
                      <a:pt x="88" y="71"/>
                    </a:lnTo>
                    <a:lnTo>
                      <a:pt x="90" y="76"/>
                    </a:lnTo>
                    <a:lnTo>
                      <a:pt x="95" y="78"/>
                    </a:lnTo>
                    <a:lnTo>
                      <a:pt x="102" y="72"/>
                    </a:lnTo>
                    <a:lnTo>
                      <a:pt x="106" y="64"/>
                    </a:lnTo>
                    <a:lnTo>
                      <a:pt x="118" y="0"/>
                    </a:lnTo>
                    <a:lnTo>
                      <a:pt x="176" y="10"/>
                    </a:lnTo>
                    <a:lnTo>
                      <a:pt x="265" y="25"/>
                    </a:lnTo>
                    <a:lnTo>
                      <a:pt x="350" y="37"/>
                    </a:lnTo>
                    <a:lnTo>
                      <a:pt x="438" y="49"/>
                    </a:lnTo>
                    <a:lnTo>
                      <a:pt x="380" y="509"/>
                    </a:lnTo>
                    <a:lnTo>
                      <a:pt x="380" y="512"/>
                    </a:lnTo>
                    <a:lnTo>
                      <a:pt x="345" y="508"/>
                    </a:lnTo>
                    <a:lnTo>
                      <a:pt x="242" y="494"/>
                    </a:lnTo>
                    <a:lnTo>
                      <a:pt x="153" y="444"/>
                    </a:lnTo>
                    <a:lnTo>
                      <a:pt x="16" y="365"/>
                    </a:lnTo>
                    <a:lnTo>
                      <a:pt x="0" y="356"/>
                    </a:lnTo>
                    <a:lnTo>
                      <a:pt x="3" y="350"/>
                    </a:lnTo>
                    <a:lnTo>
                      <a:pt x="11" y="339"/>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75" name="Freeform 108"/>
              <p:cNvSpPr>
                <a:spLocks/>
              </p:cNvSpPr>
              <p:nvPr/>
            </p:nvSpPr>
            <p:spPr bwMode="auto">
              <a:xfrm>
                <a:off x="1883163" y="3877450"/>
                <a:ext cx="1110843" cy="1335708"/>
              </a:xfrm>
              <a:custGeom>
                <a:avLst/>
                <a:gdLst/>
                <a:ahLst/>
                <a:cxnLst>
                  <a:cxn ang="0">
                    <a:pos x="12" y="339"/>
                  </a:cxn>
                  <a:cxn ang="0">
                    <a:pos x="18" y="339"/>
                  </a:cxn>
                  <a:cxn ang="0">
                    <a:pos x="24" y="335"/>
                  </a:cxn>
                  <a:cxn ang="0">
                    <a:pos x="30" y="323"/>
                  </a:cxn>
                  <a:cxn ang="0">
                    <a:pos x="24" y="315"/>
                  </a:cxn>
                  <a:cxn ang="0">
                    <a:pos x="18" y="308"/>
                  </a:cxn>
                  <a:cxn ang="0">
                    <a:pos x="20" y="297"/>
                  </a:cxn>
                  <a:cxn ang="0">
                    <a:pos x="20" y="287"/>
                  </a:cxn>
                  <a:cxn ang="0">
                    <a:pos x="35" y="272"/>
                  </a:cxn>
                  <a:cxn ang="0">
                    <a:pos x="41" y="259"/>
                  </a:cxn>
                  <a:cxn ang="0">
                    <a:pos x="43" y="240"/>
                  </a:cxn>
                  <a:cxn ang="0">
                    <a:pos x="52" y="232"/>
                  </a:cxn>
                  <a:cxn ang="0">
                    <a:pos x="73" y="217"/>
                  </a:cxn>
                  <a:cxn ang="0">
                    <a:pos x="60" y="202"/>
                  </a:cxn>
                  <a:cxn ang="0">
                    <a:pos x="58" y="190"/>
                  </a:cxn>
                  <a:cxn ang="0">
                    <a:pos x="56" y="178"/>
                  </a:cxn>
                  <a:cxn ang="0">
                    <a:pos x="50" y="162"/>
                  </a:cxn>
                  <a:cxn ang="0">
                    <a:pos x="52" y="145"/>
                  </a:cxn>
                  <a:cxn ang="0">
                    <a:pos x="58" y="128"/>
                  </a:cxn>
                  <a:cxn ang="0">
                    <a:pos x="57" y="112"/>
                  </a:cxn>
                  <a:cxn ang="0">
                    <a:pos x="58" y="94"/>
                  </a:cxn>
                  <a:cxn ang="0">
                    <a:pos x="61" y="84"/>
                  </a:cxn>
                  <a:cxn ang="0">
                    <a:pos x="60" y="67"/>
                  </a:cxn>
                  <a:cxn ang="0">
                    <a:pos x="72" y="61"/>
                  </a:cxn>
                  <a:cxn ang="0">
                    <a:pos x="83" y="65"/>
                  </a:cxn>
                  <a:cxn ang="0">
                    <a:pos x="90" y="76"/>
                  </a:cxn>
                  <a:cxn ang="0">
                    <a:pos x="102" y="72"/>
                  </a:cxn>
                  <a:cxn ang="0">
                    <a:pos x="118" y="0"/>
                  </a:cxn>
                  <a:cxn ang="0">
                    <a:pos x="265" y="25"/>
                  </a:cxn>
                  <a:cxn ang="0">
                    <a:pos x="438" y="49"/>
                  </a:cxn>
                  <a:cxn ang="0">
                    <a:pos x="380" y="512"/>
                  </a:cxn>
                  <a:cxn ang="0">
                    <a:pos x="242" y="494"/>
                  </a:cxn>
                  <a:cxn ang="0">
                    <a:pos x="16" y="365"/>
                  </a:cxn>
                  <a:cxn ang="0">
                    <a:pos x="3" y="350"/>
                  </a:cxn>
                </a:cxnLst>
                <a:rect l="0" t="0" r="r" b="b"/>
                <a:pathLst>
                  <a:path w="438" h="512">
                    <a:moveTo>
                      <a:pt x="11" y="339"/>
                    </a:moveTo>
                    <a:lnTo>
                      <a:pt x="12" y="339"/>
                    </a:lnTo>
                    <a:lnTo>
                      <a:pt x="15" y="338"/>
                    </a:lnTo>
                    <a:lnTo>
                      <a:pt x="18" y="339"/>
                    </a:lnTo>
                    <a:lnTo>
                      <a:pt x="22" y="341"/>
                    </a:lnTo>
                    <a:lnTo>
                      <a:pt x="24" y="335"/>
                    </a:lnTo>
                    <a:lnTo>
                      <a:pt x="30" y="333"/>
                    </a:lnTo>
                    <a:lnTo>
                      <a:pt x="30" y="323"/>
                    </a:lnTo>
                    <a:lnTo>
                      <a:pt x="29" y="319"/>
                    </a:lnTo>
                    <a:lnTo>
                      <a:pt x="24" y="315"/>
                    </a:lnTo>
                    <a:lnTo>
                      <a:pt x="19" y="314"/>
                    </a:lnTo>
                    <a:lnTo>
                      <a:pt x="18" y="308"/>
                    </a:lnTo>
                    <a:lnTo>
                      <a:pt x="20" y="303"/>
                    </a:lnTo>
                    <a:lnTo>
                      <a:pt x="20" y="297"/>
                    </a:lnTo>
                    <a:lnTo>
                      <a:pt x="19" y="292"/>
                    </a:lnTo>
                    <a:lnTo>
                      <a:pt x="20" y="287"/>
                    </a:lnTo>
                    <a:lnTo>
                      <a:pt x="26" y="284"/>
                    </a:lnTo>
                    <a:lnTo>
                      <a:pt x="35" y="272"/>
                    </a:lnTo>
                    <a:lnTo>
                      <a:pt x="38" y="265"/>
                    </a:lnTo>
                    <a:lnTo>
                      <a:pt x="41" y="259"/>
                    </a:lnTo>
                    <a:lnTo>
                      <a:pt x="41" y="250"/>
                    </a:lnTo>
                    <a:lnTo>
                      <a:pt x="43" y="240"/>
                    </a:lnTo>
                    <a:lnTo>
                      <a:pt x="49" y="238"/>
                    </a:lnTo>
                    <a:lnTo>
                      <a:pt x="52" y="232"/>
                    </a:lnTo>
                    <a:lnTo>
                      <a:pt x="69" y="223"/>
                    </a:lnTo>
                    <a:lnTo>
                      <a:pt x="73" y="217"/>
                    </a:lnTo>
                    <a:lnTo>
                      <a:pt x="69" y="212"/>
                    </a:lnTo>
                    <a:lnTo>
                      <a:pt x="60" y="202"/>
                    </a:lnTo>
                    <a:lnTo>
                      <a:pt x="60" y="196"/>
                    </a:lnTo>
                    <a:lnTo>
                      <a:pt x="58" y="190"/>
                    </a:lnTo>
                    <a:lnTo>
                      <a:pt x="58" y="185"/>
                    </a:lnTo>
                    <a:lnTo>
                      <a:pt x="56" y="178"/>
                    </a:lnTo>
                    <a:lnTo>
                      <a:pt x="50" y="167"/>
                    </a:lnTo>
                    <a:lnTo>
                      <a:pt x="50" y="162"/>
                    </a:lnTo>
                    <a:lnTo>
                      <a:pt x="50" y="156"/>
                    </a:lnTo>
                    <a:lnTo>
                      <a:pt x="52" y="145"/>
                    </a:lnTo>
                    <a:lnTo>
                      <a:pt x="57" y="140"/>
                    </a:lnTo>
                    <a:lnTo>
                      <a:pt x="58" y="128"/>
                    </a:lnTo>
                    <a:lnTo>
                      <a:pt x="56" y="117"/>
                    </a:lnTo>
                    <a:lnTo>
                      <a:pt x="57" y="112"/>
                    </a:lnTo>
                    <a:lnTo>
                      <a:pt x="58" y="105"/>
                    </a:lnTo>
                    <a:lnTo>
                      <a:pt x="58" y="94"/>
                    </a:lnTo>
                    <a:lnTo>
                      <a:pt x="58" y="90"/>
                    </a:lnTo>
                    <a:lnTo>
                      <a:pt x="61" y="84"/>
                    </a:lnTo>
                    <a:lnTo>
                      <a:pt x="58" y="74"/>
                    </a:lnTo>
                    <a:lnTo>
                      <a:pt x="60" y="67"/>
                    </a:lnTo>
                    <a:lnTo>
                      <a:pt x="67" y="63"/>
                    </a:lnTo>
                    <a:lnTo>
                      <a:pt x="72" y="61"/>
                    </a:lnTo>
                    <a:lnTo>
                      <a:pt x="77" y="65"/>
                    </a:lnTo>
                    <a:lnTo>
                      <a:pt x="83" y="65"/>
                    </a:lnTo>
                    <a:lnTo>
                      <a:pt x="88" y="71"/>
                    </a:lnTo>
                    <a:lnTo>
                      <a:pt x="90" y="76"/>
                    </a:lnTo>
                    <a:lnTo>
                      <a:pt x="95" y="78"/>
                    </a:lnTo>
                    <a:lnTo>
                      <a:pt x="102" y="72"/>
                    </a:lnTo>
                    <a:lnTo>
                      <a:pt x="106" y="64"/>
                    </a:lnTo>
                    <a:lnTo>
                      <a:pt x="118" y="0"/>
                    </a:lnTo>
                    <a:lnTo>
                      <a:pt x="176" y="10"/>
                    </a:lnTo>
                    <a:lnTo>
                      <a:pt x="265" y="25"/>
                    </a:lnTo>
                    <a:lnTo>
                      <a:pt x="350" y="37"/>
                    </a:lnTo>
                    <a:lnTo>
                      <a:pt x="438" y="49"/>
                    </a:lnTo>
                    <a:lnTo>
                      <a:pt x="380" y="509"/>
                    </a:lnTo>
                    <a:lnTo>
                      <a:pt x="380" y="512"/>
                    </a:lnTo>
                    <a:lnTo>
                      <a:pt x="345" y="508"/>
                    </a:lnTo>
                    <a:lnTo>
                      <a:pt x="242" y="494"/>
                    </a:lnTo>
                    <a:lnTo>
                      <a:pt x="153" y="444"/>
                    </a:lnTo>
                    <a:lnTo>
                      <a:pt x="16" y="365"/>
                    </a:lnTo>
                    <a:lnTo>
                      <a:pt x="0" y="356"/>
                    </a:lnTo>
                    <a:lnTo>
                      <a:pt x="3" y="350"/>
                    </a:lnTo>
                    <a:lnTo>
                      <a:pt x="11" y="339"/>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76" name="Freeform 109"/>
              <p:cNvSpPr>
                <a:spLocks/>
              </p:cNvSpPr>
              <p:nvPr/>
            </p:nvSpPr>
            <p:spPr bwMode="auto">
              <a:xfrm>
                <a:off x="1918670" y="1263428"/>
                <a:ext cx="976426" cy="1627894"/>
              </a:xfrm>
              <a:custGeom>
                <a:avLst/>
                <a:gdLst/>
                <a:ahLst/>
                <a:cxnLst>
                  <a:cxn ang="0">
                    <a:pos x="29" y="415"/>
                  </a:cxn>
                  <a:cxn ang="0">
                    <a:pos x="35" y="410"/>
                  </a:cxn>
                  <a:cxn ang="0">
                    <a:pos x="40" y="392"/>
                  </a:cxn>
                  <a:cxn ang="0">
                    <a:pos x="40" y="381"/>
                  </a:cxn>
                  <a:cxn ang="0">
                    <a:pos x="31" y="377"/>
                  </a:cxn>
                  <a:cxn ang="0">
                    <a:pos x="32" y="357"/>
                  </a:cxn>
                  <a:cxn ang="0">
                    <a:pos x="44" y="342"/>
                  </a:cxn>
                  <a:cxn ang="0">
                    <a:pos x="57" y="331"/>
                  </a:cxn>
                  <a:cxn ang="0">
                    <a:pos x="61" y="322"/>
                  </a:cxn>
                  <a:cxn ang="0">
                    <a:pos x="78" y="296"/>
                  </a:cxn>
                  <a:cxn ang="0">
                    <a:pos x="93" y="277"/>
                  </a:cxn>
                  <a:cxn ang="0">
                    <a:pos x="81" y="256"/>
                  </a:cxn>
                  <a:cxn ang="0">
                    <a:pos x="76" y="248"/>
                  </a:cxn>
                  <a:cxn ang="0">
                    <a:pos x="74" y="236"/>
                  </a:cxn>
                  <a:cxn ang="0">
                    <a:pos x="73" y="209"/>
                  </a:cxn>
                  <a:cxn ang="0">
                    <a:pos x="77" y="187"/>
                  </a:cxn>
                  <a:cxn ang="0">
                    <a:pos x="118" y="0"/>
                  </a:cxn>
                  <a:cxn ang="0">
                    <a:pos x="171" y="11"/>
                  </a:cxn>
                  <a:cxn ang="0">
                    <a:pos x="154" y="91"/>
                  </a:cxn>
                  <a:cxn ang="0">
                    <a:pos x="162" y="110"/>
                  </a:cxn>
                  <a:cxn ang="0">
                    <a:pos x="168" y="126"/>
                  </a:cxn>
                  <a:cxn ang="0">
                    <a:pos x="169" y="137"/>
                  </a:cxn>
                  <a:cxn ang="0">
                    <a:pos x="172" y="148"/>
                  </a:cxn>
                  <a:cxn ang="0">
                    <a:pos x="181" y="157"/>
                  </a:cxn>
                  <a:cxn ang="0">
                    <a:pos x="187" y="167"/>
                  </a:cxn>
                  <a:cxn ang="0">
                    <a:pos x="195" y="183"/>
                  </a:cxn>
                  <a:cxn ang="0">
                    <a:pos x="199" y="191"/>
                  </a:cxn>
                  <a:cxn ang="0">
                    <a:pos x="204" y="201"/>
                  </a:cxn>
                  <a:cxn ang="0">
                    <a:pos x="213" y="206"/>
                  </a:cxn>
                  <a:cxn ang="0">
                    <a:pos x="217" y="214"/>
                  </a:cxn>
                  <a:cxn ang="0">
                    <a:pos x="228" y="216"/>
                  </a:cxn>
                  <a:cxn ang="0">
                    <a:pos x="217" y="243"/>
                  </a:cxn>
                  <a:cxn ang="0">
                    <a:pos x="211" y="254"/>
                  </a:cxn>
                  <a:cxn ang="0">
                    <a:pos x="210" y="263"/>
                  </a:cxn>
                  <a:cxn ang="0">
                    <a:pos x="211" y="280"/>
                  </a:cxn>
                  <a:cxn ang="0">
                    <a:pos x="203" y="285"/>
                  </a:cxn>
                  <a:cxn ang="0">
                    <a:pos x="200" y="296"/>
                  </a:cxn>
                  <a:cxn ang="0">
                    <a:pos x="206" y="304"/>
                  </a:cxn>
                  <a:cxn ang="0">
                    <a:pos x="215" y="309"/>
                  </a:cxn>
                  <a:cxn ang="0">
                    <a:pos x="238" y="303"/>
                  </a:cxn>
                  <a:cxn ang="0">
                    <a:pos x="242" y="319"/>
                  </a:cxn>
                  <a:cxn ang="0">
                    <a:pos x="249" y="343"/>
                  </a:cxn>
                  <a:cxn ang="0">
                    <a:pos x="255" y="354"/>
                  </a:cxn>
                  <a:cxn ang="0">
                    <a:pos x="252" y="366"/>
                  </a:cxn>
                  <a:cxn ang="0">
                    <a:pos x="257" y="377"/>
                  </a:cxn>
                  <a:cxn ang="0">
                    <a:pos x="270" y="380"/>
                  </a:cxn>
                  <a:cxn ang="0">
                    <a:pos x="271" y="395"/>
                  </a:cxn>
                  <a:cxn ang="0">
                    <a:pos x="272" y="404"/>
                  </a:cxn>
                  <a:cxn ang="0">
                    <a:pos x="280" y="415"/>
                  </a:cxn>
                  <a:cxn ang="0">
                    <a:pos x="283" y="408"/>
                  </a:cxn>
                  <a:cxn ang="0">
                    <a:pos x="299" y="408"/>
                  </a:cxn>
                  <a:cxn ang="0">
                    <a:pos x="310" y="410"/>
                  </a:cxn>
                  <a:cxn ang="0">
                    <a:pos x="318" y="404"/>
                  </a:cxn>
                  <a:cxn ang="0">
                    <a:pos x="339" y="408"/>
                  </a:cxn>
                  <a:cxn ang="0">
                    <a:pos x="350" y="410"/>
                  </a:cxn>
                  <a:cxn ang="0">
                    <a:pos x="360" y="410"/>
                  </a:cxn>
                  <a:cxn ang="0">
                    <a:pos x="374" y="400"/>
                  </a:cxn>
                  <a:cxn ang="0">
                    <a:pos x="381" y="417"/>
                  </a:cxn>
                  <a:cxn ang="0">
                    <a:pos x="355" y="624"/>
                  </a:cxn>
                  <a:cxn ang="0">
                    <a:pos x="200" y="600"/>
                  </a:cxn>
                  <a:cxn ang="0">
                    <a:pos x="96" y="581"/>
                  </a:cxn>
                </a:cxnLst>
                <a:rect l="0" t="0" r="r" b="b"/>
                <a:pathLst>
                  <a:path w="385" h="624">
                    <a:moveTo>
                      <a:pt x="0" y="560"/>
                    </a:moveTo>
                    <a:lnTo>
                      <a:pt x="29" y="415"/>
                    </a:lnTo>
                    <a:lnTo>
                      <a:pt x="32" y="411"/>
                    </a:lnTo>
                    <a:lnTo>
                      <a:pt x="35" y="410"/>
                    </a:lnTo>
                    <a:lnTo>
                      <a:pt x="39" y="399"/>
                    </a:lnTo>
                    <a:lnTo>
                      <a:pt x="40" y="392"/>
                    </a:lnTo>
                    <a:lnTo>
                      <a:pt x="44" y="387"/>
                    </a:lnTo>
                    <a:lnTo>
                      <a:pt x="40" y="381"/>
                    </a:lnTo>
                    <a:lnTo>
                      <a:pt x="36" y="379"/>
                    </a:lnTo>
                    <a:lnTo>
                      <a:pt x="31" y="377"/>
                    </a:lnTo>
                    <a:lnTo>
                      <a:pt x="28" y="373"/>
                    </a:lnTo>
                    <a:lnTo>
                      <a:pt x="32" y="357"/>
                    </a:lnTo>
                    <a:lnTo>
                      <a:pt x="38" y="353"/>
                    </a:lnTo>
                    <a:lnTo>
                      <a:pt x="44" y="342"/>
                    </a:lnTo>
                    <a:lnTo>
                      <a:pt x="53" y="336"/>
                    </a:lnTo>
                    <a:lnTo>
                      <a:pt x="57" y="331"/>
                    </a:lnTo>
                    <a:lnTo>
                      <a:pt x="59" y="326"/>
                    </a:lnTo>
                    <a:lnTo>
                      <a:pt x="61" y="322"/>
                    </a:lnTo>
                    <a:lnTo>
                      <a:pt x="70" y="311"/>
                    </a:lnTo>
                    <a:lnTo>
                      <a:pt x="78" y="296"/>
                    </a:lnTo>
                    <a:lnTo>
                      <a:pt x="89" y="282"/>
                    </a:lnTo>
                    <a:lnTo>
                      <a:pt x="93" y="277"/>
                    </a:lnTo>
                    <a:lnTo>
                      <a:pt x="91" y="266"/>
                    </a:lnTo>
                    <a:lnTo>
                      <a:pt x="81" y="256"/>
                    </a:lnTo>
                    <a:lnTo>
                      <a:pt x="78" y="254"/>
                    </a:lnTo>
                    <a:lnTo>
                      <a:pt x="76" y="248"/>
                    </a:lnTo>
                    <a:lnTo>
                      <a:pt x="76" y="240"/>
                    </a:lnTo>
                    <a:lnTo>
                      <a:pt x="74" y="236"/>
                    </a:lnTo>
                    <a:lnTo>
                      <a:pt x="76" y="220"/>
                    </a:lnTo>
                    <a:lnTo>
                      <a:pt x="73" y="209"/>
                    </a:lnTo>
                    <a:lnTo>
                      <a:pt x="76" y="204"/>
                    </a:lnTo>
                    <a:lnTo>
                      <a:pt x="77" y="187"/>
                    </a:lnTo>
                    <a:lnTo>
                      <a:pt x="116" y="3"/>
                    </a:lnTo>
                    <a:lnTo>
                      <a:pt x="118" y="0"/>
                    </a:lnTo>
                    <a:lnTo>
                      <a:pt x="158" y="8"/>
                    </a:lnTo>
                    <a:lnTo>
                      <a:pt x="171" y="11"/>
                    </a:lnTo>
                    <a:lnTo>
                      <a:pt x="169" y="14"/>
                    </a:lnTo>
                    <a:lnTo>
                      <a:pt x="154" y="91"/>
                    </a:lnTo>
                    <a:lnTo>
                      <a:pt x="162" y="107"/>
                    </a:lnTo>
                    <a:lnTo>
                      <a:pt x="162" y="110"/>
                    </a:lnTo>
                    <a:lnTo>
                      <a:pt x="166" y="121"/>
                    </a:lnTo>
                    <a:lnTo>
                      <a:pt x="168" y="126"/>
                    </a:lnTo>
                    <a:lnTo>
                      <a:pt x="165" y="132"/>
                    </a:lnTo>
                    <a:lnTo>
                      <a:pt x="169" y="137"/>
                    </a:lnTo>
                    <a:lnTo>
                      <a:pt x="162" y="137"/>
                    </a:lnTo>
                    <a:lnTo>
                      <a:pt x="172" y="148"/>
                    </a:lnTo>
                    <a:lnTo>
                      <a:pt x="173" y="153"/>
                    </a:lnTo>
                    <a:lnTo>
                      <a:pt x="181" y="157"/>
                    </a:lnTo>
                    <a:lnTo>
                      <a:pt x="183" y="163"/>
                    </a:lnTo>
                    <a:lnTo>
                      <a:pt x="187" y="167"/>
                    </a:lnTo>
                    <a:lnTo>
                      <a:pt x="188" y="172"/>
                    </a:lnTo>
                    <a:lnTo>
                      <a:pt x="195" y="183"/>
                    </a:lnTo>
                    <a:lnTo>
                      <a:pt x="199" y="189"/>
                    </a:lnTo>
                    <a:lnTo>
                      <a:pt x="199" y="191"/>
                    </a:lnTo>
                    <a:lnTo>
                      <a:pt x="199" y="197"/>
                    </a:lnTo>
                    <a:lnTo>
                      <a:pt x="204" y="201"/>
                    </a:lnTo>
                    <a:lnTo>
                      <a:pt x="207" y="206"/>
                    </a:lnTo>
                    <a:lnTo>
                      <a:pt x="213" y="206"/>
                    </a:lnTo>
                    <a:lnTo>
                      <a:pt x="211" y="212"/>
                    </a:lnTo>
                    <a:lnTo>
                      <a:pt x="217" y="214"/>
                    </a:lnTo>
                    <a:lnTo>
                      <a:pt x="223" y="214"/>
                    </a:lnTo>
                    <a:lnTo>
                      <a:pt x="228" y="216"/>
                    </a:lnTo>
                    <a:lnTo>
                      <a:pt x="222" y="232"/>
                    </a:lnTo>
                    <a:lnTo>
                      <a:pt x="217" y="243"/>
                    </a:lnTo>
                    <a:lnTo>
                      <a:pt x="215" y="248"/>
                    </a:lnTo>
                    <a:lnTo>
                      <a:pt x="211" y="254"/>
                    </a:lnTo>
                    <a:lnTo>
                      <a:pt x="213" y="258"/>
                    </a:lnTo>
                    <a:lnTo>
                      <a:pt x="210" y="263"/>
                    </a:lnTo>
                    <a:lnTo>
                      <a:pt x="214" y="269"/>
                    </a:lnTo>
                    <a:lnTo>
                      <a:pt x="211" y="280"/>
                    </a:lnTo>
                    <a:lnTo>
                      <a:pt x="206" y="281"/>
                    </a:lnTo>
                    <a:lnTo>
                      <a:pt x="203" y="285"/>
                    </a:lnTo>
                    <a:lnTo>
                      <a:pt x="204" y="292"/>
                    </a:lnTo>
                    <a:lnTo>
                      <a:pt x="200" y="296"/>
                    </a:lnTo>
                    <a:lnTo>
                      <a:pt x="199" y="301"/>
                    </a:lnTo>
                    <a:lnTo>
                      <a:pt x="206" y="304"/>
                    </a:lnTo>
                    <a:lnTo>
                      <a:pt x="210" y="311"/>
                    </a:lnTo>
                    <a:lnTo>
                      <a:pt x="215" y="309"/>
                    </a:lnTo>
                    <a:lnTo>
                      <a:pt x="237" y="299"/>
                    </a:lnTo>
                    <a:lnTo>
                      <a:pt x="238" y="303"/>
                    </a:lnTo>
                    <a:lnTo>
                      <a:pt x="242" y="308"/>
                    </a:lnTo>
                    <a:lnTo>
                      <a:pt x="242" y="319"/>
                    </a:lnTo>
                    <a:lnTo>
                      <a:pt x="245" y="332"/>
                    </a:lnTo>
                    <a:lnTo>
                      <a:pt x="249" y="343"/>
                    </a:lnTo>
                    <a:lnTo>
                      <a:pt x="253" y="349"/>
                    </a:lnTo>
                    <a:lnTo>
                      <a:pt x="255" y="354"/>
                    </a:lnTo>
                    <a:lnTo>
                      <a:pt x="255" y="360"/>
                    </a:lnTo>
                    <a:lnTo>
                      <a:pt x="252" y="366"/>
                    </a:lnTo>
                    <a:lnTo>
                      <a:pt x="253" y="372"/>
                    </a:lnTo>
                    <a:lnTo>
                      <a:pt x="257" y="377"/>
                    </a:lnTo>
                    <a:lnTo>
                      <a:pt x="264" y="374"/>
                    </a:lnTo>
                    <a:lnTo>
                      <a:pt x="270" y="380"/>
                    </a:lnTo>
                    <a:lnTo>
                      <a:pt x="272" y="389"/>
                    </a:lnTo>
                    <a:lnTo>
                      <a:pt x="271" y="395"/>
                    </a:lnTo>
                    <a:lnTo>
                      <a:pt x="274" y="400"/>
                    </a:lnTo>
                    <a:lnTo>
                      <a:pt x="272" y="404"/>
                    </a:lnTo>
                    <a:lnTo>
                      <a:pt x="276" y="410"/>
                    </a:lnTo>
                    <a:lnTo>
                      <a:pt x="280" y="415"/>
                    </a:lnTo>
                    <a:lnTo>
                      <a:pt x="283" y="414"/>
                    </a:lnTo>
                    <a:lnTo>
                      <a:pt x="283" y="408"/>
                    </a:lnTo>
                    <a:lnTo>
                      <a:pt x="289" y="407"/>
                    </a:lnTo>
                    <a:lnTo>
                      <a:pt x="299" y="408"/>
                    </a:lnTo>
                    <a:lnTo>
                      <a:pt x="305" y="410"/>
                    </a:lnTo>
                    <a:lnTo>
                      <a:pt x="310" y="410"/>
                    </a:lnTo>
                    <a:lnTo>
                      <a:pt x="316" y="406"/>
                    </a:lnTo>
                    <a:lnTo>
                      <a:pt x="318" y="404"/>
                    </a:lnTo>
                    <a:lnTo>
                      <a:pt x="329" y="408"/>
                    </a:lnTo>
                    <a:lnTo>
                      <a:pt x="339" y="408"/>
                    </a:lnTo>
                    <a:lnTo>
                      <a:pt x="346" y="412"/>
                    </a:lnTo>
                    <a:lnTo>
                      <a:pt x="350" y="410"/>
                    </a:lnTo>
                    <a:lnTo>
                      <a:pt x="360" y="414"/>
                    </a:lnTo>
                    <a:lnTo>
                      <a:pt x="360" y="410"/>
                    </a:lnTo>
                    <a:lnTo>
                      <a:pt x="369" y="399"/>
                    </a:lnTo>
                    <a:lnTo>
                      <a:pt x="374" y="400"/>
                    </a:lnTo>
                    <a:lnTo>
                      <a:pt x="377" y="410"/>
                    </a:lnTo>
                    <a:lnTo>
                      <a:pt x="381" y="417"/>
                    </a:lnTo>
                    <a:lnTo>
                      <a:pt x="385" y="421"/>
                    </a:lnTo>
                    <a:lnTo>
                      <a:pt x="355" y="624"/>
                    </a:lnTo>
                    <a:lnTo>
                      <a:pt x="284" y="615"/>
                    </a:lnTo>
                    <a:lnTo>
                      <a:pt x="200" y="600"/>
                    </a:lnTo>
                    <a:lnTo>
                      <a:pt x="177" y="596"/>
                    </a:lnTo>
                    <a:lnTo>
                      <a:pt x="96" y="581"/>
                    </a:lnTo>
                    <a:lnTo>
                      <a:pt x="0" y="560"/>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77" name="Freeform 110"/>
              <p:cNvSpPr>
                <a:spLocks/>
              </p:cNvSpPr>
              <p:nvPr/>
            </p:nvSpPr>
            <p:spPr bwMode="auto">
              <a:xfrm>
                <a:off x="1918670" y="1263428"/>
                <a:ext cx="976426" cy="1627894"/>
              </a:xfrm>
              <a:custGeom>
                <a:avLst/>
                <a:gdLst/>
                <a:ahLst/>
                <a:cxnLst>
                  <a:cxn ang="0">
                    <a:pos x="29" y="415"/>
                  </a:cxn>
                  <a:cxn ang="0">
                    <a:pos x="35" y="410"/>
                  </a:cxn>
                  <a:cxn ang="0">
                    <a:pos x="40" y="392"/>
                  </a:cxn>
                  <a:cxn ang="0">
                    <a:pos x="40" y="381"/>
                  </a:cxn>
                  <a:cxn ang="0">
                    <a:pos x="31" y="377"/>
                  </a:cxn>
                  <a:cxn ang="0">
                    <a:pos x="32" y="357"/>
                  </a:cxn>
                  <a:cxn ang="0">
                    <a:pos x="44" y="342"/>
                  </a:cxn>
                  <a:cxn ang="0">
                    <a:pos x="57" y="331"/>
                  </a:cxn>
                  <a:cxn ang="0">
                    <a:pos x="61" y="322"/>
                  </a:cxn>
                  <a:cxn ang="0">
                    <a:pos x="78" y="296"/>
                  </a:cxn>
                  <a:cxn ang="0">
                    <a:pos x="93" y="277"/>
                  </a:cxn>
                  <a:cxn ang="0">
                    <a:pos x="81" y="256"/>
                  </a:cxn>
                  <a:cxn ang="0">
                    <a:pos x="76" y="248"/>
                  </a:cxn>
                  <a:cxn ang="0">
                    <a:pos x="74" y="236"/>
                  </a:cxn>
                  <a:cxn ang="0">
                    <a:pos x="73" y="209"/>
                  </a:cxn>
                  <a:cxn ang="0">
                    <a:pos x="77" y="187"/>
                  </a:cxn>
                  <a:cxn ang="0">
                    <a:pos x="118" y="0"/>
                  </a:cxn>
                  <a:cxn ang="0">
                    <a:pos x="171" y="11"/>
                  </a:cxn>
                  <a:cxn ang="0">
                    <a:pos x="154" y="91"/>
                  </a:cxn>
                  <a:cxn ang="0">
                    <a:pos x="162" y="110"/>
                  </a:cxn>
                  <a:cxn ang="0">
                    <a:pos x="168" y="126"/>
                  </a:cxn>
                  <a:cxn ang="0">
                    <a:pos x="169" y="137"/>
                  </a:cxn>
                  <a:cxn ang="0">
                    <a:pos x="172" y="148"/>
                  </a:cxn>
                  <a:cxn ang="0">
                    <a:pos x="181" y="157"/>
                  </a:cxn>
                  <a:cxn ang="0">
                    <a:pos x="187" y="167"/>
                  </a:cxn>
                  <a:cxn ang="0">
                    <a:pos x="195" y="183"/>
                  </a:cxn>
                  <a:cxn ang="0">
                    <a:pos x="199" y="191"/>
                  </a:cxn>
                  <a:cxn ang="0">
                    <a:pos x="204" y="201"/>
                  </a:cxn>
                  <a:cxn ang="0">
                    <a:pos x="213" y="206"/>
                  </a:cxn>
                  <a:cxn ang="0">
                    <a:pos x="217" y="214"/>
                  </a:cxn>
                  <a:cxn ang="0">
                    <a:pos x="228" y="216"/>
                  </a:cxn>
                  <a:cxn ang="0">
                    <a:pos x="217" y="243"/>
                  </a:cxn>
                  <a:cxn ang="0">
                    <a:pos x="211" y="254"/>
                  </a:cxn>
                  <a:cxn ang="0">
                    <a:pos x="210" y="263"/>
                  </a:cxn>
                  <a:cxn ang="0">
                    <a:pos x="211" y="280"/>
                  </a:cxn>
                  <a:cxn ang="0">
                    <a:pos x="203" y="285"/>
                  </a:cxn>
                  <a:cxn ang="0">
                    <a:pos x="200" y="296"/>
                  </a:cxn>
                  <a:cxn ang="0">
                    <a:pos x="206" y="304"/>
                  </a:cxn>
                  <a:cxn ang="0">
                    <a:pos x="215" y="309"/>
                  </a:cxn>
                  <a:cxn ang="0">
                    <a:pos x="238" y="303"/>
                  </a:cxn>
                  <a:cxn ang="0">
                    <a:pos x="242" y="319"/>
                  </a:cxn>
                  <a:cxn ang="0">
                    <a:pos x="249" y="343"/>
                  </a:cxn>
                  <a:cxn ang="0">
                    <a:pos x="255" y="354"/>
                  </a:cxn>
                  <a:cxn ang="0">
                    <a:pos x="252" y="366"/>
                  </a:cxn>
                  <a:cxn ang="0">
                    <a:pos x="257" y="377"/>
                  </a:cxn>
                  <a:cxn ang="0">
                    <a:pos x="270" y="380"/>
                  </a:cxn>
                  <a:cxn ang="0">
                    <a:pos x="271" y="395"/>
                  </a:cxn>
                  <a:cxn ang="0">
                    <a:pos x="272" y="404"/>
                  </a:cxn>
                  <a:cxn ang="0">
                    <a:pos x="280" y="415"/>
                  </a:cxn>
                  <a:cxn ang="0">
                    <a:pos x="283" y="408"/>
                  </a:cxn>
                  <a:cxn ang="0">
                    <a:pos x="299" y="408"/>
                  </a:cxn>
                  <a:cxn ang="0">
                    <a:pos x="310" y="410"/>
                  </a:cxn>
                  <a:cxn ang="0">
                    <a:pos x="318" y="404"/>
                  </a:cxn>
                  <a:cxn ang="0">
                    <a:pos x="339" y="408"/>
                  </a:cxn>
                  <a:cxn ang="0">
                    <a:pos x="350" y="410"/>
                  </a:cxn>
                  <a:cxn ang="0">
                    <a:pos x="360" y="410"/>
                  </a:cxn>
                  <a:cxn ang="0">
                    <a:pos x="374" y="400"/>
                  </a:cxn>
                  <a:cxn ang="0">
                    <a:pos x="381" y="417"/>
                  </a:cxn>
                  <a:cxn ang="0">
                    <a:pos x="355" y="624"/>
                  </a:cxn>
                  <a:cxn ang="0">
                    <a:pos x="200" y="600"/>
                  </a:cxn>
                  <a:cxn ang="0">
                    <a:pos x="96" y="581"/>
                  </a:cxn>
                </a:cxnLst>
                <a:rect l="0" t="0" r="r" b="b"/>
                <a:pathLst>
                  <a:path w="385" h="624">
                    <a:moveTo>
                      <a:pt x="0" y="560"/>
                    </a:moveTo>
                    <a:lnTo>
                      <a:pt x="29" y="415"/>
                    </a:lnTo>
                    <a:lnTo>
                      <a:pt x="32" y="411"/>
                    </a:lnTo>
                    <a:lnTo>
                      <a:pt x="35" y="410"/>
                    </a:lnTo>
                    <a:lnTo>
                      <a:pt x="39" y="399"/>
                    </a:lnTo>
                    <a:lnTo>
                      <a:pt x="40" y="392"/>
                    </a:lnTo>
                    <a:lnTo>
                      <a:pt x="44" y="387"/>
                    </a:lnTo>
                    <a:lnTo>
                      <a:pt x="40" y="381"/>
                    </a:lnTo>
                    <a:lnTo>
                      <a:pt x="36" y="379"/>
                    </a:lnTo>
                    <a:lnTo>
                      <a:pt x="31" y="377"/>
                    </a:lnTo>
                    <a:lnTo>
                      <a:pt x="28" y="373"/>
                    </a:lnTo>
                    <a:lnTo>
                      <a:pt x="32" y="357"/>
                    </a:lnTo>
                    <a:lnTo>
                      <a:pt x="38" y="353"/>
                    </a:lnTo>
                    <a:lnTo>
                      <a:pt x="44" y="342"/>
                    </a:lnTo>
                    <a:lnTo>
                      <a:pt x="53" y="336"/>
                    </a:lnTo>
                    <a:lnTo>
                      <a:pt x="57" y="331"/>
                    </a:lnTo>
                    <a:lnTo>
                      <a:pt x="59" y="326"/>
                    </a:lnTo>
                    <a:lnTo>
                      <a:pt x="61" y="322"/>
                    </a:lnTo>
                    <a:lnTo>
                      <a:pt x="70" y="311"/>
                    </a:lnTo>
                    <a:lnTo>
                      <a:pt x="78" y="296"/>
                    </a:lnTo>
                    <a:lnTo>
                      <a:pt x="89" y="282"/>
                    </a:lnTo>
                    <a:lnTo>
                      <a:pt x="93" y="277"/>
                    </a:lnTo>
                    <a:lnTo>
                      <a:pt x="91" y="266"/>
                    </a:lnTo>
                    <a:lnTo>
                      <a:pt x="81" y="256"/>
                    </a:lnTo>
                    <a:lnTo>
                      <a:pt x="78" y="254"/>
                    </a:lnTo>
                    <a:lnTo>
                      <a:pt x="76" y="248"/>
                    </a:lnTo>
                    <a:lnTo>
                      <a:pt x="76" y="240"/>
                    </a:lnTo>
                    <a:lnTo>
                      <a:pt x="74" y="236"/>
                    </a:lnTo>
                    <a:lnTo>
                      <a:pt x="76" y="220"/>
                    </a:lnTo>
                    <a:lnTo>
                      <a:pt x="73" y="209"/>
                    </a:lnTo>
                    <a:lnTo>
                      <a:pt x="76" y="204"/>
                    </a:lnTo>
                    <a:lnTo>
                      <a:pt x="77" y="187"/>
                    </a:lnTo>
                    <a:lnTo>
                      <a:pt x="116" y="3"/>
                    </a:lnTo>
                    <a:lnTo>
                      <a:pt x="118" y="0"/>
                    </a:lnTo>
                    <a:lnTo>
                      <a:pt x="158" y="8"/>
                    </a:lnTo>
                    <a:lnTo>
                      <a:pt x="171" y="11"/>
                    </a:lnTo>
                    <a:lnTo>
                      <a:pt x="169" y="14"/>
                    </a:lnTo>
                    <a:lnTo>
                      <a:pt x="154" y="91"/>
                    </a:lnTo>
                    <a:lnTo>
                      <a:pt x="162" y="107"/>
                    </a:lnTo>
                    <a:lnTo>
                      <a:pt x="162" y="110"/>
                    </a:lnTo>
                    <a:lnTo>
                      <a:pt x="166" y="121"/>
                    </a:lnTo>
                    <a:lnTo>
                      <a:pt x="168" y="126"/>
                    </a:lnTo>
                    <a:lnTo>
                      <a:pt x="165" y="132"/>
                    </a:lnTo>
                    <a:lnTo>
                      <a:pt x="169" y="137"/>
                    </a:lnTo>
                    <a:lnTo>
                      <a:pt x="162" y="137"/>
                    </a:lnTo>
                    <a:lnTo>
                      <a:pt x="172" y="148"/>
                    </a:lnTo>
                    <a:lnTo>
                      <a:pt x="173" y="153"/>
                    </a:lnTo>
                    <a:lnTo>
                      <a:pt x="181" y="157"/>
                    </a:lnTo>
                    <a:lnTo>
                      <a:pt x="183" y="163"/>
                    </a:lnTo>
                    <a:lnTo>
                      <a:pt x="187" y="167"/>
                    </a:lnTo>
                    <a:lnTo>
                      <a:pt x="188" y="172"/>
                    </a:lnTo>
                    <a:lnTo>
                      <a:pt x="195" y="183"/>
                    </a:lnTo>
                    <a:lnTo>
                      <a:pt x="199" y="189"/>
                    </a:lnTo>
                    <a:lnTo>
                      <a:pt x="199" y="191"/>
                    </a:lnTo>
                    <a:lnTo>
                      <a:pt x="199" y="197"/>
                    </a:lnTo>
                    <a:lnTo>
                      <a:pt x="204" y="201"/>
                    </a:lnTo>
                    <a:lnTo>
                      <a:pt x="207" y="206"/>
                    </a:lnTo>
                    <a:lnTo>
                      <a:pt x="213" y="206"/>
                    </a:lnTo>
                    <a:lnTo>
                      <a:pt x="211" y="212"/>
                    </a:lnTo>
                    <a:lnTo>
                      <a:pt x="217" y="214"/>
                    </a:lnTo>
                    <a:lnTo>
                      <a:pt x="223" y="214"/>
                    </a:lnTo>
                    <a:lnTo>
                      <a:pt x="228" y="216"/>
                    </a:lnTo>
                    <a:lnTo>
                      <a:pt x="222" y="232"/>
                    </a:lnTo>
                    <a:lnTo>
                      <a:pt x="217" y="243"/>
                    </a:lnTo>
                    <a:lnTo>
                      <a:pt x="215" y="248"/>
                    </a:lnTo>
                    <a:lnTo>
                      <a:pt x="211" y="254"/>
                    </a:lnTo>
                    <a:lnTo>
                      <a:pt x="213" y="258"/>
                    </a:lnTo>
                    <a:lnTo>
                      <a:pt x="210" y="263"/>
                    </a:lnTo>
                    <a:lnTo>
                      <a:pt x="214" y="269"/>
                    </a:lnTo>
                    <a:lnTo>
                      <a:pt x="211" y="280"/>
                    </a:lnTo>
                    <a:lnTo>
                      <a:pt x="206" y="281"/>
                    </a:lnTo>
                    <a:lnTo>
                      <a:pt x="203" y="285"/>
                    </a:lnTo>
                    <a:lnTo>
                      <a:pt x="204" y="292"/>
                    </a:lnTo>
                    <a:lnTo>
                      <a:pt x="200" y="296"/>
                    </a:lnTo>
                    <a:lnTo>
                      <a:pt x="199" y="301"/>
                    </a:lnTo>
                    <a:lnTo>
                      <a:pt x="206" y="304"/>
                    </a:lnTo>
                    <a:lnTo>
                      <a:pt x="210" y="311"/>
                    </a:lnTo>
                    <a:lnTo>
                      <a:pt x="215" y="309"/>
                    </a:lnTo>
                    <a:lnTo>
                      <a:pt x="237" y="299"/>
                    </a:lnTo>
                    <a:lnTo>
                      <a:pt x="238" y="303"/>
                    </a:lnTo>
                    <a:lnTo>
                      <a:pt x="242" y="308"/>
                    </a:lnTo>
                    <a:lnTo>
                      <a:pt x="242" y="319"/>
                    </a:lnTo>
                    <a:lnTo>
                      <a:pt x="245" y="332"/>
                    </a:lnTo>
                    <a:lnTo>
                      <a:pt x="249" y="343"/>
                    </a:lnTo>
                    <a:lnTo>
                      <a:pt x="253" y="349"/>
                    </a:lnTo>
                    <a:lnTo>
                      <a:pt x="255" y="354"/>
                    </a:lnTo>
                    <a:lnTo>
                      <a:pt x="255" y="360"/>
                    </a:lnTo>
                    <a:lnTo>
                      <a:pt x="252" y="366"/>
                    </a:lnTo>
                    <a:lnTo>
                      <a:pt x="253" y="372"/>
                    </a:lnTo>
                    <a:lnTo>
                      <a:pt x="257" y="377"/>
                    </a:lnTo>
                    <a:lnTo>
                      <a:pt x="264" y="374"/>
                    </a:lnTo>
                    <a:lnTo>
                      <a:pt x="270" y="380"/>
                    </a:lnTo>
                    <a:lnTo>
                      <a:pt x="272" y="389"/>
                    </a:lnTo>
                    <a:lnTo>
                      <a:pt x="271" y="395"/>
                    </a:lnTo>
                    <a:lnTo>
                      <a:pt x="274" y="400"/>
                    </a:lnTo>
                    <a:lnTo>
                      <a:pt x="272" y="404"/>
                    </a:lnTo>
                    <a:lnTo>
                      <a:pt x="276" y="410"/>
                    </a:lnTo>
                    <a:lnTo>
                      <a:pt x="280" y="415"/>
                    </a:lnTo>
                    <a:lnTo>
                      <a:pt x="283" y="414"/>
                    </a:lnTo>
                    <a:lnTo>
                      <a:pt x="283" y="408"/>
                    </a:lnTo>
                    <a:lnTo>
                      <a:pt x="289" y="407"/>
                    </a:lnTo>
                    <a:lnTo>
                      <a:pt x="299" y="408"/>
                    </a:lnTo>
                    <a:lnTo>
                      <a:pt x="305" y="410"/>
                    </a:lnTo>
                    <a:lnTo>
                      <a:pt x="310" y="410"/>
                    </a:lnTo>
                    <a:lnTo>
                      <a:pt x="316" y="406"/>
                    </a:lnTo>
                    <a:lnTo>
                      <a:pt x="318" y="404"/>
                    </a:lnTo>
                    <a:lnTo>
                      <a:pt x="329" y="408"/>
                    </a:lnTo>
                    <a:lnTo>
                      <a:pt x="339" y="408"/>
                    </a:lnTo>
                    <a:lnTo>
                      <a:pt x="346" y="412"/>
                    </a:lnTo>
                    <a:lnTo>
                      <a:pt x="350" y="410"/>
                    </a:lnTo>
                    <a:lnTo>
                      <a:pt x="360" y="414"/>
                    </a:lnTo>
                    <a:lnTo>
                      <a:pt x="360" y="410"/>
                    </a:lnTo>
                    <a:lnTo>
                      <a:pt x="369" y="399"/>
                    </a:lnTo>
                    <a:lnTo>
                      <a:pt x="374" y="400"/>
                    </a:lnTo>
                    <a:lnTo>
                      <a:pt x="377" y="410"/>
                    </a:lnTo>
                    <a:lnTo>
                      <a:pt x="381" y="417"/>
                    </a:lnTo>
                    <a:lnTo>
                      <a:pt x="385" y="421"/>
                    </a:lnTo>
                    <a:lnTo>
                      <a:pt x="355" y="624"/>
                    </a:lnTo>
                    <a:lnTo>
                      <a:pt x="284" y="615"/>
                    </a:lnTo>
                    <a:lnTo>
                      <a:pt x="200" y="600"/>
                    </a:lnTo>
                    <a:lnTo>
                      <a:pt x="177" y="596"/>
                    </a:lnTo>
                    <a:lnTo>
                      <a:pt x="96" y="581"/>
                    </a:lnTo>
                    <a:lnTo>
                      <a:pt x="0" y="560"/>
                    </a:lnTo>
                  </a:path>
                </a:pathLst>
              </a:custGeom>
              <a:solidFill>
                <a:schemeClr val="accent1">
                  <a:lumMod val="60000"/>
                  <a:lumOff val="40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78" name="Freeform 111"/>
              <p:cNvSpPr>
                <a:spLocks/>
              </p:cNvSpPr>
              <p:nvPr/>
            </p:nvSpPr>
            <p:spPr bwMode="auto">
              <a:xfrm>
                <a:off x="2182432" y="2818276"/>
                <a:ext cx="918094" cy="1187006"/>
              </a:xfrm>
              <a:custGeom>
                <a:avLst/>
                <a:gdLst/>
                <a:ahLst/>
                <a:cxnLst>
                  <a:cxn ang="0">
                    <a:pos x="0" y="406"/>
                  </a:cxn>
                  <a:cxn ang="0">
                    <a:pos x="73" y="0"/>
                  </a:cxn>
                  <a:cxn ang="0">
                    <a:pos x="96" y="4"/>
                  </a:cxn>
                  <a:cxn ang="0">
                    <a:pos x="180" y="19"/>
                  </a:cxn>
                  <a:cxn ang="0">
                    <a:pos x="251" y="28"/>
                  </a:cxn>
                  <a:cxn ang="0">
                    <a:pos x="239" y="111"/>
                  </a:cxn>
                  <a:cxn ang="0">
                    <a:pos x="362" y="127"/>
                  </a:cxn>
                  <a:cxn ang="0">
                    <a:pos x="320" y="455"/>
                  </a:cxn>
                  <a:cxn ang="0">
                    <a:pos x="232" y="443"/>
                  </a:cxn>
                  <a:cxn ang="0">
                    <a:pos x="147" y="431"/>
                  </a:cxn>
                  <a:cxn ang="0">
                    <a:pos x="58" y="416"/>
                  </a:cxn>
                  <a:cxn ang="0">
                    <a:pos x="0" y="406"/>
                  </a:cxn>
                </a:cxnLst>
                <a:rect l="0" t="0" r="r" b="b"/>
                <a:pathLst>
                  <a:path w="362" h="455">
                    <a:moveTo>
                      <a:pt x="0" y="406"/>
                    </a:moveTo>
                    <a:lnTo>
                      <a:pt x="73" y="0"/>
                    </a:lnTo>
                    <a:lnTo>
                      <a:pt x="96" y="4"/>
                    </a:lnTo>
                    <a:lnTo>
                      <a:pt x="180" y="19"/>
                    </a:lnTo>
                    <a:lnTo>
                      <a:pt x="251" y="28"/>
                    </a:lnTo>
                    <a:lnTo>
                      <a:pt x="239" y="111"/>
                    </a:lnTo>
                    <a:lnTo>
                      <a:pt x="362" y="127"/>
                    </a:lnTo>
                    <a:lnTo>
                      <a:pt x="320" y="455"/>
                    </a:lnTo>
                    <a:lnTo>
                      <a:pt x="232" y="443"/>
                    </a:lnTo>
                    <a:lnTo>
                      <a:pt x="147" y="431"/>
                    </a:lnTo>
                    <a:lnTo>
                      <a:pt x="58" y="416"/>
                    </a:lnTo>
                    <a:lnTo>
                      <a:pt x="0" y="406"/>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79" name="Freeform 112"/>
              <p:cNvSpPr>
                <a:spLocks/>
              </p:cNvSpPr>
              <p:nvPr/>
            </p:nvSpPr>
            <p:spPr bwMode="auto">
              <a:xfrm>
                <a:off x="2182432" y="2818276"/>
                <a:ext cx="918094" cy="1187006"/>
              </a:xfrm>
              <a:custGeom>
                <a:avLst/>
                <a:gdLst/>
                <a:ahLst/>
                <a:cxnLst>
                  <a:cxn ang="0">
                    <a:pos x="0" y="406"/>
                  </a:cxn>
                  <a:cxn ang="0">
                    <a:pos x="73" y="0"/>
                  </a:cxn>
                  <a:cxn ang="0">
                    <a:pos x="96" y="4"/>
                  </a:cxn>
                  <a:cxn ang="0">
                    <a:pos x="180" y="19"/>
                  </a:cxn>
                  <a:cxn ang="0">
                    <a:pos x="251" y="28"/>
                  </a:cxn>
                  <a:cxn ang="0">
                    <a:pos x="239" y="111"/>
                  </a:cxn>
                  <a:cxn ang="0">
                    <a:pos x="362" y="127"/>
                  </a:cxn>
                  <a:cxn ang="0">
                    <a:pos x="320" y="455"/>
                  </a:cxn>
                  <a:cxn ang="0">
                    <a:pos x="232" y="443"/>
                  </a:cxn>
                  <a:cxn ang="0">
                    <a:pos x="147" y="431"/>
                  </a:cxn>
                  <a:cxn ang="0">
                    <a:pos x="58" y="416"/>
                  </a:cxn>
                  <a:cxn ang="0">
                    <a:pos x="0" y="406"/>
                  </a:cxn>
                </a:cxnLst>
                <a:rect l="0" t="0" r="r" b="b"/>
                <a:pathLst>
                  <a:path w="362" h="455">
                    <a:moveTo>
                      <a:pt x="0" y="406"/>
                    </a:moveTo>
                    <a:lnTo>
                      <a:pt x="73" y="0"/>
                    </a:lnTo>
                    <a:lnTo>
                      <a:pt x="96" y="4"/>
                    </a:lnTo>
                    <a:lnTo>
                      <a:pt x="180" y="19"/>
                    </a:lnTo>
                    <a:lnTo>
                      <a:pt x="251" y="28"/>
                    </a:lnTo>
                    <a:lnTo>
                      <a:pt x="239" y="111"/>
                    </a:lnTo>
                    <a:lnTo>
                      <a:pt x="362" y="127"/>
                    </a:lnTo>
                    <a:lnTo>
                      <a:pt x="320" y="455"/>
                    </a:lnTo>
                    <a:lnTo>
                      <a:pt x="232" y="443"/>
                    </a:lnTo>
                    <a:lnTo>
                      <a:pt x="147" y="431"/>
                    </a:lnTo>
                    <a:lnTo>
                      <a:pt x="58" y="416"/>
                    </a:lnTo>
                    <a:lnTo>
                      <a:pt x="0" y="406"/>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80" name="Freeform 113"/>
              <p:cNvSpPr>
                <a:spLocks/>
              </p:cNvSpPr>
              <p:nvPr/>
            </p:nvSpPr>
            <p:spPr bwMode="auto">
              <a:xfrm>
                <a:off x="2309240" y="1292125"/>
                <a:ext cx="1689090" cy="1080045"/>
              </a:xfrm>
              <a:custGeom>
                <a:avLst/>
                <a:gdLst/>
                <a:ahLst/>
                <a:cxnLst>
                  <a:cxn ang="0">
                    <a:pos x="14" y="115"/>
                  </a:cxn>
                  <a:cxn ang="0">
                    <a:pos x="8" y="99"/>
                  </a:cxn>
                  <a:cxn ang="0">
                    <a:pos x="0" y="80"/>
                  </a:cxn>
                  <a:cxn ang="0">
                    <a:pos x="17" y="0"/>
                  </a:cxn>
                  <a:cxn ang="0">
                    <a:pos x="235" y="39"/>
                  </a:cxn>
                  <a:cxn ang="0">
                    <a:pos x="437" y="66"/>
                  </a:cxn>
                  <a:cxn ang="0">
                    <a:pos x="627" y="87"/>
                  </a:cxn>
                  <a:cxn ang="0">
                    <a:pos x="666" y="91"/>
                  </a:cxn>
                  <a:cxn ang="0">
                    <a:pos x="645" y="408"/>
                  </a:cxn>
                  <a:cxn ang="0">
                    <a:pos x="563" y="408"/>
                  </a:cxn>
                  <a:cxn ang="0">
                    <a:pos x="347" y="385"/>
                  </a:cxn>
                  <a:cxn ang="0">
                    <a:pos x="236" y="374"/>
                  </a:cxn>
                  <a:cxn ang="0">
                    <a:pos x="227" y="406"/>
                  </a:cxn>
                  <a:cxn ang="0">
                    <a:pos x="220" y="389"/>
                  </a:cxn>
                  <a:cxn ang="0">
                    <a:pos x="206" y="399"/>
                  </a:cxn>
                  <a:cxn ang="0">
                    <a:pos x="196" y="399"/>
                  </a:cxn>
                  <a:cxn ang="0">
                    <a:pos x="185" y="397"/>
                  </a:cxn>
                  <a:cxn ang="0">
                    <a:pos x="164" y="393"/>
                  </a:cxn>
                  <a:cxn ang="0">
                    <a:pos x="156" y="399"/>
                  </a:cxn>
                  <a:cxn ang="0">
                    <a:pos x="145" y="397"/>
                  </a:cxn>
                  <a:cxn ang="0">
                    <a:pos x="129" y="397"/>
                  </a:cxn>
                  <a:cxn ang="0">
                    <a:pos x="126" y="404"/>
                  </a:cxn>
                  <a:cxn ang="0">
                    <a:pos x="118" y="393"/>
                  </a:cxn>
                  <a:cxn ang="0">
                    <a:pos x="117" y="384"/>
                  </a:cxn>
                  <a:cxn ang="0">
                    <a:pos x="116" y="369"/>
                  </a:cxn>
                  <a:cxn ang="0">
                    <a:pos x="103" y="366"/>
                  </a:cxn>
                  <a:cxn ang="0">
                    <a:pos x="98" y="355"/>
                  </a:cxn>
                  <a:cxn ang="0">
                    <a:pos x="101" y="343"/>
                  </a:cxn>
                  <a:cxn ang="0">
                    <a:pos x="95" y="332"/>
                  </a:cxn>
                  <a:cxn ang="0">
                    <a:pos x="88" y="308"/>
                  </a:cxn>
                  <a:cxn ang="0">
                    <a:pos x="84" y="292"/>
                  </a:cxn>
                  <a:cxn ang="0">
                    <a:pos x="61" y="298"/>
                  </a:cxn>
                  <a:cxn ang="0">
                    <a:pos x="52" y="293"/>
                  </a:cxn>
                  <a:cxn ang="0">
                    <a:pos x="46" y="285"/>
                  </a:cxn>
                  <a:cxn ang="0">
                    <a:pos x="49" y="274"/>
                  </a:cxn>
                  <a:cxn ang="0">
                    <a:pos x="57" y="269"/>
                  </a:cxn>
                  <a:cxn ang="0">
                    <a:pos x="56" y="252"/>
                  </a:cxn>
                  <a:cxn ang="0">
                    <a:pos x="57" y="243"/>
                  </a:cxn>
                  <a:cxn ang="0">
                    <a:pos x="63" y="232"/>
                  </a:cxn>
                  <a:cxn ang="0">
                    <a:pos x="74" y="205"/>
                  </a:cxn>
                  <a:cxn ang="0">
                    <a:pos x="63" y="203"/>
                  </a:cxn>
                  <a:cxn ang="0">
                    <a:pos x="59" y="195"/>
                  </a:cxn>
                  <a:cxn ang="0">
                    <a:pos x="50" y="190"/>
                  </a:cxn>
                  <a:cxn ang="0">
                    <a:pos x="45" y="180"/>
                  </a:cxn>
                  <a:cxn ang="0">
                    <a:pos x="41" y="172"/>
                  </a:cxn>
                  <a:cxn ang="0">
                    <a:pos x="33" y="156"/>
                  </a:cxn>
                  <a:cxn ang="0">
                    <a:pos x="27" y="146"/>
                  </a:cxn>
                  <a:cxn ang="0">
                    <a:pos x="18" y="137"/>
                  </a:cxn>
                  <a:cxn ang="0">
                    <a:pos x="15" y="126"/>
                  </a:cxn>
                </a:cxnLst>
                <a:rect l="0" t="0" r="r" b="b"/>
                <a:pathLst>
                  <a:path w="666" h="414">
                    <a:moveTo>
                      <a:pt x="11" y="121"/>
                    </a:moveTo>
                    <a:lnTo>
                      <a:pt x="14" y="115"/>
                    </a:lnTo>
                    <a:lnTo>
                      <a:pt x="12" y="110"/>
                    </a:lnTo>
                    <a:lnTo>
                      <a:pt x="8" y="99"/>
                    </a:lnTo>
                    <a:lnTo>
                      <a:pt x="8" y="96"/>
                    </a:lnTo>
                    <a:lnTo>
                      <a:pt x="0" y="80"/>
                    </a:lnTo>
                    <a:lnTo>
                      <a:pt x="15" y="3"/>
                    </a:lnTo>
                    <a:lnTo>
                      <a:pt x="17" y="0"/>
                    </a:lnTo>
                    <a:lnTo>
                      <a:pt x="95" y="16"/>
                    </a:lnTo>
                    <a:lnTo>
                      <a:pt x="235" y="39"/>
                    </a:lnTo>
                    <a:lnTo>
                      <a:pt x="357" y="57"/>
                    </a:lnTo>
                    <a:lnTo>
                      <a:pt x="437" y="66"/>
                    </a:lnTo>
                    <a:lnTo>
                      <a:pt x="521" y="76"/>
                    </a:lnTo>
                    <a:lnTo>
                      <a:pt x="627" y="87"/>
                    </a:lnTo>
                    <a:lnTo>
                      <a:pt x="666" y="90"/>
                    </a:lnTo>
                    <a:lnTo>
                      <a:pt x="666" y="91"/>
                    </a:lnTo>
                    <a:lnTo>
                      <a:pt x="649" y="338"/>
                    </a:lnTo>
                    <a:lnTo>
                      <a:pt x="645" y="408"/>
                    </a:lnTo>
                    <a:lnTo>
                      <a:pt x="642" y="414"/>
                    </a:lnTo>
                    <a:lnTo>
                      <a:pt x="563" y="408"/>
                    </a:lnTo>
                    <a:lnTo>
                      <a:pt x="451" y="397"/>
                    </a:lnTo>
                    <a:lnTo>
                      <a:pt x="347" y="385"/>
                    </a:lnTo>
                    <a:lnTo>
                      <a:pt x="242" y="370"/>
                    </a:lnTo>
                    <a:lnTo>
                      <a:pt x="236" y="374"/>
                    </a:lnTo>
                    <a:lnTo>
                      <a:pt x="231" y="410"/>
                    </a:lnTo>
                    <a:lnTo>
                      <a:pt x="227" y="406"/>
                    </a:lnTo>
                    <a:lnTo>
                      <a:pt x="223" y="399"/>
                    </a:lnTo>
                    <a:lnTo>
                      <a:pt x="220" y="389"/>
                    </a:lnTo>
                    <a:lnTo>
                      <a:pt x="215" y="388"/>
                    </a:lnTo>
                    <a:lnTo>
                      <a:pt x="206" y="399"/>
                    </a:lnTo>
                    <a:lnTo>
                      <a:pt x="206" y="403"/>
                    </a:lnTo>
                    <a:lnTo>
                      <a:pt x="196" y="399"/>
                    </a:lnTo>
                    <a:lnTo>
                      <a:pt x="192" y="401"/>
                    </a:lnTo>
                    <a:lnTo>
                      <a:pt x="185" y="397"/>
                    </a:lnTo>
                    <a:lnTo>
                      <a:pt x="175" y="397"/>
                    </a:lnTo>
                    <a:lnTo>
                      <a:pt x="164" y="393"/>
                    </a:lnTo>
                    <a:lnTo>
                      <a:pt x="162" y="395"/>
                    </a:lnTo>
                    <a:lnTo>
                      <a:pt x="156" y="399"/>
                    </a:lnTo>
                    <a:lnTo>
                      <a:pt x="151" y="399"/>
                    </a:lnTo>
                    <a:lnTo>
                      <a:pt x="145" y="397"/>
                    </a:lnTo>
                    <a:lnTo>
                      <a:pt x="135" y="396"/>
                    </a:lnTo>
                    <a:lnTo>
                      <a:pt x="129" y="397"/>
                    </a:lnTo>
                    <a:lnTo>
                      <a:pt x="129" y="403"/>
                    </a:lnTo>
                    <a:lnTo>
                      <a:pt x="126" y="404"/>
                    </a:lnTo>
                    <a:lnTo>
                      <a:pt x="122" y="399"/>
                    </a:lnTo>
                    <a:lnTo>
                      <a:pt x="118" y="393"/>
                    </a:lnTo>
                    <a:lnTo>
                      <a:pt x="120" y="389"/>
                    </a:lnTo>
                    <a:lnTo>
                      <a:pt x="117" y="384"/>
                    </a:lnTo>
                    <a:lnTo>
                      <a:pt x="118" y="378"/>
                    </a:lnTo>
                    <a:lnTo>
                      <a:pt x="116" y="369"/>
                    </a:lnTo>
                    <a:lnTo>
                      <a:pt x="110" y="363"/>
                    </a:lnTo>
                    <a:lnTo>
                      <a:pt x="103" y="366"/>
                    </a:lnTo>
                    <a:lnTo>
                      <a:pt x="99" y="361"/>
                    </a:lnTo>
                    <a:lnTo>
                      <a:pt x="98" y="355"/>
                    </a:lnTo>
                    <a:lnTo>
                      <a:pt x="101" y="349"/>
                    </a:lnTo>
                    <a:lnTo>
                      <a:pt x="101" y="343"/>
                    </a:lnTo>
                    <a:lnTo>
                      <a:pt x="99" y="338"/>
                    </a:lnTo>
                    <a:lnTo>
                      <a:pt x="95" y="332"/>
                    </a:lnTo>
                    <a:lnTo>
                      <a:pt x="91" y="321"/>
                    </a:lnTo>
                    <a:lnTo>
                      <a:pt x="88" y="308"/>
                    </a:lnTo>
                    <a:lnTo>
                      <a:pt x="88" y="297"/>
                    </a:lnTo>
                    <a:lnTo>
                      <a:pt x="84" y="292"/>
                    </a:lnTo>
                    <a:lnTo>
                      <a:pt x="83" y="288"/>
                    </a:lnTo>
                    <a:lnTo>
                      <a:pt x="61" y="298"/>
                    </a:lnTo>
                    <a:lnTo>
                      <a:pt x="56" y="300"/>
                    </a:lnTo>
                    <a:lnTo>
                      <a:pt x="52" y="293"/>
                    </a:lnTo>
                    <a:lnTo>
                      <a:pt x="45" y="290"/>
                    </a:lnTo>
                    <a:lnTo>
                      <a:pt x="46" y="285"/>
                    </a:lnTo>
                    <a:lnTo>
                      <a:pt x="50" y="281"/>
                    </a:lnTo>
                    <a:lnTo>
                      <a:pt x="49" y="274"/>
                    </a:lnTo>
                    <a:lnTo>
                      <a:pt x="52" y="270"/>
                    </a:lnTo>
                    <a:lnTo>
                      <a:pt x="57" y="269"/>
                    </a:lnTo>
                    <a:lnTo>
                      <a:pt x="60" y="258"/>
                    </a:lnTo>
                    <a:lnTo>
                      <a:pt x="56" y="252"/>
                    </a:lnTo>
                    <a:lnTo>
                      <a:pt x="59" y="247"/>
                    </a:lnTo>
                    <a:lnTo>
                      <a:pt x="57" y="243"/>
                    </a:lnTo>
                    <a:lnTo>
                      <a:pt x="61" y="237"/>
                    </a:lnTo>
                    <a:lnTo>
                      <a:pt x="63" y="232"/>
                    </a:lnTo>
                    <a:lnTo>
                      <a:pt x="68" y="221"/>
                    </a:lnTo>
                    <a:lnTo>
                      <a:pt x="74" y="205"/>
                    </a:lnTo>
                    <a:lnTo>
                      <a:pt x="69" y="203"/>
                    </a:lnTo>
                    <a:lnTo>
                      <a:pt x="63" y="203"/>
                    </a:lnTo>
                    <a:lnTo>
                      <a:pt x="57" y="201"/>
                    </a:lnTo>
                    <a:lnTo>
                      <a:pt x="59" y="195"/>
                    </a:lnTo>
                    <a:lnTo>
                      <a:pt x="53" y="195"/>
                    </a:lnTo>
                    <a:lnTo>
                      <a:pt x="50" y="190"/>
                    </a:lnTo>
                    <a:lnTo>
                      <a:pt x="45" y="186"/>
                    </a:lnTo>
                    <a:lnTo>
                      <a:pt x="45" y="180"/>
                    </a:lnTo>
                    <a:lnTo>
                      <a:pt x="45" y="178"/>
                    </a:lnTo>
                    <a:lnTo>
                      <a:pt x="41" y="172"/>
                    </a:lnTo>
                    <a:lnTo>
                      <a:pt x="34" y="161"/>
                    </a:lnTo>
                    <a:lnTo>
                      <a:pt x="33" y="156"/>
                    </a:lnTo>
                    <a:lnTo>
                      <a:pt x="29" y="152"/>
                    </a:lnTo>
                    <a:lnTo>
                      <a:pt x="27" y="146"/>
                    </a:lnTo>
                    <a:lnTo>
                      <a:pt x="19" y="142"/>
                    </a:lnTo>
                    <a:lnTo>
                      <a:pt x="18" y="137"/>
                    </a:lnTo>
                    <a:lnTo>
                      <a:pt x="8" y="126"/>
                    </a:lnTo>
                    <a:lnTo>
                      <a:pt x="15" y="126"/>
                    </a:lnTo>
                    <a:lnTo>
                      <a:pt x="11" y="121"/>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81" name="Freeform 114"/>
              <p:cNvSpPr>
                <a:spLocks/>
              </p:cNvSpPr>
              <p:nvPr/>
            </p:nvSpPr>
            <p:spPr bwMode="auto">
              <a:xfrm>
                <a:off x="2309240" y="1294733"/>
                <a:ext cx="1689090" cy="1080045"/>
              </a:xfrm>
              <a:custGeom>
                <a:avLst/>
                <a:gdLst/>
                <a:ahLst/>
                <a:cxnLst>
                  <a:cxn ang="0">
                    <a:pos x="14" y="115"/>
                  </a:cxn>
                  <a:cxn ang="0">
                    <a:pos x="8" y="99"/>
                  </a:cxn>
                  <a:cxn ang="0">
                    <a:pos x="0" y="80"/>
                  </a:cxn>
                  <a:cxn ang="0">
                    <a:pos x="17" y="0"/>
                  </a:cxn>
                  <a:cxn ang="0">
                    <a:pos x="235" y="39"/>
                  </a:cxn>
                  <a:cxn ang="0">
                    <a:pos x="437" y="66"/>
                  </a:cxn>
                  <a:cxn ang="0">
                    <a:pos x="627" y="87"/>
                  </a:cxn>
                  <a:cxn ang="0">
                    <a:pos x="666" y="91"/>
                  </a:cxn>
                  <a:cxn ang="0">
                    <a:pos x="645" y="408"/>
                  </a:cxn>
                  <a:cxn ang="0">
                    <a:pos x="563" y="408"/>
                  </a:cxn>
                  <a:cxn ang="0">
                    <a:pos x="347" y="385"/>
                  </a:cxn>
                  <a:cxn ang="0">
                    <a:pos x="236" y="374"/>
                  </a:cxn>
                  <a:cxn ang="0">
                    <a:pos x="227" y="406"/>
                  </a:cxn>
                  <a:cxn ang="0">
                    <a:pos x="220" y="389"/>
                  </a:cxn>
                  <a:cxn ang="0">
                    <a:pos x="206" y="399"/>
                  </a:cxn>
                  <a:cxn ang="0">
                    <a:pos x="196" y="399"/>
                  </a:cxn>
                  <a:cxn ang="0">
                    <a:pos x="185" y="397"/>
                  </a:cxn>
                  <a:cxn ang="0">
                    <a:pos x="164" y="393"/>
                  </a:cxn>
                  <a:cxn ang="0">
                    <a:pos x="156" y="399"/>
                  </a:cxn>
                  <a:cxn ang="0">
                    <a:pos x="145" y="397"/>
                  </a:cxn>
                  <a:cxn ang="0">
                    <a:pos x="129" y="397"/>
                  </a:cxn>
                  <a:cxn ang="0">
                    <a:pos x="126" y="404"/>
                  </a:cxn>
                  <a:cxn ang="0">
                    <a:pos x="118" y="393"/>
                  </a:cxn>
                  <a:cxn ang="0">
                    <a:pos x="117" y="384"/>
                  </a:cxn>
                  <a:cxn ang="0">
                    <a:pos x="116" y="369"/>
                  </a:cxn>
                  <a:cxn ang="0">
                    <a:pos x="103" y="366"/>
                  </a:cxn>
                  <a:cxn ang="0">
                    <a:pos x="98" y="355"/>
                  </a:cxn>
                  <a:cxn ang="0">
                    <a:pos x="101" y="343"/>
                  </a:cxn>
                  <a:cxn ang="0">
                    <a:pos x="95" y="332"/>
                  </a:cxn>
                  <a:cxn ang="0">
                    <a:pos x="88" y="308"/>
                  </a:cxn>
                  <a:cxn ang="0">
                    <a:pos x="84" y="292"/>
                  </a:cxn>
                  <a:cxn ang="0">
                    <a:pos x="61" y="298"/>
                  </a:cxn>
                  <a:cxn ang="0">
                    <a:pos x="52" y="293"/>
                  </a:cxn>
                  <a:cxn ang="0">
                    <a:pos x="46" y="285"/>
                  </a:cxn>
                  <a:cxn ang="0">
                    <a:pos x="49" y="274"/>
                  </a:cxn>
                  <a:cxn ang="0">
                    <a:pos x="57" y="269"/>
                  </a:cxn>
                  <a:cxn ang="0">
                    <a:pos x="56" y="252"/>
                  </a:cxn>
                  <a:cxn ang="0">
                    <a:pos x="57" y="243"/>
                  </a:cxn>
                  <a:cxn ang="0">
                    <a:pos x="63" y="232"/>
                  </a:cxn>
                  <a:cxn ang="0">
                    <a:pos x="74" y="205"/>
                  </a:cxn>
                  <a:cxn ang="0">
                    <a:pos x="63" y="203"/>
                  </a:cxn>
                  <a:cxn ang="0">
                    <a:pos x="59" y="195"/>
                  </a:cxn>
                  <a:cxn ang="0">
                    <a:pos x="50" y="190"/>
                  </a:cxn>
                  <a:cxn ang="0">
                    <a:pos x="45" y="180"/>
                  </a:cxn>
                  <a:cxn ang="0">
                    <a:pos x="41" y="172"/>
                  </a:cxn>
                  <a:cxn ang="0">
                    <a:pos x="33" y="156"/>
                  </a:cxn>
                  <a:cxn ang="0">
                    <a:pos x="27" y="146"/>
                  </a:cxn>
                  <a:cxn ang="0">
                    <a:pos x="18" y="137"/>
                  </a:cxn>
                  <a:cxn ang="0">
                    <a:pos x="15" y="126"/>
                  </a:cxn>
                </a:cxnLst>
                <a:rect l="0" t="0" r="r" b="b"/>
                <a:pathLst>
                  <a:path w="666" h="414">
                    <a:moveTo>
                      <a:pt x="11" y="121"/>
                    </a:moveTo>
                    <a:lnTo>
                      <a:pt x="14" y="115"/>
                    </a:lnTo>
                    <a:lnTo>
                      <a:pt x="12" y="110"/>
                    </a:lnTo>
                    <a:lnTo>
                      <a:pt x="8" y="99"/>
                    </a:lnTo>
                    <a:lnTo>
                      <a:pt x="8" y="96"/>
                    </a:lnTo>
                    <a:lnTo>
                      <a:pt x="0" y="80"/>
                    </a:lnTo>
                    <a:lnTo>
                      <a:pt x="15" y="3"/>
                    </a:lnTo>
                    <a:lnTo>
                      <a:pt x="17" y="0"/>
                    </a:lnTo>
                    <a:lnTo>
                      <a:pt x="95" y="16"/>
                    </a:lnTo>
                    <a:lnTo>
                      <a:pt x="235" y="39"/>
                    </a:lnTo>
                    <a:lnTo>
                      <a:pt x="357" y="57"/>
                    </a:lnTo>
                    <a:lnTo>
                      <a:pt x="437" y="66"/>
                    </a:lnTo>
                    <a:lnTo>
                      <a:pt x="521" y="76"/>
                    </a:lnTo>
                    <a:lnTo>
                      <a:pt x="627" y="87"/>
                    </a:lnTo>
                    <a:lnTo>
                      <a:pt x="666" y="90"/>
                    </a:lnTo>
                    <a:lnTo>
                      <a:pt x="666" y="91"/>
                    </a:lnTo>
                    <a:lnTo>
                      <a:pt x="649" y="338"/>
                    </a:lnTo>
                    <a:lnTo>
                      <a:pt x="645" y="408"/>
                    </a:lnTo>
                    <a:lnTo>
                      <a:pt x="642" y="414"/>
                    </a:lnTo>
                    <a:lnTo>
                      <a:pt x="563" y="408"/>
                    </a:lnTo>
                    <a:lnTo>
                      <a:pt x="451" y="397"/>
                    </a:lnTo>
                    <a:lnTo>
                      <a:pt x="347" y="385"/>
                    </a:lnTo>
                    <a:lnTo>
                      <a:pt x="242" y="370"/>
                    </a:lnTo>
                    <a:lnTo>
                      <a:pt x="236" y="374"/>
                    </a:lnTo>
                    <a:lnTo>
                      <a:pt x="231" y="410"/>
                    </a:lnTo>
                    <a:lnTo>
                      <a:pt x="227" y="406"/>
                    </a:lnTo>
                    <a:lnTo>
                      <a:pt x="223" y="399"/>
                    </a:lnTo>
                    <a:lnTo>
                      <a:pt x="220" y="389"/>
                    </a:lnTo>
                    <a:lnTo>
                      <a:pt x="215" y="388"/>
                    </a:lnTo>
                    <a:lnTo>
                      <a:pt x="206" y="399"/>
                    </a:lnTo>
                    <a:lnTo>
                      <a:pt x="206" y="403"/>
                    </a:lnTo>
                    <a:lnTo>
                      <a:pt x="196" y="399"/>
                    </a:lnTo>
                    <a:lnTo>
                      <a:pt x="192" y="401"/>
                    </a:lnTo>
                    <a:lnTo>
                      <a:pt x="185" y="397"/>
                    </a:lnTo>
                    <a:lnTo>
                      <a:pt x="175" y="397"/>
                    </a:lnTo>
                    <a:lnTo>
                      <a:pt x="164" y="393"/>
                    </a:lnTo>
                    <a:lnTo>
                      <a:pt x="162" y="395"/>
                    </a:lnTo>
                    <a:lnTo>
                      <a:pt x="156" y="399"/>
                    </a:lnTo>
                    <a:lnTo>
                      <a:pt x="151" y="399"/>
                    </a:lnTo>
                    <a:lnTo>
                      <a:pt x="145" y="397"/>
                    </a:lnTo>
                    <a:lnTo>
                      <a:pt x="135" y="396"/>
                    </a:lnTo>
                    <a:lnTo>
                      <a:pt x="129" y="397"/>
                    </a:lnTo>
                    <a:lnTo>
                      <a:pt x="129" y="403"/>
                    </a:lnTo>
                    <a:lnTo>
                      <a:pt x="126" y="404"/>
                    </a:lnTo>
                    <a:lnTo>
                      <a:pt x="122" y="399"/>
                    </a:lnTo>
                    <a:lnTo>
                      <a:pt x="118" y="393"/>
                    </a:lnTo>
                    <a:lnTo>
                      <a:pt x="120" y="389"/>
                    </a:lnTo>
                    <a:lnTo>
                      <a:pt x="117" y="384"/>
                    </a:lnTo>
                    <a:lnTo>
                      <a:pt x="118" y="378"/>
                    </a:lnTo>
                    <a:lnTo>
                      <a:pt x="116" y="369"/>
                    </a:lnTo>
                    <a:lnTo>
                      <a:pt x="110" y="363"/>
                    </a:lnTo>
                    <a:lnTo>
                      <a:pt x="103" y="366"/>
                    </a:lnTo>
                    <a:lnTo>
                      <a:pt x="99" y="361"/>
                    </a:lnTo>
                    <a:lnTo>
                      <a:pt x="98" y="355"/>
                    </a:lnTo>
                    <a:lnTo>
                      <a:pt x="101" y="349"/>
                    </a:lnTo>
                    <a:lnTo>
                      <a:pt x="101" y="343"/>
                    </a:lnTo>
                    <a:lnTo>
                      <a:pt x="99" y="338"/>
                    </a:lnTo>
                    <a:lnTo>
                      <a:pt x="95" y="332"/>
                    </a:lnTo>
                    <a:lnTo>
                      <a:pt x="91" y="321"/>
                    </a:lnTo>
                    <a:lnTo>
                      <a:pt x="88" y="308"/>
                    </a:lnTo>
                    <a:lnTo>
                      <a:pt x="88" y="297"/>
                    </a:lnTo>
                    <a:lnTo>
                      <a:pt x="84" y="292"/>
                    </a:lnTo>
                    <a:lnTo>
                      <a:pt x="83" y="288"/>
                    </a:lnTo>
                    <a:lnTo>
                      <a:pt x="61" y="298"/>
                    </a:lnTo>
                    <a:lnTo>
                      <a:pt x="56" y="300"/>
                    </a:lnTo>
                    <a:lnTo>
                      <a:pt x="52" y="293"/>
                    </a:lnTo>
                    <a:lnTo>
                      <a:pt x="45" y="290"/>
                    </a:lnTo>
                    <a:lnTo>
                      <a:pt x="46" y="285"/>
                    </a:lnTo>
                    <a:lnTo>
                      <a:pt x="50" y="281"/>
                    </a:lnTo>
                    <a:lnTo>
                      <a:pt x="49" y="274"/>
                    </a:lnTo>
                    <a:lnTo>
                      <a:pt x="52" y="270"/>
                    </a:lnTo>
                    <a:lnTo>
                      <a:pt x="57" y="269"/>
                    </a:lnTo>
                    <a:lnTo>
                      <a:pt x="60" y="258"/>
                    </a:lnTo>
                    <a:lnTo>
                      <a:pt x="56" y="252"/>
                    </a:lnTo>
                    <a:lnTo>
                      <a:pt x="59" y="247"/>
                    </a:lnTo>
                    <a:lnTo>
                      <a:pt x="57" y="243"/>
                    </a:lnTo>
                    <a:lnTo>
                      <a:pt x="61" y="237"/>
                    </a:lnTo>
                    <a:lnTo>
                      <a:pt x="63" y="232"/>
                    </a:lnTo>
                    <a:lnTo>
                      <a:pt x="68" y="221"/>
                    </a:lnTo>
                    <a:lnTo>
                      <a:pt x="74" y="205"/>
                    </a:lnTo>
                    <a:lnTo>
                      <a:pt x="69" y="203"/>
                    </a:lnTo>
                    <a:lnTo>
                      <a:pt x="63" y="203"/>
                    </a:lnTo>
                    <a:lnTo>
                      <a:pt x="57" y="201"/>
                    </a:lnTo>
                    <a:lnTo>
                      <a:pt x="59" y="195"/>
                    </a:lnTo>
                    <a:lnTo>
                      <a:pt x="53" y="195"/>
                    </a:lnTo>
                    <a:lnTo>
                      <a:pt x="50" y="190"/>
                    </a:lnTo>
                    <a:lnTo>
                      <a:pt x="45" y="186"/>
                    </a:lnTo>
                    <a:lnTo>
                      <a:pt x="45" y="180"/>
                    </a:lnTo>
                    <a:lnTo>
                      <a:pt x="45" y="178"/>
                    </a:lnTo>
                    <a:lnTo>
                      <a:pt x="41" y="172"/>
                    </a:lnTo>
                    <a:lnTo>
                      <a:pt x="34" y="161"/>
                    </a:lnTo>
                    <a:lnTo>
                      <a:pt x="33" y="156"/>
                    </a:lnTo>
                    <a:lnTo>
                      <a:pt x="29" y="152"/>
                    </a:lnTo>
                    <a:lnTo>
                      <a:pt x="27" y="146"/>
                    </a:lnTo>
                    <a:lnTo>
                      <a:pt x="19" y="142"/>
                    </a:lnTo>
                    <a:lnTo>
                      <a:pt x="18" y="137"/>
                    </a:lnTo>
                    <a:lnTo>
                      <a:pt x="8" y="126"/>
                    </a:lnTo>
                    <a:lnTo>
                      <a:pt x="15" y="126"/>
                    </a:lnTo>
                    <a:lnTo>
                      <a:pt x="11" y="121"/>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82" name="Freeform 115"/>
              <p:cNvSpPr>
                <a:spLocks/>
              </p:cNvSpPr>
              <p:nvPr/>
            </p:nvSpPr>
            <p:spPr bwMode="auto">
              <a:xfrm>
                <a:off x="2788577" y="2257382"/>
                <a:ext cx="1148886" cy="970475"/>
              </a:xfrm>
              <a:custGeom>
                <a:avLst/>
                <a:gdLst/>
                <a:ahLst/>
                <a:cxnLst>
                  <a:cxn ang="0">
                    <a:pos x="12" y="243"/>
                  </a:cxn>
                  <a:cxn ang="0">
                    <a:pos x="42" y="40"/>
                  </a:cxn>
                  <a:cxn ang="0">
                    <a:pos x="47" y="4"/>
                  </a:cxn>
                  <a:cxn ang="0">
                    <a:pos x="53" y="0"/>
                  </a:cxn>
                  <a:cxn ang="0">
                    <a:pos x="158" y="15"/>
                  </a:cxn>
                  <a:cxn ang="0">
                    <a:pos x="262" y="27"/>
                  </a:cxn>
                  <a:cxn ang="0">
                    <a:pos x="374" y="38"/>
                  </a:cxn>
                  <a:cxn ang="0">
                    <a:pos x="453" y="44"/>
                  </a:cxn>
                  <a:cxn ang="0">
                    <a:pos x="441" y="208"/>
                  </a:cxn>
                  <a:cxn ang="0">
                    <a:pos x="430" y="372"/>
                  </a:cxn>
                  <a:cxn ang="0">
                    <a:pos x="333" y="365"/>
                  </a:cxn>
                  <a:cxn ang="0">
                    <a:pos x="281" y="360"/>
                  </a:cxn>
                  <a:cxn ang="0">
                    <a:pos x="182" y="349"/>
                  </a:cxn>
                  <a:cxn ang="0">
                    <a:pos x="123" y="342"/>
                  </a:cxn>
                  <a:cxn ang="0">
                    <a:pos x="0" y="326"/>
                  </a:cxn>
                  <a:cxn ang="0">
                    <a:pos x="12" y="243"/>
                  </a:cxn>
                </a:cxnLst>
                <a:rect l="0" t="0" r="r" b="b"/>
                <a:pathLst>
                  <a:path w="453" h="372">
                    <a:moveTo>
                      <a:pt x="12" y="243"/>
                    </a:moveTo>
                    <a:lnTo>
                      <a:pt x="42" y="40"/>
                    </a:lnTo>
                    <a:lnTo>
                      <a:pt x="47" y="4"/>
                    </a:lnTo>
                    <a:lnTo>
                      <a:pt x="53" y="0"/>
                    </a:lnTo>
                    <a:lnTo>
                      <a:pt x="158" y="15"/>
                    </a:lnTo>
                    <a:lnTo>
                      <a:pt x="262" y="27"/>
                    </a:lnTo>
                    <a:lnTo>
                      <a:pt x="374" y="38"/>
                    </a:lnTo>
                    <a:lnTo>
                      <a:pt x="453" y="44"/>
                    </a:lnTo>
                    <a:lnTo>
                      <a:pt x="441" y="208"/>
                    </a:lnTo>
                    <a:lnTo>
                      <a:pt x="430" y="372"/>
                    </a:lnTo>
                    <a:lnTo>
                      <a:pt x="333" y="365"/>
                    </a:lnTo>
                    <a:lnTo>
                      <a:pt x="281" y="360"/>
                    </a:lnTo>
                    <a:lnTo>
                      <a:pt x="182" y="349"/>
                    </a:lnTo>
                    <a:lnTo>
                      <a:pt x="123" y="342"/>
                    </a:lnTo>
                    <a:lnTo>
                      <a:pt x="0" y="326"/>
                    </a:lnTo>
                    <a:lnTo>
                      <a:pt x="12" y="243"/>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83" name="Freeform 116"/>
              <p:cNvSpPr>
                <a:spLocks/>
              </p:cNvSpPr>
              <p:nvPr/>
            </p:nvSpPr>
            <p:spPr bwMode="auto">
              <a:xfrm>
                <a:off x="2788577" y="2257382"/>
                <a:ext cx="1148886" cy="970475"/>
              </a:xfrm>
              <a:custGeom>
                <a:avLst/>
                <a:gdLst/>
                <a:ahLst/>
                <a:cxnLst>
                  <a:cxn ang="0">
                    <a:pos x="12" y="243"/>
                  </a:cxn>
                  <a:cxn ang="0">
                    <a:pos x="42" y="40"/>
                  </a:cxn>
                  <a:cxn ang="0">
                    <a:pos x="47" y="4"/>
                  </a:cxn>
                  <a:cxn ang="0">
                    <a:pos x="53" y="0"/>
                  </a:cxn>
                  <a:cxn ang="0">
                    <a:pos x="158" y="15"/>
                  </a:cxn>
                  <a:cxn ang="0">
                    <a:pos x="262" y="27"/>
                  </a:cxn>
                  <a:cxn ang="0">
                    <a:pos x="374" y="38"/>
                  </a:cxn>
                  <a:cxn ang="0">
                    <a:pos x="453" y="44"/>
                  </a:cxn>
                  <a:cxn ang="0">
                    <a:pos x="441" y="208"/>
                  </a:cxn>
                  <a:cxn ang="0">
                    <a:pos x="430" y="372"/>
                  </a:cxn>
                  <a:cxn ang="0">
                    <a:pos x="333" y="365"/>
                  </a:cxn>
                  <a:cxn ang="0">
                    <a:pos x="281" y="360"/>
                  </a:cxn>
                  <a:cxn ang="0">
                    <a:pos x="182" y="349"/>
                  </a:cxn>
                  <a:cxn ang="0">
                    <a:pos x="123" y="342"/>
                  </a:cxn>
                  <a:cxn ang="0">
                    <a:pos x="0" y="326"/>
                  </a:cxn>
                  <a:cxn ang="0">
                    <a:pos x="12" y="243"/>
                  </a:cxn>
                </a:cxnLst>
                <a:rect l="0" t="0" r="r" b="b"/>
                <a:pathLst>
                  <a:path w="453" h="372">
                    <a:moveTo>
                      <a:pt x="12" y="243"/>
                    </a:moveTo>
                    <a:lnTo>
                      <a:pt x="42" y="40"/>
                    </a:lnTo>
                    <a:lnTo>
                      <a:pt x="47" y="4"/>
                    </a:lnTo>
                    <a:lnTo>
                      <a:pt x="53" y="0"/>
                    </a:lnTo>
                    <a:lnTo>
                      <a:pt x="158" y="15"/>
                    </a:lnTo>
                    <a:lnTo>
                      <a:pt x="262" y="27"/>
                    </a:lnTo>
                    <a:lnTo>
                      <a:pt x="374" y="38"/>
                    </a:lnTo>
                    <a:lnTo>
                      <a:pt x="453" y="44"/>
                    </a:lnTo>
                    <a:lnTo>
                      <a:pt x="441" y="208"/>
                    </a:lnTo>
                    <a:lnTo>
                      <a:pt x="430" y="372"/>
                    </a:lnTo>
                    <a:lnTo>
                      <a:pt x="333" y="365"/>
                    </a:lnTo>
                    <a:lnTo>
                      <a:pt x="281" y="360"/>
                    </a:lnTo>
                    <a:lnTo>
                      <a:pt x="182" y="349"/>
                    </a:lnTo>
                    <a:lnTo>
                      <a:pt x="123" y="342"/>
                    </a:lnTo>
                    <a:lnTo>
                      <a:pt x="0" y="326"/>
                    </a:lnTo>
                    <a:lnTo>
                      <a:pt x="12" y="243"/>
                    </a:lnTo>
                  </a:path>
                </a:pathLst>
              </a:custGeom>
              <a:solidFill>
                <a:schemeClr val="tx1">
                  <a:lumMod val="20000"/>
                  <a:lumOff val="80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84" name="Freeform 117"/>
              <p:cNvSpPr>
                <a:spLocks/>
              </p:cNvSpPr>
              <p:nvPr/>
            </p:nvSpPr>
            <p:spPr bwMode="auto">
              <a:xfrm>
                <a:off x="2846909" y="4005282"/>
                <a:ext cx="1138741" cy="1223530"/>
              </a:xfrm>
              <a:custGeom>
                <a:avLst/>
                <a:gdLst/>
                <a:ahLst/>
                <a:cxnLst>
                  <a:cxn ang="0">
                    <a:pos x="0" y="463"/>
                  </a:cxn>
                  <a:cxn ang="0">
                    <a:pos x="0" y="460"/>
                  </a:cxn>
                  <a:cxn ang="0">
                    <a:pos x="58" y="0"/>
                  </a:cxn>
                  <a:cxn ang="0">
                    <a:pos x="165" y="12"/>
                  </a:cxn>
                  <a:cxn ang="0">
                    <a:pos x="260" y="22"/>
                  </a:cxn>
                  <a:cxn ang="0">
                    <a:pos x="376" y="31"/>
                  </a:cxn>
                  <a:cxn ang="0">
                    <a:pos x="449" y="37"/>
                  </a:cxn>
                  <a:cxn ang="0">
                    <a:pos x="446" y="77"/>
                  </a:cxn>
                  <a:cxn ang="0">
                    <a:pos x="443" y="79"/>
                  </a:cxn>
                  <a:cxn ang="0">
                    <a:pos x="442" y="84"/>
                  </a:cxn>
                  <a:cxn ang="0">
                    <a:pos x="431" y="282"/>
                  </a:cxn>
                  <a:cxn ang="0">
                    <a:pos x="424" y="357"/>
                  </a:cxn>
                  <a:cxn ang="0">
                    <a:pos x="419" y="442"/>
                  </a:cxn>
                  <a:cxn ang="0">
                    <a:pos x="414" y="448"/>
                  </a:cxn>
                  <a:cxn ang="0">
                    <a:pos x="411" y="448"/>
                  </a:cxn>
                  <a:cxn ang="0">
                    <a:pos x="351" y="444"/>
                  </a:cxn>
                  <a:cxn ang="0">
                    <a:pos x="290" y="438"/>
                  </a:cxn>
                  <a:cxn ang="0">
                    <a:pos x="222" y="433"/>
                  </a:cxn>
                  <a:cxn ang="0">
                    <a:pos x="171" y="427"/>
                  </a:cxn>
                  <a:cxn ang="0">
                    <a:pos x="171" y="430"/>
                  </a:cxn>
                  <a:cxn ang="0">
                    <a:pos x="173" y="440"/>
                  </a:cxn>
                  <a:cxn ang="0">
                    <a:pos x="176" y="444"/>
                  </a:cxn>
                  <a:cxn ang="0">
                    <a:pos x="176" y="446"/>
                  </a:cxn>
                  <a:cxn ang="0">
                    <a:pos x="176" y="446"/>
                  </a:cxn>
                  <a:cxn ang="0">
                    <a:pos x="64" y="434"/>
                  </a:cxn>
                  <a:cxn ang="0">
                    <a:pos x="61" y="441"/>
                  </a:cxn>
                  <a:cxn ang="0">
                    <a:pos x="58" y="468"/>
                  </a:cxn>
                  <a:cxn ang="0">
                    <a:pos x="53" y="469"/>
                  </a:cxn>
                  <a:cxn ang="0">
                    <a:pos x="0" y="463"/>
                  </a:cxn>
                </a:cxnLst>
                <a:rect l="0" t="0" r="r" b="b"/>
                <a:pathLst>
                  <a:path w="449" h="469">
                    <a:moveTo>
                      <a:pt x="0" y="463"/>
                    </a:moveTo>
                    <a:lnTo>
                      <a:pt x="0" y="460"/>
                    </a:lnTo>
                    <a:lnTo>
                      <a:pt x="58" y="0"/>
                    </a:lnTo>
                    <a:lnTo>
                      <a:pt x="165" y="12"/>
                    </a:lnTo>
                    <a:lnTo>
                      <a:pt x="260" y="22"/>
                    </a:lnTo>
                    <a:lnTo>
                      <a:pt x="376" y="31"/>
                    </a:lnTo>
                    <a:lnTo>
                      <a:pt x="449" y="37"/>
                    </a:lnTo>
                    <a:lnTo>
                      <a:pt x="446" y="77"/>
                    </a:lnTo>
                    <a:lnTo>
                      <a:pt x="443" y="79"/>
                    </a:lnTo>
                    <a:lnTo>
                      <a:pt x="442" y="84"/>
                    </a:lnTo>
                    <a:lnTo>
                      <a:pt x="431" y="282"/>
                    </a:lnTo>
                    <a:lnTo>
                      <a:pt x="424" y="357"/>
                    </a:lnTo>
                    <a:lnTo>
                      <a:pt x="419" y="442"/>
                    </a:lnTo>
                    <a:lnTo>
                      <a:pt x="414" y="448"/>
                    </a:lnTo>
                    <a:lnTo>
                      <a:pt x="411" y="448"/>
                    </a:lnTo>
                    <a:lnTo>
                      <a:pt x="351" y="444"/>
                    </a:lnTo>
                    <a:lnTo>
                      <a:pt x="290" y="438"/>
                    </a:lnTo>
                    <a:lnTo>
                      <a:pt x="222" y="433"/>
                    </a:lnTo>
                    <a:lnTo>
                      <a:pt x="171" y="427"/>
                    </a:lnTo>
                    <a:lnTo>
                      <a:pt x="171" y="430"/>
                    </a:lnTo>
                    <a:lnTo>
                      <a:pt x="173" y="440"/>
                    </a:lnTo>
                    <a:lnTo>
                      <a:pt x="176" y="444"/>
                    </a:lnTo>
                    <a:lnTo>
                      <a:pt x="176" y="446"/>
                    </a:lnTo>
                    <a:lnTo>
                      <a:pt x="176" y="446"/>
                    </a:lnTo>
                    <a:lnTo>
                      <a:pt x="64" y="434"/>
                    </a:lnTo>
                    <a:lnTo>
                      <a:pt x="61" y="441"/>
                    </a:lnTo>
                    <a:lnTo>
                      <a:pt x="58" y="468"/>
                    </a:lnTo>
                    <a:lnTo>
                      <a:pt x="53" y="469"/>
                    </a:lnTo>
                    <a:lnTo>
                      <a:pt x="0" y="463"/>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85" name="Freeform 118"/>
              <p:cNvSpPr>
                <a:spLocks/>
              </p:cNvSpPr>
              <p:nvPr/>
            </p:nvSpPr>
            <p:spPr bwMode="auto">
              <a:xfrm>
                <a:off x="2846909" y="4005282"/>
                <a:ext cx="1138741" cy="1223530"/>
              </a:xfrm>
              <a:custGeom>
                <a:avLst/>
                <a:gdLst/>
                <a:ahLst/>
                <a:cxnLst>
                  <a:cxn ang="0">
                    <a:pos x="0" y="463"/>
                  </a:cxn>
                  <a:cxn ang="0">
                    <a:pos x="0" y="460"/>
                  </a:cxn>
                  <a:cxn ang="0">
                    <a:pos x="58" y="0"/>
                  </a:cxn>
                  <a:cxn ang="0">
                    <a:pos x="165" y="12"/>
                  </a:cxn>
                  <a:cxn ang="0">
                    <a:pos x="260" y="22"/>
                  </a:cxn>
                  <a:cxn ang="0">
                    <a:pos x="376" y="31"/>
                  </a:cxn>
                  <a:cxn ang="0">
                    <a:pos x="449" y="37"/>
                  </a:cxn>
                  <a:cxn ang="0">
                    <a:pos x="446" y="77"/>
                  </a:cxn>
                  <a:cxn ang="0">
                    <a:pos x="443" y="79"/>
                  </a:cxn>
                  <a:cxn ang="0">
                    <a:pos x="442" y="84"/>
                  </a:cxn>
                  <a:cxn ang="0">
                    <a:pos x="431" y="282"/>
                  </a:cxn>
                  <a:cxn ang="0">
                    <a:pos x="424" y="357"/>
                  </a:cxn>
                  <a:cxn ang="0">
                    <a:pos x="419" y="442"/>
                  </a:cxn>
                  <a:cxn ang="0">
                    <a:pos x="414" y="448"/>
                  </a:cxn>
                  <a:cxn ang="0">
                    <a:pos x="411" y="448"/>
                  </a:cxn>
                  <a:cxn ang="0">
                    <a:pos x="351" y="444"/>
                  </a:cxn>
                  <a:cxn ang="0">
                    <a:pos x="290" y="438"/>
                  </a:cxn>
                  <a:cxn ang="0">
                    <a:pos x="222" y="433"/>
                  </a:cxn>
                  <a:cxn ang="0">
                    <a:pos x="171" y="427"/>
                  </a:cxn>
                  <a:cxn ang="0">
                    <a:pos x="171" y="430"/>
                  </a:cxn>
                  <a:cxn ang="0">
                    <a:pos x="173" y="440"/>
                  </a:cxn>
                  <a:cxn ang="0">
                    <a:pos x="176" y="444"/>
                  </a:cxn>
                  <a:cxn ang="0">
                    <a:pos x="176" y="446"/>
                  </a:cxn>
                  <a:cxn ang="0">
                    <a:pos x="176" y="446"/>
                  </a:cxn>
                  <a:cxn ang="0">
                    <a:pos x="64" y="434"/>
                  </a:cxn>
                  <a:cxn ang="0">
                    <a:pos x="61" y="441"/>
                  </a:cxn>
                  <a:cxn ang="0">
                    <a:pos x="58" y="468"/>
                  </a:cxn>
                  <a:cxn ang="0">
                    <a:pos x="53" y="469"/>
                  </a:cxn>
                  <a:cxn ang="0">
                    <a:pos x="0" y="463"/>
                  </a:cxn>
                </a:cxnLst>
                <a:rect l="0" t="0" r="r" b="b"/>
                <a:pathLst>
                  <a:path w="449" h="469">
                    <a:moveTo>
                      <a:pt x="0" y="463"/>
                    </a:moveTo>
                    <a:lnTo>
                      <a:pt x="0" y="460"/>
                    </a:lnTo>
                    <a:lnTo>
                      <a:pt x="58" y="0"/>
                    </a:lnTo>
                    <a:lnTo>
                      <a:pt x="165" y="12"/>
                    </a:lnTo>
                    <a:lnTo>
                      <a:pt x="260" y="22"/>
                    </a:lnTo>
                    <a:lnTo>
                      <a:pt x="376" y="31"/>
                    </a:lnTo>
                    <a:lnTo>
                      <a:pt x="449" y="37"/>
                    </a:lnTo>
                    <a:lnTo>
                      <a:pt x="446" y="77"/>
                    </a:lnTo>
                    <a:lnTo>
                      <a:pt x="443" y="79"/>
                    </a:lnTo>
                    <a:lnTo>
                      <a:pt x="442" y="84"/>
                    </a:lnTo>
                    <a:lnTo>
                      <a:pt x="431" y="282"/>
                    </a:lnTo>
                    <a:lnTo>
                      <a:pt x="424" y="357"/>
                    </a:lnTo>
                    <a:lnTo>
                      <a:pt x="419" y="442"/>
                    </a:lnTo>
                    <a:lnTo>
                      <a:pt x="414" y="448"/>
                    </a:lnTo>
                    <a:lnTo>
                      <a:pt x="411" y="448"/>
                    </a:lnTo>
                    <a:lnTo>
                      <a:pt x="351" y="444"/>
                    </a:lnTo>
                    <a:lnTo>
                      <a:pt x="290" y="438"/>
                    </a:lnTo>
                    <a:lnTo>
                      <a:pt x="222" y="433"/>
                    </a:lnTo>
                    <a:lnTo>
                      <a:pt x="171" y="427"/>
                    </a:lnTo>
                    <a:lnTo>
                      <a:pt x="171" y="430"/>
                    </a:lnTo>
                    <a:lnTo>
                      <a:pt x="173" y="440"/>
                    </a:lnTo>
                    <a:lnTo>
                      <a:pt x="176" y="444"/>
                    </a:lnTo>
                    <a:lnTo>
                      <a:pt x="176" y="446"/>
                    </a:lnTo>
                    <a:lnTo>
                      <a:pt x="176" y="446"/>
                    </a:lnTo>
                    <a:lnTo>
                      <a:pt x="64" y="434"/>
                    </a:lnTo>
                    <a:lnTo>
                      <a:pt x="61" y="441"/>
                    </a:lnTo>
                    <a:lnTo>
                      <a:pt x="58" y="468"/>
                    </a:lnTo>
                    <a:lnTo>
                      <a:pt x="53" y="469"/>
                    </a:lnTo>
                    <a:lnTo>
                      <a:pt x="0" y="463"/>
                    </a:lnTo>
                  </a:path>
                </a:pathLst>
              </a:custGeom>
              <a:solidFill>
                <a:schemeClr val="accent1">
                  <a:lumMod val="60000"/>
                  <a:lumOff val="40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86" name="Freeform 119"/>
              <p:cNvSpPr>
                <a:spLocks/>
              </p:cNvSpPr>
              <p:nvPr/>
            </p:nvSpPr>
            <p:spPr bwMode="auto">
              <a:xfrm>
                <a:off x="2994007" y="3149594"/>
                <a:ext cx="1194537" cy="962649"/>
              </a:xfrm>
              <a:custGeom>
                <a:avLst/>
                <a:gdLst/>
                <a:ahLst/>
                <a:cxnLst>
                  <a:cxn ang="0">
                    <a:pos x="0" y="328"/>
                  </a:cxn>
                  <a:cxn ang="0">
                    <a:pos x="42" y="0"/>
                  </a:cxn>
                  <a:cxn ang="0">
                    <a:pos x="101" y="7"/>
                  </a:cxn>
                  <a:cxn ang="0">
                    <a:pos x="200" y="18"/>
                  </a:cxn>
                  <a:cxn ang="0">
                    <a:pos x="252" y="23"/>
                  </a:cxn>
                  <a:cxn ang="0">
                    <a:pos x="349" y="30"/>
                  </a:cxn>
                  <a:cxn ang="0">
                    <a:pos x="404" y="34"/>
                  </a:cxn>
                  <a:cxn ang="0">
                    <a:pos x="465" y="38"/>
                  </a:cxn>
                  <a:cxn ang="0">
                    <a:pos x="471" y="41"/>
                  </a:cxn>
                  <a:cxn ang="0">
                    <a:pos x="467" y="121"/>
                  </a:cxn>
                  <a:cxn ang="0">
                    <a:pos x="455" y="369"/>
                  </a:cxn>
                  <a:cxn ang="0">
                    <a:pos x="391" y="365"/>
                  </a:cxn>
                  <a:cxn ang="0">
                    <a:pos x="318" y="359"/>
                  </a:cxn>
                  <a:cxn ang="0">
                    <a:pos x="202" y="350"/>
                  </a:cxn>
                  <a:cxn ang="0">
                    <a:pos x="107" y="340"/>
                  </a:cxn>
                  <a:cxn ang="0">
                    <a:pos x="0" y="328"/>
                  </a:cxn>
                </a:cxnLst>
                <a:rect l="0" t="0" r="r" b="b"/>
                <a:pathLst>
                  <a:path w="471" h="369">
                    <a:moveTo>
                      <a:pt x="0" y="328"/>
                    </a:moveTo>
                    <a:lnTo>
                      <a:pt x="42" y="0"/>
                    </a:lnTo>
                    <a:lnTo>
                      <a:pt x="101" y="7"/>
                    </a:lnTo>
                    <a:lnTo>
                      <a:pt x="200" y="18"/>
                    </a:lnTo>
                    <a:lnTo>
                      <a:pt x="252" y="23"/>
                    </a:lnTo>
                    <a:lnTo>
                      <a:pt x="349" y="30"/>
                    </a:lnTo>
                    <a:lnTo>
                      <a:pt x="404" y="34"/>
                    </a:lnTo>
                    <a:lnTo>
                      <a:pt x="465" y="38"/>
                    </a:lnTo>
                    <a:lnTo>
                      <a:pt x="471" y="41"/>
                    </a:lnTo>
                    <a:lnTo>
                      <a:pt x="467" y="121"/>
                    </a:lnTo>
                    <a:lnTo>
                      <a:pt x="455" y="369"/>
                    </a:lnTo>
                    <a:lnTo>
                      <a:pt x="391" y="365"/>
                    </a:lnTo>
                    <a:lnTo>
                      <a:pt x="318" y="359"/>
                    </a:lnTo>
                    <a:lnTo>
                      <a:pt x="202" y="350"/>
                    </a:lnTo>
                    <a:lnTo>
                      <a:pt x="107" y="340"/>
                    </a:lnTo>
                    <a:lnTo>
                      <a:pt x="0" y="328"/>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87" name="Freeform 120"/>
              <p:cNvSpPr>
                <a:spLocks/>
              </p:cNvSpPr>
              <p:nvPr/>
            </p:nvSpPr>
            <p:spPr bwMode="auto">
              <a:xfrm>
                <a:off x="2994007" y="3149594"/>
                <a:ext cx="1194537" cy="962649"/>
              </a:xfrm>
              <a:custGeom>
                <a:avLst/>
                <a:gdLst/>
                <a:ahLst/>
                <a:cxnLst>
                  <a:cxn ang="0">
                    <a:pos x="0" y="328"/>
                  </a:cxn>
                  <a:cxn ang="0">
                    <a:pos x="42" y="0"/>
                  </a:cxn>
                  <a:cxn ang="0">
                    <a:pos x="101" y="7"/>
                  </a:cxn>
                  <a:cxn ang="0">
                    <a:pos x="200" y="18"/>
                  </a:cxn>
                  <a:cxn ang="0">
                    <a:pos x="252" y="23"/>
                  </a:cxn>
                  <a:cxn ang="0">
                    <a:pos x="349" y="30"/>
                  </a:cxn>
                  <a:cxn ang="0">
                    <a:pos x="404" y="34"/>
                  </a:cxn>
                  <a:cxn ang="0">
                    <a:pos x="465" y="38"/>
                  </a:cxn>
                  <a:cxn ang="0">
                    <a:pos x="471" y="41"/>
                  </a:cxn>
                  <a:cxn ang="0">
                    <a:pos x="467" y="121"/>
                  </a:cxn>
                  <a:cxn ang="0">
                    <a:pos x="455" y="369"/>
                  </a:cxn>
                  <a:cxn ang="0">
                    <a:pos x="391" y="365"/>
                  </a:cxn>
                  <a:cxn ang="0">
                    <a:pos x="318" y="359"/>
                  </a:cxn>
                  <a:cxn ang="0">
                    <a:pos x="202" y="350"/>
                  </a:cxn>
                  <a:cxn ang="0">
                    <a:pos x="107" y="340"/>
                  </a:cxn>
                  <a:cxn ang="0">
                    <a:pos x="0" y="328"/>
                  </a:cxn>
                </a:cxnLst>
                <a:rect l="0" t="0" r="r" b="b"/>
                <a:pathLst>
                  <a:path w="471" h="369">
                    <a:moveTo>
                      <a:pt x="0" y="328"/>
                    </a:moveTo>
                    <a:lnTo>
                      <a:pt x="42" y="0"/>
                    </a:lnTo>
                    <a:lnTo>
                      <a:pt x="101" y="7"/>
                    </a:lnTo>
                    <a:lnTo>
                      <a:pt x="200" y="18"/>
                    </a:lnTo>
                    <a:lnTo>
                      <a:pt x="252" y="23"/>
                    </a:lnTo>
                    <a:lnTo>
                      <a:pt x="349" y="30"/>
                    </a:lnTo>
                    <a:lnTo>
                      <a:pt x="404" y="34"/>
                    </a:lnTo>
                    <a:lnTo>
                      <a:pt x="465" y="38"/>
                    </a:lnTo>
                    <a:lnTo>
                      <a:pt x="471" y="41"/>
                    </a:lnTo>
                    <a:lnTo>
                      <a:pt x="467" y="121"/>
                    </a:lnTo>
                    <a:lnTo>
                      <a:pt x="455" y="369"/>
                    </a:lnTo>
                    <a:lnTo>
                      <a:pt x="391" y="365"/>
                    </a:lnTo>
                    <a:lnTo>
                      <a:pt x="318" y="359"/>
                    </a:lnTo>
                    <a:lnTo>
                      <a:pt x="202" y="350"/>
                    </a:lnTo>
                    <a:lnTo>
                      <a:pt x="107" y="340"/>
                    </a:lnTo>
                    <a:lnTo>
                      <a:pt x="0" y="328"/>
                    </a:lnTo>
                  </a:path>
                </a:pathLst>
              </a:custGeom>
              <a:solidFill>
                <a:schemeClr val="accent1">
                  <a:lumMod val="60000"/>
                  <a:lumOff val="40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88" name="Freeform 121"/>
              <p:cNvSpPr>
                <a:spLocks/>
              </p:cNvSpPr>
              <p:nvPr/>
            </p:nvSpPr>
            <p:spPr bwMode="auto">
              <a:xfrm>
                <a:off x="3879130" y="2800014"/>
                <a:ext cx="1356852" cy="686116"/>
              </a:xfrm>
              <a:custGeom>
                <a:avLst/>
                <a:gdLst/>
                <a:ahLst/>
                <a:cxnLst>
                  <a:cxn ang="0">
                    <a:pos x="11" y="0"/>
                  </a:cxn>
                  <a:cxn ang="0">
                    <a:pos x="176" y="9"/>
                  </a:cxn>
                  <a:cxn ang="0">
                    <a:pos x="342" y="15"/>
                  </a:cxn>
                  <a:cxn ang="0">
                    <a:pos x="370" y="34"/>
                  </a:cxn>
                  <a:cxn ang="0">
                    <a:pos x="380" y="26"/>
                  </a:cxn>
                  <a:cxn ang="0">
                    <a:pos x="413" y="26"/>
                  </a:cxn>
                  <a:cxn ang="0">
                    <a:pos x="427" y="34"/>
                  </a:cxn>
                  <a:cxn ang="0">
                    <a:pos x="434" y="38"/>
                  </a:cxn>
                  <a:cxn ang="0">
                    <a:pos x="443" y="42"/>
                  </a:cxn>
                  <a:cxn ang="0">
                    <a:pos x="451" y="49"/>
                  </a:cxn>
                  <a:cxn ang="0">
                    <a:pos x="461" y="55"/>
                  </a:cxn>
                  <a:cxn ang="0">
                    <a:pos x="468" y="62"/>
                  </a:cxn>
                  <a:cxn ang="0">
                    <a:pos x="469" y="72"/>
                  </a:cxn>
                  <a:cxn ang="0">
                    <a:pos x="470" y="81"/>
                  </a:cxn>
                  <a:cxn ang="0">
                    <a:pos x="474" y="92"/>
                  </a:cxn>
                  <a:cxn ang="0">
                    <a:pos x="483" y="107"/>
                  </a:cxn>
                  <a:cxn ang="0">
                    <a:pos x="487" y="116"/>
                  </a:cxn>
                  <a:cxn ang="0">
                    <a:pos x="485" y="127"/>
                  </a:cxn>
                  <a:cxn ang="0">
                    <a:pos x="487" y="134"/>
                  </a:cxn>
                  <a:cxn ang="0">
                    <a:pos x="491" y="139"/>
                  </a:cxn>
                  <a:cxn ang="0">
                    <a:pos x="495" y="148"/>
                  </a:cxn>
                  <a:cxn ang="0">
                    <a:pos x="498" y="160"/>
                  </a:cxn>
                  <a:cxn ang="0">
                    <a:pos x="500" y="171"/>
                  </a:cxn>
                  <a:cxn ang="0">
                    <a:pos x="503" y="188"/>
                  </a:cxn>
                  <a:cxn ang="0">
                    <a:pos x="506" y="207"/>
                  </a:cxn>
                  <a:cxn ang="0">
                    <a:pos x="507" y="218"/>
                  </a:cxn>
                  <a:cxn ang="0">
                    <a:pos x="515" y="233"/>
                  </a:cxn>
                  <a:cxn ang="0">
                    <a:pos x="525" y="241"/>
                  </a:cxn>
                  <a:cxn ang="0">
                    <a:pos x="530" y="252"/>
                  </a:cxn>
                  <a:cxn ang="0">
                    <a:pos x="535" y="261"/>
                  </a:cxn>
                  <a:cxn ang="0">
                    <a:pos x="350" y="263"/>
                  </a:cxn>
                  <a:cxn ang="0">
                    <a:pos x="118" y="255"/>
                  </a:cxn>
                  <a:cxn ang="0">
                    <a:pos x="116" y="172"/>
                  </a:cxn>
                  <a:cxn ang="0">
                    <a:pos x="0" y="164"/>
                  </a:cxn>
                </a:cxnLst>
                <a:rect l="0" t="0" r="r" b="b"/>
                <a:pathLst>
                  <a:path w="535" h="263">
                    <a:moveTo>
                      <a:pt x="0" y="164"/>
                    </a:moveTo>
                    <a:lnTo>
                      <a:pt x="11" y="0"/>
                    </a:lnTo>
                    <a:lnTo>
                      <a:pt x="73" y="4"/>
                    </a:lnTo>
                    <a:lnTo>
                      <a:pt x="176" y="9"/>
                    </a:lnTo>
                    <a:lnTo>
                      <a:pt x="275" y="13"/>
                    </a:lnTo>
                    <a:lnTo>
                      <a:pt x="342" y="15"/>
                    </a:lnTo>
                    <a:lnTo>
                      <a:pt x="348" y="21"/>
                    </a:lnTo>
                    <a:lnTo>
                      <a:pt x="370" y="34"/>
                    </a:lnTo>
                    <a:lnTo>
                      <a:pt x="375" y="31"/>
                    </a:lnTo>
                    <a:lnTo>
                      <a:pt x="380" y="26"/>
                    </a:lnTo>
                    <a:lnTo>
                      <a:pt x="390" y="27"/>
                    </a:lnTo>
                    <a:lnTo>
                      <a:pt x="413" y="26"/>
                    </a:lnTo>
                    <a:lnTo>
                      <a:pt x="422" y="32"/>
                    </a:lnTo>
                    <a:lnTo>
                      <a:pt x="427" y="34"/>
                    </a:lnTo>
                    <a:lnTo>
                      <a:pt x="432" y="35"/>
                    </a:lnTo>
                    <a:lnTo>
                      <a:pt x="434" y="38"/>
                    </a:lnTo>
                    <a:lnTo>
                      <a:pt x="438" y="36"/>
                    </a:lnTo>
                    <a:lnTo>
                      <a:pt x="443" y="42"/>
                    </a:lnTo>
                    <a:lnTo>
                      <a:pt x="449" y="43"/>
                    </a:lnTo>
                    <a:lnTo>
                      <a:pt x="451" y="49"/>
                    </a:lnTo>
                    <a:lnTo>
                      <a:pt x="457" y="54"/>
                    </a:lnTo>
                    <a:lnTo>
                      <a:pt x="461" y="55"/>
                    </a:lnTo>
                    <a:lnTo>
                      <a:pt x="466" y="57"/>
                    </a:lnTo>
                    <a:lnTo>
                      <a:pt x="468" y="62"/>
                    </a:lnTo>
                    <a:lnTo>
                      <a:pt x="466" y="66"/>
                    </a:lnTo>
                    <a:lnTo>
                      <a:pt x="469" y="72"/>
                    </a:lnTo>
                    <a:lnTo>
                      <a:pt x="470" y="77"/>
                    </a:lnTo>
                    <a:lnTo>
                      <a:pt x="470" y="81"/>
                    </a:lnTo>
                    <a:lnTo>
                      <a:pt x="474" y="87"/>
                    </a:lnTo>
                    <a:lnTo>
                      <a:pt x="474" y="92"/>
                    </a:lnTo>
                    <a:lnTo>
                      <a:pt x="483" y="101"/>
                    </a:lnTo>
                    <a:lnTo>
                      <a:pt x="483" y="107"/>
                    </a:lnTo>
                    <a:lnTo>
                      <a:pt x="485" y="112"/>
                    </a:lnTo>
                    <a:lnTo>
                      <a:pt x="487" y="116"/>
                    </a:lnTo>
                    <a:lnTo>
                      <a:pt x="485" y="122"/>
                    </a:lnTo>
                    <a:lnTo>
                      <a:pt x="485" y="127"/>
                    </a:lnTo>
                    <a:lnTo>
                      <a:pt x="487" y="133"/>
                    </a:lnTo>
                    <a:lnTo>
                      <a:pt x="487" y="134"/>
                    </a:lnTo>
                    <a:lnTo>
                      <a:pt x="491" y="134"/>
                    </a:lnTo>
                    <a:lnTo>
                      <a:pt x="491" y="139"/>
                    </a:lnTo>
                    <a:lnTo>
                      <a:pt x="496" y="142"/>
                    </a:lnTo>
                    <a:lnTo>
                      <a:pt x="495" y="148"/>
                    </a:lnTo>
                    <a:lnTo>
                      <a:pt x="499" y="153"/>
                    </a:lnTo>
                    <a:lnTo>
                      <a:pt x="498" y="160"/>
                    </a:lnTo>
                    <a:lnTo>
                      <a:pt x="500" y="165"/>
                    </a:lnTo>
                    <a:lnTo>
                      <a:pt x="500" y="171"/>
                    </a:lnTo>
                    <a:lnTo>
                      <a:pt x="500" y="177"/>
                    </a:lnTo>
                    <a:lnTo>
                      <a:pt x="503" y="188"/>
                    </a:lnTo>
                    <a:lnTo>
                      <a:pt x="500" y="203"/>
                    </a:lnTo>
                    <a:lnTo>
                      <a:pt x="506" y="207"/>
                    </a:lnTo>
                    <a:lnTo>
                      <a:pt x="507" y="213"/>
                    </a:lnTo>
                    <a:lnTo>
                      <a:pt x="507" y="218"/>
                    </a:lnTo>
                    <a:lnTo>
                      <a:pt x="511" y="224"/>
                    </a:lnTo>
                    <a:lnTo>
                      <a:pt x="515" y="233"/>
                    </a:lnTo>
                    <a:lnTo>
                      <a:pt x="519" y="238"/>
                    </a:lnTo>
                    <a:lnTo>
                      <a:pt x="525" y="241"/>
                    </a:lnTo>
                    <a:lnTo>
                      <a:pt x="526" y="247"/>
                    </a:lnTo>
                    <a:lnTo>
                      <a:pt x="530" y="252"/>
                    </a:lnTo>
                    <a:lnTo>
                      <a:pt x="529" y="257"/>
                    </a:lnTo>
                    <a:lnTo>
                      <a:pt x="535" y="261"/>
                    </a:lnTo>
                    <a:lnTo>
                      <a:pt x="431" y="263"/>
                    </a:lnTo>
                    <a:lnTo>
                      <a:pt x="350" y="263"/>
                    </a:lnTo>
                    <a:lnTo>
                      <a:pt x="196" y="259"/>
                    </a:lnTo>
                    <a:lnTo>
                      <a:pt x="118" y="255"/>
                    </a:lnTo>
                    <a:lnTo>
                      <a:pt x="122" y="175"/>
                    </a:lnTo>
                    <a:lnTo>
                      <a:pt x="116" y="172"/>
                    </a:lnTo>
                    <a:lnTo>
                      <a:pt x="55" y="168"/>
                    </a:lnTo>
                    <a:lnTo>
                      <a:pt x="0" y="164"/>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89" name="Freeform 122"/>
              <p:cNvSpPr>
                <a:spLocks/>
              </p:cNvSpPr>
              <p:nvPr/>
            </p:nvSpPr>
            <p:spPr bwMode="auto">
              <a:xfrm>
                <a:off x="3879130" y="2800014"/>
                <a:ext cx="1356852" cy="686116"/>
              </a:xfrm>
              <a:custGeom>
                <a:avLst/>
                <a:gdLst/>
                <a:ahLst/>
                <a:cxnLst>
                  <a:cxn ang="0">
                    <a:pos x="11" y="0"/>
                  </a:cxn>
                  <a:cxn ang="0">
                    <a:pos x="176" y="9"/>
                  </a:cxn>
                  <a:cxn ang="0">
                    <a:pos x="342" y="15"/>
                  </a:cxn>
                  <a:cxn ang="0">
                    <a:pos x="370" y="34"/>
                  </a:cxn>
                  <a:cxn ang="0">
                    <a:pos x="380" y="26"/>
                  </a:cxn>
                  <a:cxn ang="0">
                    <a:pos x="413" y="26"/>
                  </a:cxn>
                  <a:cxn ang="0">
                    <a:pos x="427" y="34"/>
                  </a:cxn>
                  <a:cxn ang="0">
                    <a:pos x="434" y="38"/>
                  </a:cxn>
                  <a:cxn ang="0">
                    <a:pos x="443" y="42"/>
                  </a:cxn>
                  <a:cxn ang="0">
                    <a:pos x="451" y="49"/>
                  </a:cxn>
                  <a:cxn ang="0">
                    <a:pos x="461" y="55"/>
                  </a:cxn>
                  <a:cxn ang="0">
                    <a:pos x="468" y="62"/>
                  </a:cxn>
                  <a:cxn ang="0">
                    <a:pos x="469" y="72"/>
                  </a:cxn>
                  <a:cxn ang="0">
                    <a:pos x="470" y="81"/>
                  </a:cxn>
                  <a:cxn ang="0">
                    <a:pos x="474" y="92"/>
                  </a:cxn>
                  <a:cxn ang="0">
                    <a:pos x="483" y="107"/>
                  </a:cxn>
                  <a:cxn ang="0">
                    <a:pos x="487" y="116"/>
                  </a:cxn>
                  <a:cxn ang="0">
                    <a:pos x="485" y="127"/>
                  </a:cxn>
                  <a:cxn ang="0">
                    <a:pos x="487" y="134"/>
                  </a:cxn>
                  <a:cxn ang="0">
                    <a:pos x="491" y="139"/>
                  </a:cxn>
                  <a:cxn ang="0">
                    <a:pos x="495" y="148"/>
                  </a:cxn>
                  <a:cxn ang="0">
                    <a:pos x="498" y="160"/>
                  </a:cxn>
                  <a:cxn ang="0">
                    <a:pos x="500" y="171"/>
                  </a:cxn>
                  <a:cxn ang="0">
                    <a:pos x="503" y="188"/>
                  </a:cxn>
                  <a:cxn ang="0">
                    <a:pos x="506" y="207"/>
                  </a:cxn>
                  <a:cxn ang="0">
                    <a:pos x="507" y="218"/>
                  </a:cxn>
                  <a:cxn ang="0">
                    <a:pos x="515" y="233"/>
                  </a:cxn>
                  <a:cxn ang="0">
                    <a:pos x="525" y="241"/>
                  </a:cxn>
                  <a:cxn ang="0">
                    <a:pos x="530" y="252"/>
                  </a:cxn>
                  <a:cxn ang="0">
                    <a:pos x="535" y="261"/>
                  </a:cxn>
                  <a:cxn ang="0">
                    <a:pos x="350" y="263"/>
                  </a:cxn>
                  <a:cxn ang="0">
                    <a:pos x="118" y="255"/>
                  </a:cxn>
                  <a:cxn ang="0">
                    <a:pos x="116" y="172"/>
                  </a:cxn>
                  <a:cxn ang="0">
                    <a:pos x="0" y="164"/>
                  </a:cxn>
                </a:cxnLst>
                <a:rect l="0" t="0" r="r" b="b"/>
                <a:pathLst>
                  <a:path w="535" h="263">
                    <a:moveTo>
                      <a:pt x="0" y="164"/>
                    </a:moveTo>
                    <a:lnTo>
                      <a:pt x="11" y="0"/>
                    </a:lnTo>
                    <a:lnTo>
                      <a:pt x="73" y="4"/>
                    </a:lnTo>
                    <a:lnTo>
                      <a:pt x="176" y="9"/>
                    </a:lnTo>
                    <a:lnTo>
                      <a:pt x="275" y="13"/>
                    </a:lnTo>
                    <a:lnTo>
                      <a:pt x="342" y="15"/>
                    </a:lnTo>
                    <a:lnTo>
                      <a:pt x="348" y="21"/>
                    </a:lnTo>
                    <a:lnTo>
                      <a:pt x="370" y="34"/>
                    </a:lnTo>
                    <a:lnTo>
                      <a:pt x="375" y="31"/>
                    </a:lnTo>
                    <a:lnTo>
                      <a:pt x="380" y="26"/>
                    </a:lnTo>
                    <a:lnTo>
                      <a:pt x="390" y="27"/>
                    </a:lnTo>
                    <a:lnTo>
                      <a:pt x="413" y="26"/>
                    </a:lnTo>
                    <a:lnTo>
                      <a:pt x="422" y="32"/>
                    </a:lnTo>
                    <a:lnTo>
                      <a:pt x="427" y="34"/>
                    </a:lnTo>
                    <a:lnTo>
                      <a:pt x="432" y="35"/>
                    </a:lnTo>
                    <a:lnTo>
                      <a:pt x="434" y="38"/>
                    </a:lnTo>
                    <a:lnTo>
                      <a:pt x="438" y="36"/>
                    </a:lnTo>
                    <a:lnTo>
                      <a:pt x="443" y="42"/>
                    </a:lnTo>
                    <a:lnTo>
                      <a:pt x="449" y="43"/>
                    </a:lnTo>
                    <a:lnTo>
                      <a:pt x="451" y="49"/>
                    </a:lnTo>
                    <a:lnTo>
                      <a:pt x="457" y="54"/>
                    </a:lnTo>
                    <a:lnTo>
                      <a:pt x="461" y="55"/>
                    </a:lnTo>
                    <a:lnTo>
                      <a:pt x="466" y="57"/>
                    </a:lnTo>
                    <a:lnTo>
                      <a:pt x="468" y="62"/>
                    </a:lnTo>
                    <a:lnTo>
                      <a:pt x="466" y="66"/>
                    </a:lnTo>
                    <a:lnTo>
                      <a:pt x="469" y="72"/>
                    </a:lnTo>
                    <a:lnTo>
                      <a:pt x="470" y="77"/>
                    </a:lnTo>
                    <a:lnTo>
                      <a:pt x="470" y="81"/>
                    </a:lnTo>
                    <a:lnTo>
                      <a:pt x="474" y="87"/>
                    </a:lnTo>
                    <a:lnTo>
                      <a:pt x="474" y="92"/>
                    </a:lnTo>
                    <a:lnTo>
                      <a:pt x="483" y="101"/>
                    </a:lnTo>
                    <a:lnTo>
                      <a:pt x="483" y="107"/>
                    </a:lnTo>
                    <a:lnTo>
                      <a:pt x="485" y="112"/>
                    </a:lnTo>
                    <a:lnTo>
                      <a:pt x="487" y="116"/>
                    </a:lnTo>
                    <a:lnTo>
                      <a:pt x="485" y="122"/>
                    </a:lnTo>
                    <a:lnTo>
                      <a:pt x="485" y="127"/>
                    </a:lnTo>
                    <a:lnTo>
                      <a:pt x="487" y="133"/>
                    </a:lnTo>
                    <a:lnTo>
                      <a:pt x="487" y="134"/>
                    </a:lnTo>
                    <a:lnTo>
                      <a:pt x="491" y="134"/>
                    </a:lnTo>
                    <a:lnTo>
                      <a:pt x="491" y="139"/>
                    </a:lnTo>
                    <a:lnTo>
                      <a:pt x="496" y="142"/>
                    </a:lnTo>
                    <a:lnTo>
                      <a:pt x="495" y="148"/>
                    </a:lnTo>
                    <a:lnTo>
                      <a:pt x="499" y="153"/>
                    </a:lnTo>
                    <a:lnTo>
                      <a:pt x="498" y="160"/>
                    </a:lnTo>
                    <a:lnTo>
                      <a:pt x="500" y="165"/>
                    </a:lnTo>
                    <a:lnTo>
                      <a:pt x="500" y="171"/>
                    </a:lnTo>
                    <a:lnTo>
                      <a:pt x="500" y="177"/>
                    </a:lnTo>
                    <a:lnTo>
                      <a:pt x="503" y="188"/>
                    </a:lnTo>
                    <a:lnTo>
                      <a:pt x="500" y="203"/>
                    </a:lnTo>
                    <a:lnTo>
                      <a:pt x="506" y="207"/>
                    </a:lnTo>
                    <a:lnTo>
                      <a:pt x="507" y="213"/>
                    </a:lnTo>
                    <a:lnTo>
                      <a:pt x="507" y="218"/>
                    </a:lnTo>
                    <a:lnTo>
                      <a:pt x="511" y="224"/>
                    </a:lnTo>
                    <a:lnTo>
                      <a:pt x="515" y="233"/>
                    </a:lnTo>
                    <a:lnTo>
                      <a:pt x="519" y="238"/>
                    </a:lnTo>
                    <a:lnTo>
                      <a:pt x="525" y="241"/>
                    </a:lnTo>
                    <a:lnTo>
                      <a:pt x="526" y="247"/>
                    </a:lnTo>
                    <a:lnTo>
                      <a:pt x="530" y="252"/>
                    </a:lnTo>
                    <a:lnTo>
                      <a:pt x="529" y="257"/>
                    </a:lnTo>
                    <a:lnTo>
                      <a:pt x="535" y="261"/>
                    </a:lnTo>
                    <a:lnTo>
                      <a:pt x="431" y="263"/>
                    </a:lnTo>
                    <a:lnTo>
                      <a:pt x="350" y="263"/>
                    </a:lnTo>
                    <a:lnTo>
                      <a:pt x="196" y="259"/>
                    </a:lnTo>
                    <a:lnTo>
                      <a:pt x="118" y="255"/>
                    </a:lnTo>
                    <a:lnTo>
                      <a:pt x="122" y="175"/>
                    </a:lnTo>
                    <a:lnTo>
                      <a:pt x="116" y="172"/>
                    </a:lnTo>
                    <a:lnTo>
                      <a:pt x="55" y="168"/>
                    </a:lnTo>
                    <a:lnTo>
                      <a:pt x="0" y="164"/>
                    </a:lnTo>
                  </a:path>
                </a:pathLst>
              </a:custGeom>
              <a:solidFill>
                <a:schemeClr val="accent2">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90" name="Freeform 123"/>
              <p:cNvSpPr>
                <a:spLocks/>
              </p:cNvSpPr>
              <p:nvPr/>
            </p:nvSpPr>
            <p:spPr bwMode="auto">
              <a:xfrm>
                <a:off x="3907028" y="2173901"/>
                <a:ext cx="1148886" cy="769597"/>
              </a:xfrm>
              <a:custGeom>
                <a:avLst/>
                <a:gdLst/>
                <a:ahLst/>
                <a:cxnLst>
                  <a:cxn ang="0">
                    <a:pos x="0" y="240"/>
                  </a:cxn>
                  <a:cxn ang="0">
                    <a:pos x="12" y="76"/>
                  </a:cxn>
                  <a:cxn ang="0">
                    <a:pos x="15" y="70"/>
                  </a:cxn>
                  <a:cxn ang="0">
                    <a:pos x="19" y="0"/>
                  </a:cxn>
                  <a:cxn ang="0">
                    <a:pos x="120" y="6"/>
                  </a:cxn>
                  <a:cxn ang="0">
                    <a:pos x="233" y="11"/>
                  </a:cxn>
                  <a:cxn ang="0">
                    <a:pos x="339" y="13"/>
                  </a:cxn>
                  <a:cxn ang="0">
                    <a:pos x="444" y="13"/>
                  </a:cxn>
                  <a:cxn ang="0">
                    <a:pos x="442" y="24"/>
                  </a:cxn>
                  <a:cxn ang="0">
                    <a:pos x="439" y="30"/>
                  </a:cxn>
                  <a:cxn ang="0">
                    <a:pos x="434" y="34"/>
                  </a:cxn>
                  <a:cxn ang="0">
                    <a:pos x="428" y="38"/>
                  </a:cxn>
                  <a:cxn ang="0">
                    <a:pos x="427" y="42"/>
                  </a:cxn>
                  <a:cxn ang="0">
                    <a:pos x="431" y="47"/>
                  </a:cxn>
                  <a:cxn ang="0">
                    <a:pos x="438" y="58"/>
                  </a:cxn>
                  <a:cxn ang="0">
                    <a:pos x="442" y="58"/>
                  </a:cxn>
                  <a:cxn ang="0">
                    <a:pos x="447" y="61"/>
                  </a:cxn>
                  <a:cxn ang="0">
                    <a:pos x="451" y="66"/>
                  </a:cxn>
                  <a:cxn ang="0">
                    <a:pos x="453" y="214"/>
                  </a:cxn>
                  <a:cxn ang="0">
                    <a:pos x="443" y="214"/>
                  </a:cxn>
                  <a:cxn ang="0">
                    <a:pos x="444" y="219"/>
                  </a:cxn>
                  <a:cxn ang="0">
                    <a:pos x="447" y="225"/>
                  </a:cxn>
                  <a:cxn ang="0">
                    <a:pos x="447" y="230"/>
                  </a:cxn>
                  <a:cxn ang="0">
                    <a:pos x="444" y="232"/>
                  </a:cxn>
                  <a:cxn ang="0">
                    <a:pos x="446" y="237"/>
                  </a:cxn>
                  <a:cxn ang="0">
                    <a:pos x="451" y="242"/>
                  </a:cxn>
                  <a:cxn ang="0">
                    <a:pos x="451" y="248"/>
                  </a:cxn>
                  <a:cxn ang="0">
                    <a:pos x="449" y="252"/>
                  </a:cxn>
                  <a:cxn ang="0">
                    <a:pos x="449" y="257"/>
                  </a:cxn>
                  <a:cxn ang="0">
                    <a:pos x="446" y="268"/>
                  </a:cxn>
                  <a:cxn ang="0">
                    <a:pos x="444" y="270"/>
                  </a:cxn>
                  <a:cxn ang="0">
                    <a:pos x="442" y="274"/>
                  </a:cxn>
                  <a:cxn ang="0">
                    <a:pos x="443" y="279"/>
                  </a:cxn>
                  <a:cxn ang="0">
                    <a:pos x="449" y="284"/>
                  </a:cxn>
                  <a:cxn ang="0">
                    <a:pos x="450" y="295"/>
                  </a:cxn>
                  <a:cxn ang="0">
                    <a:pos x="446" y="294"/>
                  </a:cxn>
                  <a:cxn ang="0">
                    <a:pos x="440" y="289"/>
                  </a:cxn>
                  <a:cxn ang="0">
                    <a:pos x="438" y="283"/>
                  </a:cxn>
                  <a:cxn ang="0">
                    <a:pos x="432" y="282"/>
                  </a:cxn>
                  <a:cxn ang="0">
                    <a:pos x="427" y="276"/>
                  </a:cxn>
                  <a:cxn ang="0">
                    <a:pos x="423" y="278"/>
                  </a:cxn>
                  <a:cxn ang="0">
                    <a:pos x="421" y="275"/>
                  </a:cxn>
                  <a:cxn ang="0">
                    <a:pos x="416" y="274"/>
                  </a:cxn>
                  <a:cxn ang="0">
                    <a:pos x="411" y="272"/>
                  </a:cxn>
                  <a:cxn ang="0">
                    <a:pos x="402" y="266"/>
                  </a:cxn>
                  <a:cxn ang="0">
                    <a:pos x="379" y="267"/>
                  </a:cxn>
                  <a:cxn ang="0">
                    <a:pos x="369" y="266"/>
                  </a:cxn>
                  <a:cxn ang="0">
                    <a:pos x="364" y="271"/>
                  </a:cxn>
                  <a:cxn ang="0">
                    <a:pos x="359" y="274"/>
                  </a:cxn>
                  <a:cxn ang="0">
                    <a:pos x="337" y="261"/>
                  </a:cxn>
                  <a:cxn ang="0">
                    <a:pos x="331" y="255"/>
                  </a:cxn>
                  <a:cxn ang="0">
                    <a:pos x="264" y="253"/>
                  </a:cxn>
                  <a:cxn ang="0">
                    <a:pos x="165" y="249"/>
                  </a:cxn>
                  <a:cxn ang="0">
                    <a:pos x="62" y="244"/>
                  </a:cxn>
                  <a:cxn ang="0">
                    <a:pos x="0" y="240"/>
                  </a:cxn>
                </a:cxnLst>
                <a:rect l="0" t="0" r="r" b="b"/>
                <a:pathLst>
                  <a:path w="453" h="295">
                    <a:moveTo>
                      <a:pt x="0" y="240"/>
                    </a:moveTo>
                    <a:lnTo>
                      <a:pt x="12" y="76"/>
                    </a:lnTo>
                    <a:lnTo>
                      <a:pt x="15" y="70"/>
                    </a:lnTo>
                    <a:lnTo>
                      <a:pt x="19" y="0"/>
                    </a:lnTo>
                    <a:lnTo>
                      <a:pt x="120" y="6"/>
                    </a:lnTo>
                    <a:lnTo>
                      <a:pt x="233" y="11"/>
                    </a:lnTo>
                    <a:lnTo>
                      <a:pt x="339" y="13"/>
                    </a:lnTo>
                    <a:lnTo>
                      <a:pt x="444" y="13"/>
                    </a:lnTo>
                    <a:lnTo>
                      <a:pt x="442" y="24"/>
                    </a:lnTo>
                    <a:lnTo>
                      <a:pt x="439" y="30"/>
                    </a:lnTo>
                    <a:lnTo>
                      <a:pt x="434" y="34"/>
                    </a:lnTo>
                    <a:lnTo>
                      <a:pt x="428" y="38"/>
                    </a:lnTo>
                    <a:lnTo>
                      <a:pt x="427" y="42"/>
                    </a:lnTo>
                    <a:lnTo>
                      <a:pt x="431" y="47"/>
                    </a:lnTo>
                    <a:lnTo>
                      <a:pt x="438" y="58"/>
                    </a:lnTo>
                    <a:lnTo>
                      <a:pt x="442" y="58"/>
                    </a:lnTo>
                    <a:lnTo>
                      <a:pt x="447" y="61"/>
                    </a:lnTo>
                    <a:lnTo>
                      <a:pt x="451" y="66"/>
                    </a:lnTo>
                    <a:lnTo>
                      <a:pt x="453" y="214"/>
                    </a:lnTo>
                    <a:lnTo>
                      <a:pt x="443" y="214"/>
                    </a:lnTo>
                    <a:lnTo>
                      <a:pt x="444" y="219"/>
                    </a:lnTo>
                    <a:lnTo>
                      <a:pt x="447" y="225"/>
                    </a:lnTo>
                    <a:lnTo>
                      <a:pt x="447" y="230"/>
                    </a:lnTo>
                    <a:lnTo>
                      <a:pt x="444" y="232"/>
                    </a:lnTo>
                    <a:lnTo>
                      <a:pt x="446" y="237"/>
                    </a:lnTo>
                    <a:lnTo>
                      <a:pt x="451" y="242"/>
                    </a:lnTo>
                    <a:lnTo>
                      <a:pt x="451" y="248"/>
                    </a:lnTo>
                    <a:lnTo>
                      <a:pt x="449" y="252"/>
                    </a:lnTo>
                    <a:lnTo>
                      <a:pt x="449" y="257"/>
                    </a:lnTo>
                    <a:lnTo>
                      <a:pt x="446" y="268"/>
                    </a:lnTo>
                    <a:lnTo>
                      <a:pt x="444" y="270"/>
                    </a:lnTo>
                    <a:lnTo>
                      <a:pt x="442" y="274"/>
                    </a:lnTo>
                    <a:lnTo>
                      <a:pt x="443" y="279"/>
                    </a:lnTo>
                    <a:lnTo>
                      <a:pt x="449" y="284"/>
                    </a:lnTo>
                    <a:lnTo>
                      <a:pt x="450" y="295"/>
                    </a:lnTo>
                    <a:lnTo>
                      <a:pt x="446" y="294"/>
                    </a:lnTo>
                    <a:lnTo>
                      <a:pt x="440" y="289"/>
                    </a:lnTo>
                    <a:lnTo>
                      <a:pt x="438" y="283"/>
                    </a:lnTo>
                    <a:lnTo>
                      <a:pt x="432" y="282"/>
                    </a:lnTo>
                    <a:lnTo>
                      <a:pt x="427" y="276"/>
                    </a:lnTo>
                    <a:lnTo>
                      <a:pt x="423" y="278"/>
                    </a:lnTo>
                    <a:lnTo>
                      <a:pt x="421" y="275"/>
                    </a:lnTo>
                    <a:lnTo>
                      <a:pt x="416" y="274"/>
                    </a:lnTo>
                    <a:lnTo>
                      <a:pt x="411" y="272"/>
                    </a:lnTo>
                    <a:lnTo>
                      <a:pt x="402" y="266"/>
                    </a:lnTo>
                    <a:lnTo>
                      <a:pt x="379" y="267"/>
                    </a:lnTo>
                    <a:lnTo>
                      <a:pt x="369" y="266"/>
                    </a:lnTo>
                    <a:lnTo>
                      <a:pt x="364" y="271"/>
                    </a:lnTo>
                    <a:lnTo>
                      <a:pt x="359" y="274"/>
                    </a:lnTo>
                    <a:lnTo>
                      <a:pt x="337" y="261"/>
                    </a:lnTo>
                    <a:lnTo>
                      <a:pt x="331" y="255"/>
                    </a:lnTo>
                    <a:lnTo>
                      <a:pt x="264" y="253"/>
                    </a:lnTo>
                    <a:lnTo>
                      <a:pt x="165" y="249"/>
                    </a:lnTo>
                    <a:lnTo>
                      <a:pt x="62" y="244"/>
                    </a:lnTo>
                    <a:lnTo>
                      <a:pt x="0" y="240"/>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91" name="Freeform 124"/>
              <p:cNvSpPr>
                <a:spLocks/>
              </p:cNvSpPr>
              <p:nvPr/>
            </p:nvSpPr>
            <p:spPr bwMode="auto">
              <a:xfrm>
                <a:off x="3907028" y="2173901"/>
                <a:ext cx="1148886" cy="769597"/>
              </a:xfrm>
              <a:custGeom>
                <a:avLst/>
                <a:gdLst/>
                <a:ahLst/>
                <a:cxnLst>
                  <a:cxn ang="0">
                    <a:pos x="0" y="240"/>
                  </a:cxn>
                  <a:cxn ang="0">
                    <a:pos x="12" y="76"/>
                  </a:cxn>
                  <a:cxn ang="0">
                    <a:pos x="15" y="70"/>
                  </a:cxn>
                  <a:cxn ang="0">
                    <a:pos x="19" y="0"/>
                  </a:cxn>
                  <a:cxn ang="0">
                    <a:pos x="120" y="6"/>
                  </a:cxn>
                  <a:cxn ang="0">
                    <a:pos x="233" y="11"/>
                  </a:cxn>
                  <a:cxn ang="0">
                    <a:pos x="339" y="13"/>
                  </a:cxn>
                  <a:cxn ang="0">
                    <a:pos x="444" y="13"/>
                  </a:cxn>
                  <a:cxn ang="0">
                    <a:pos x="442" y="24"/>
                  </a:cxn>
                  <a:cxn ang="0">
                    <a:pos x="439" y="30"/>
                  </a:cxn>
                  <a:cxn ang="0">
                    <a:pos x="434" y="34"/>
                  </a:cxn>
                  <a:cxn ang="0">
                    <a:pos x="428" y="38"/>
                  </a:cxn>
                  <a:cxn ang="0">
                    <a:pos x="427" y="42"/>
                  </a:cxn>
                  <a:cxn ang="0">
                    <a:pos x="431" y="47"/>
                  </a:cxn>
                  <a:cxn ang="0">
                    <a:pos x="438" y="58"/>
                  </a:cxn>
                  <a:cxn ang="0">
                    <a:pos x="442" y="58"/>
                  </a:cxn>
                  <a:cxn ang="0">
                    <a:pos x="447" y="61"/>
                  </a:cxn>
                  <a:cxn ang="0">
                    <a:pos x="451" y="66"/>
                  </a:cxn>
                  <a:cxn ang="0">
                    <a:pos x="453" y="214"/>
                  </a:cxn>
                  <a:cxn ang="0">
                    <a:pos x="443" y="214"/>
                  </a:cxn>
                  <a:cxn ang="0">
                    <a:pos x="444" y="219"/>
                  </a:cxn>
                  <a:cxn ang="0">
                    <a:pos x="447" y="225"/>
                  </a:cxn>
                  <a:cxn ang="0">
                    <a:pos x="447" y="230"/>
                  </a:cxn>
                  <a:cxn ang="0">
                    <a:pos x="444" y="232"/>
                  </a:cxn>
                  <a:cxn ang="0">
                    <a:pos x="446" y="237"/>
                  </a:cxn>
                  <a:cxn ang="0">
                    <a:pos x="451" y="242"/>
                  </a:cxn>
                  <a:cxn ang="0">
                    <a:pos x="451" y="248"/>
                  </a:cxn>
                  <a:cxn ang="0">
                    <a:pos x="449" y="252"/>
                  </a:cxn>
                  <a:cxn ang="0">
                    <a:pos x="449" y="257"/>
                  </a:cxn>
                  <a:cxn ang="0">
                    <a:pos x="446" y="268"/>
                  </a:cxn>
                  <a:cxn ang="0">
                    <a:pos x="444" y="270"/>
                  </a:cxn>
                  <a:cxn ang="0">
                    <a:pos x="442" y="274"/>
                  </a:cxn>
                  <a:cxn ang="0">
                    <a:pos x="443" y="279"/>
                  </a:cxn>
                  <a:cxn ang="0">
                    <a:pos x="449" y="284"/>
                  </a:cxn>
                  <a:cxn ang="0">
                    <a:pos x="450" y="295"/>
                  </a:cxn>
                  <a:cxn ang="0">
                    <a:pos x="446" y="294"/>
                  </a:cxn>
                  <a:cxn ang="0">
                    <a:pos x="440" y="289"/>
                  </a:cxn>
                  <a:cxn ang="0">
                    <a:pos x="438" y="283"/>
                  </a:cxn>
                  <a:cxn ang="0">
                    <a:pos x="432" y="282"/>
                  </a:cxn>
                  <a:cxn ang="0">
                    <a:pos x="427" y="276"/>
                  </a:cxn>
                  <a:cxn ang="0">
                    <a:pos x="423" y="278"/>
                  </a:cxn>
                  <a:cxn ang="0">
                    <a:pos x="421" y="275"/>
                  </a:cxn>
                  <a:cxn ang="0">
                    <a:pos x="416" y="274"/>
                  </a:cxn>
                  <a:cxn ang="0">
                    <a:pos x="411" y="272"/>
                  </a:cxn>
                  <a:cxn ang="0">
                    <a:pos x="402" y="266"/>
                  </a:cxn>
                  <a:cxn ang="0">
                    <a:pos x="379" y="267"/>
                  </a:cxn>
                  <a:cxn ang="0">
                    <a:pos x="369" y="266"/>
                  </a:cxn>
                  <a:cxn ang="0">
                    <a:pos x="364" y="271"/>
                  </a:cxn>
                  <a:cxn ang="0">
                    <a:pos x="359" y="274"/>
                  </a:cxn>
                  <a:cxn ang="0">
                    <a:pos x="337" y="261"/>
                  </a:cxn>
                  <a:cxn ang="0">
                    <a:pos x="331" y="255"/>
                  </a:cxn>
                  <a:cxn ang="0">
                    <a:pos x="264" y="253"/>
                  </a:cxn>
                  <a:cxn ang="0">
                    <a:pos x="165" y="249"/>
                  </a:cxn>
                  <a:cxn ang="0">
                    <a:pos x="62" y="244"/>
                  </a:cxn>
                  <a:cxn ang="0">
                    <a:pos x="0" y="240"/>
                  </a:cxn>
                </a:cxnLst>
                <a:rect l="0" t="0" r="r" b="b"/>
                <a:pathLst>
                  <a:path w="453" h="295">
                    <a:moveTo>
                      <a:pt x="0" y="240"/>
                    </a:moveTo>
                    <a:lnTo>
                      <a:pt x="12" y="76"/>
                    </a:lnTo>
                    <a:lnTo>
                      <a:pt x="15" y="70"/>
                    </a:lnTo>
                    <a:lnTo>
                      <a:pt x="19" y="0"/>
                    </a:lnTo>
                    <a:lnTo>
                      <a:pt x="120" y="6"/>
                    </a:lnTo>
                    <a:lnTo>
                      <a:pt x="233" y="11"/>
                    </a:lnTo>
                    <a:lnTo>
                      <a:pt x="339" y="13"/>
                    </a:lnTo>
                    <a:lnTo>
                      <a:pt x="444" y="13"/>
                    </a:lnTo>
                    <a:lnTo>
                      <a:pt x="442" y="24"/>
                    </a:lnTo>
                    <a:lnTo>
                      <a:pt x="439" y="30"/>
                    </a:lnTo>
                    <a:lnTo>
                      <a:pt x="434" y="34"/>
                    </a:lnTo>
                    <a:lnTo>
                      <a:pt x="428" y="38"/>
                    </a:lnTo>
                    <a:lnTo>
                      <a:pt x="427" y="42"/>
                    </a:lnTo>
                    <a:lnTo>
                      <a:pt x="431" y="47"/>
                    </a:lnTo>
                    <a:lnTo>
                      <a:pt x="438" y="58"/>
                    </a:lnTo>
                    <a:lnTo>
                      <a:pt x="442" y="58"/>
                    </a:lnTo>
                    <a:lnTo>
                      <a:pt x="447" y="61"/>
                    </a:lnTo>
                    <a:lnTo>
                      <a:pt x="451" y="66"/>
                    </a:lnTo>
                    <a:lnTo>
                      <a:pt x="453" y="214"/>
                    </a:lnTo>
                    <a:lnTo>
                      <a:pt x="443" y="214"/>
                    </a:lnTo>
                    <a:lnTo>
                      <a:pt x="444" y="219"/>
                    </a:lnTo>
                    <a:lnTo>
                      <a:pt x="447" y="225"/>
                    </a:lnTo>
                    <a:lnTo>
                      <a:pt x="447" y="230"/>
                    </a:lnTo>
                    <a:lnTo>
                      <a:pt x="444" y="232"/>
                    </a:lnTo>
                    <a:lnTo>
                      <a:pt x="446" y="237"/>
                    </a:lnTo>
                    <a:lnTo>
                      <a:pt x="451" y="242"/>
                    </a:lnTo>
                    <a:lnTo>
                      <a:pt x="451" y="248"/>
                    </a:lnTo>
                    <a:lnTo>
                      <a:pt x="449" y="252"/>
                    </a:lnTo>
                    <a:lnTo>
                      <a:pt x="449" y="257"/>
                    </a:lnTo>
                    <a:lnTo>
                      <a:pt x="446" y="268"/>
                    </a:lnTo>
                    <a:lnTo>
                      <a:pt x="444" y="270"/>
                    </a:lnTo>
                    <a:lnTo>
                      <a:pt x="442" y="274"/>
                    </a:lnTo>
                    <a:lnTo>
                      <a:pt x="443" y="279"/>
                    </a:lnTo>
                    <a:lnTo>
                      <a:pt x="449" y="284"/>
                    </a:lnTo>
                    <a:lnTo>
                      <a:pt x="450" y="295"/>
                    </a:lnTo>
                    <a:lnTo>
                      <a:pt x="446" y="294"/>
                    </a:lnTo>
                    <a:lnTo>
                      <a:pt x="440" y="289"/>
                    </a:lnTo>
                    <a:lnTo>
                      <a:pt x="438" y="283"/>
                    </a:lnTo>
                    <a:lnTo>
                      <a:pt x="432" y="282"/>
                    </a:lnTo>
                    <a:lnTo>
                      <a:pt x="427" y="276"/>
                    </a:lnTo>
                    <a:lnTo>
                      <a:pt x="423" y="278"/>
                    </a:lnTo>
                    <a:lnTo>
                      <a:pt x="421" y="275"/>
                    </a:lnTo>
                    <a:lnTo>
                      <a:pt x="416" y="274"/>
                    </a:lnTo>
                    <a:lnTo>
                      <a:pt x="411" y="272"/>
                    </a:lnTo>
                    <a:lnTo>
                      <a:pt x="402" y="266"/>
                    </a:lnTo>
                    <a:lnTo>
                      <a:pt x="379" y="267"/>
                    </a:lnTo>
                    <a:lnTo>
                      <a:pt x="369" y="266"/>
                    </a:lnTo>
                    <a:lnTo>
                      <a:pt x="364" y="271"/>
                    </a:lnTo>
                    <a:lnTo>
                      <a:pt x="359" y="274"/>
                    </a:lnTo>
                    <a:lnTo>
                      <a:pt x="337" y="261"/>
                    </a:lnTo>
                    <a:lnTo>
                      <a:pt x="331" y="255"/>
                    </a:lnTo>
                    <a:lnTo>
                      <a:pt x="264" y="253"/>
                    </a:lnTo>
                    <a:lnTo>
                      <a:pt x="165" y="249"/>
                    </a:lnTo>
                    <a:lnTo>
                      <a:pt x="62" y="244"/>
                    </a:lnTo>
                    <a:lnTo>
                      <a:pt x="0" y="240"/>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92" name="Freeform 125"/>
              <p:cNvSpPr>
                <a:spLocks/>
              </p:cNvSpPr>
              <p:nvPr/>
            </p:nvSpPr>
            <p:spPr bwMode="auto">
              <a:xfrm>
                <a:off x="3955216" y="1526917"/>
                <a:ext cx="1077873" cy="680898"/>
              </a:xfrm>
              <a:custGeom>
                <a:avLst/>
                <a:gdLst/>
                <a:ahLst/>
                <a:cxnLst>
                  <a:cxn ang="0">
                    <a:pos x="0" y="248"/>
                  </a:cxn>
                  <a:cxn ang="0">
                    <a:pos x="17" y="1"/>
                  </a:cxn>
                  <a:cxn ang="0">
                    <a:pos x="17" y="0"/>
                  </a:cxn>
                  <a:cxn ang="0">
                    <a:pos x="103" y="5"/>
                  </a:cxn>
                  <a:cxn ang="0">
                    <a:pos x="230" y="10"/>
                  </a:cxn>
                  <a:cxn ang="0">
                    <a:pos x="340" y="13"/>
                  </a:cxn>
                  <a:cxn ang="0">
                    <a:pos x="389" y="13"/>
                  </a:cxn>
                  <a:cxn ang="0">
                    <a:pos x="387" y="16"/>
                  </a:cxn>
                  <a:cxn ang="0">
                    <a:pos x="387" y="16"/>
                  </a:cxn>
                  <a:cxn ang="0">
                    <a:pos x="390" y="20"/>
                  </a:cxn>
                  <a:cxn ang="0">
                    <a:pos x="393" y="35"/>
                  </a:cxn>
                  <a:cxn ang="0">
                    <a:pos x="396" y="40"/>
                  </a:cxn>
                  <a:cxn ang="0">
                    <a:pos x="392" y="50"/>
                  </a:cxn>
                  <a:cxn ang="0">
                    <a:pos x="394" y="61"/>
                  </a:cxn>
                  <a:cxn ang="0">
                    <a:pos x="393" y="65"/>
                  </a:cxn>
                  <a:cxn ang="0">
                    <a:pos x="394" y="67"/>
                  </a:cxn>
                  <a:cxn ang="0">
                    <a:pos x="393" y="78"/>
                  </a:cxn>
                  <a:cxn ang="0">
                    <a:pos x="394" y="84"/>
                  </a:cxn>
                  <a:cxn ang="0">
                    <a:pos x="400" y="101"/>
                  </a:cxn>
                  <a:cxn ang="0">
                    <a:pos x="400" y="104"/>
                  </a:cxn>
                  <a:cxn ang="0">
                    <a:pos x="406" y="119"/>
                  </a:cxn>
                  <a:cxn ang="0">
                    <a:pos x="409" y="131"/>
                  </a:cxn>
                  <a:cxn ang="0">
                    <a:pos x="409" y="136"/>
                  </a:cxn>
                  <a:cxn ang="0">
                    <a:pos x="408" y="141"/>
                  </a:cxn>
                  <a:cxn ang="0">
                    <a:pos x="409" y="146"/>
                  </a:cxn>
                  <a:cxn ang="0">
                    <a:pos x="409" y="157"/>
                  </a:cxn>
                  <a:cxn ang="0">
                    <a:pos x="411" y="168"/>
                  </a:cxn>
                  <a:cxn ang="0">
                    <a:pos x="411" y="176"/>
                  </a:cxn>
                  <a:cxn ang="0">
                    <a:pos x="413" y="181"/>
                  </a:cxn>
                  <a:cxn ang="0">
                    <a:pos x="412" y="187"/>
                  </a:cxn>
                  <a:cxn ang="0">
                    <a:pos x="413" y="206"/>
                  </a:cxn>
                  <a:cxn ang="0">
                    <a:pos x="416" y="211"/>
                  </a:cxn>
                  <a:cxn ang="0">
                    <a:pos x="415" y="217"/>
                  </a:cxn>
                  <a:cxn ang="0">
                    <a:pos x="417" y="222"/>
                  </a:cxn>
                  <a:cxn ang="0">
                    <a:pos x="423" y="230"/>
                  </a:cxn>
                  <a:cxn ang="0">
                    <a:pos x="424" y="235"/>
                  </a:cxn>
                  <a:cxn ang="0">
                    <a:pos x="424" y="241"/>
                  </a:cxn>
                  <a:cxn ang="0">
                    <a:pos x="425" y="252"/>
                  </a:cxn>
                  <a:cxn ang="0">
                    <a:pos x="425" y="256"/>
                  </a:cxn>
                  <a:cxn ang="0">
                    <a:pos x="425" y="261"/>
                  </a:cxn>
                  <a:cxn ang="0">
                    <a:pos x="320" y="261"/>
                  </a:cxn>
                  <a:cxn ang="0">
                    <a:pos x="214" y="259"/>
                  </a:cxn>
                  <a:cxn ang="0">
                    <a:pos x="101" y="254"/>
                  </a:cxn>
                  <a:cxn ang="0">
                    <a:pos x="0" y="248"/>
                  </a:cxn>
                </a:cxnLst>
                <a:rect l="0" t="0" r="r" b="b"/>
                <a:pathLst>
                  <a:path w="425" h="261">
                    <a:moveTo>
                      <a:pt x="0" y="248"/>
                    </a:moveTo>
                    <a:lnTo>
                      <a:pt x="17" y="1"/>
                    </a:lnTo>
                    <a:lnTo>
                      <a:pt x="17" y="0"/>
                    </a:lnTo>
                    <a:lnTo>
                      <a:pt x="103" y="5"/>
                    </a:lnTo>
                    <a:lnTo>
                      <a:pt x="230" y="10"/>
                    </a:lnTo>
                    <a:lnTo>
                      <a:pt x="340" y="13"/>
                    </a:lnTo>
                    <a:lnTo>
                      <a:pt x="389" y="13"/>
                    </a:lnTo>
                    <a:lnTo>
                      <a:pt x="387" y="16"/>
                    </a:lnTo>
                    <a:lnTo>
                      <a:pt x="387" y="16"/>
                    </a:lnTo>
                    <a:lnTo>
                      <a:pt x="390" y="20"/>
                    </a:lnTo>
                    <a:lnTo>
                      <a:pt x="393" y="35"/>
                    </a:lnTo>
                    <a:lnTo>
                      <a:pt x="396" y="40"/>
                    </a:lnTo>
                    <a:lnTo>
                      <a:pt x="392" y="50"/>
                    </a:lnTo>
                    <a:lnTo>
                      <a:pt x="394" y="61"/>
                    </a:lnTo>
                    <a:lnTo>
                      <a:pt x="393" y="65"/>
                    </a:lnTo>
                    <a:lnTo>
                      <a:pt x="394" y="67"/>
                    </a:lnTo>
                    <a:lnTo>
                      <a:pt x="393" y="78"/>
                    </a:lnTo>
                    <a:lnTo>
                      <a:pt x="394" y="84"/>
                    </a:lnTo>
                    <a:lnTo>
                      <a:pt x="400" y="101"/>
                    </a:lnTo>
                    <a:lnTo>
                      <a:pt x="400" y="104"/>
                    </a:lnTo>
                    <a:lnTo>
                      <a:pt x="406" y="119"/>
                    </a:lnTo>
                    <a:lnTo>
                      <a:pt x="409" y="131"/>
                    </a:lnTo>
                    <a:lnTo>
                      <a:pt x="409" y="136"/>
                    </a:lnTo>
                    <a:lnTo>
                      <a:pt x="408" y="141"/>
                    </a:lnTo>
                    <a:lnTo>
                      <a:pt x="409" y="146"/>
                    </a:lnTo>
                    <a:lnTo>
                      <a:pt x="409" y="157"/>
                    </a:lnTo>
                    <a:lnTo>
                      <a:pt x="411" y="168"/>
                    </a:lnTo>
                    <a:lnTo>
                      <a:pt x="411" y="176"/>
                    </a:lnTo>
                    <a:lnTo>
                      <a:pt x="413" y="181"/>
                    </a:lnTo>
                    <a:lnTo>
                      <a:pt x="412" y="187"/>
                    </a:lnTo>
                    <a:lnTo>
                      <a:pt x="413" y="206"/>
                    </a:lnTo>
                    <a:lnTo>
                      <a:pt x="416" y="211"/>
                    </a:lnTo>
                    <a:lnTo>
                      <a:pt x="415" y="217"/>
                    </a:lnTo>
                    <a:lnTo>
                      <a:pt x="417" y="222"/>
                    </a:lnTo>
                    <a:lnTo>
                      <a:pt x="423" y="230"/>
                    </a:lnTo>
                    <a:lnTo>
                      <a:pt x="424" y="235"/>
                    </a:lnTo>
                    <a:lnTo>
                      <a:pt x="424" y="241"/>
                    </a:lnTo>
                    <a:lnTo>
                      <a:pt x="425" y="252"/>
                    </a:lnTo>
                    <a:lnTo>
                      <a:pt x="425" y="256"/>
                    </a:lnTo>
                    <a:lnTo>
                      <a:pt x="425" y="261"/>
                    </a:lnTo>
                    <a:lnTo>
                      <a:pt x="320" y="261"/>
                    </a:lnTo>
                    <a:lnTo>
                      <a:pt x="214" y="259"/>
                    </a:lnTo>
                    <a:lnTo>
                      <a:pt x="101" y="254"/>
                    </a:lnTo>
                    <a:lnTo>
                      <a:pt x="0" y="248"/>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93" name="Freeform 126"/>
              <p:cNvSpPr>
                <a:spLocks/>
              </p:cNvSpPr>
              <p:nvPr/>
            </p:nvSpPr>
            <p:spPr bwMode="auto">
              <a:xfrm>
                <a:off x="3955216" y="1526917"/>
                <a:ext cx="1077873" cy="680898"/>
              </a:xfrm>
              <a:custGeom>
                <a:avLst/>
                <a:gdLst/>
                <a:ahLst/>
                <a:cxnLst>
                  <a:cxn ang="0">
                    <a:pos x="0" y="248"/>
                  </a:cxn>
                  <a:cxn ang="0">
                    <a:pos x="17" y="1"/>
                  </a:cxn>
                  <a:cxn ang="0">
                    <a:pos x="17" y="0"/>
                  </a:cxn>
                  <a:cxn ang="0">
                    <a:pos x="103" y="5"/>
                  </a:cxn>
                  <a:cxn ang="0">
                    <a:pos x="230" y="10"/>
                  </a:cxn>
                  <a:cxn ang="0">
                    <a:pos x="340" y="13"/>
                  </a:cxn>
                  <a:cxn ang="0">
                    <a:pos x="389" y="13"/>
                  </a:cxn>
                  <a:cxn ang="0">
                    <a:pos x="387" y="16"/>
                  </a:cxn>
                  <a:cxn ang="0">
                    <a:pos x="387" y="16"/>
                  </a:cxn>
                  <a:cxn ang="0">
                    <a:pos x="390" y="20"/>
                  </a:cxn>
                  <a:cxn ang="0">
                    <a:pos x="393" y="35"/>
                  </a:cxn>
                  <a:cxn ang="0">
                    <a:pos x="396" y="40"/>
                  </a:cxn>
                  <a:cxn ang="0">
                    <a:pos x="392" y="50"/>
                  </a:cxn>
                  <a:cxn ang="0">
                    <a:pos x="394" y="61"/>
                  </a:cxn>
                  <a:cxn ang="0">
                    <a:pos x="393" y="65"/>
                  </a:cxn>
                  <a:cxn ang="0">
                    <a:pos x="394" y="67"/>
                  </a:cxn>
                  <a:cxn ang="0">
                    <a:pos x="393" y="78"/>
                  </a:cxn>
                  <a:cxn ang="0">
                    <a:pos x="394" y="84"/>
                  </a:cxn>
                  <a:cxn ang="0">
                    <a:pos x="400" y="101"/>
                  </a:cxn>
                  <a:cxn ang="0">
                    <a:pos x="400" y="104"/>
                  </a:cxn>
                  <a:cxn ang="0">
                    <a:pos x="406" y="119"/>
                  </a:cxn>
                  <a:cxn ang="0">
                    <a:pos x="409" y="131"/>
                  </a:cxn>
                  <a:cxn ang="0">
                    <a:pos x="409" y="136"/>
                  </a:cxn>
                  <a:cxn ang="0">
                    <a:pos x="408" y="141"/>
                  </a:cxn>
                  <a:cxn ang="0">
                    <a:pos x="409" y="146"/>
                  </a:cxn>
                  <a:cxn ang="0">
                    <a:pos x="409" y="157"/>
                  </a:cxn>
                  <a:cxn ang="0">
                    <a:pos x="411" y="168"/>
                  </a:cxn>
                  <a:cxn ang="0">
                    <a:pos x="411" y="176"/>
                  </a:cxn>
                  <a:cxn ang="0">
                    <a:pos x="413" y="181"/>
                  </a:cxn>
                  <a:cxn ang="0">
                    <a:pos x="412" y="187"/>
                  </a:cxn>
                  <a:cxn ang="0">
                    <a:pos x="413" y="206"/>
                  </a:cxn>
                  <a:cxn ang="0">
                    <a:pos x="416" y="211"/>
                  </a:cxn>
                  <a:cxn ang="0">
                    <a:pos x="415" y="217"/>
                  </a:cxn>
                  <a:cxn ang="0">
                    <a:pos x="417" y="222"/>
                  </a:cxn>
                  <a:cxn ang="0">
                    <a:pos x="423" y="230"/>
                  </a:cxn>
                  <a:cxn ang="0">
                    <a:pos x="424" y="235"/>
                  </a:cxn>
                  <a:cxn ang="0">
                    <a:pos x="424" y="241"/>
                  </a:cxn>
                  <a:cxn ang="0">
                    <a:pos x="425" y="252"/>
                  </a:cxn>
                  <a:cxn ang="0">
                    <a:pos x="425" y="256"/>
                  </a:cxn>
                  <a:cxn ang="0">
                    <a:pos x="425" y="261"/>
                  </a:cxn>
                  <a:cxn ang="0">
                    <a:pos x="320" y="261"/>
                  </a:cxn>
                  <a:cxn ang="0">
                    <a:pos x="214" y="259"/>
                  </a:cxn>
                  <a:cxn ang="0">
                    <a:pos x="101" y="254"/>
                  </a:cxn>
                  <a:cxn ang="0">
                    <a:pos x="0" y="248"/>
                  </a:cxn>
                </a:cxnLst>
                <a:rect l="0" t="0" r="r" b="b"/>
                <a:pathLst>
                  <a:path w="425" h="261">
                    <a:moveTo>
                      <a:pt x="0" y="248"/>
                    </a:moveTo>
                    <a:lnTo>
                      <a:pt x="17" y="1"/>
                    </a:lnTo>
                    <a:lnTo>
                      <a:pt x="17" y="0"/>
                    </a:lnTo>
                    <a:lnTo>
                      <a:pt x="103" y="5"/>
                    </a:lnTo>
                    <a:lnTo>
                      <a:pt x="230" y="10"/>
                    </a:lnTo>
                    <a:lnTo>
                      <a:pt x="340" y="13"/>
                    </a:lnTo>
                    <a:lnTo>
                      <a:pt x="389" y="13"/>
                    </a:lnTo>
                    <a:lnTo>
                      <a:pt x="387" y="16"/>
                    </a:lnTo>
                    <a:lnTo>
                      <a:pt x="387" y="16"/>
                    </a:lnTo>
                    <a:lnTo>
                      <a:pt x="390" y="20"/>
                    </a:lnTo>
                    <a:lnTo>
                      <a:pt x="393" y="35"/>
                    </a:lnTo>
                    <a:lnTo>
                      <a:pt x="396" y="40"/>
                    </a:lnTo>
                    <a:lnTo>
                      <a:pt x="392" y="50"/>
                    </a:lnTo>
                    <a:lnTo>
                      <a:pt x="394" y="61"/>
                    </a:lnTo>
                    <a:lnTo>
                      <a:pt x="393" y="65"/>
                    </a:lnTo>
                    <a:lnTo>
                      <a:pt x="394" y="67"/>
                    </a:lnTo>
                    <a:lnTo>
                      <a:pt x="393" y="78"/>
                    </a:lnTo>
                    <a:lnTo>
                      <a:pt x="394" y="84"/>
                    </a:lnTo>
                    <a:lnTo>
                      <a:pt x="400" y="101"/>
                    </a:lnTo>
                    <a:lnTo>
                      <a:pt x="400" y="104"/>
                    </a:lnTo>
                    <a:lnTo>
                      <a:pt x="406" y="119"/>
                    </a:lnTo>
                    <a:lnTo>
                      <a:pt x="409" y="131"/>
                    </a:lnTo>
                    <a:lnTo>
                      <a:pt x="409" y="136"/>
                    </a:lnTo>
                    <a:lnTo>
                      <a:pt x="408" y="141"/>
                    </a:lnTo>
                    <a:lnTo>
                      <a:pt x="409" y="146"/>
                    </a:lnTo>
                    <a:lnTo>
                      <a:pt x="409" y="157"/>
                    </a:lnTo>
                    <a:lnTo>
                      <a:pt x="411" y="168"/>
                    </a:lnTo>
                    <a:lnTo>
                      <a:pt x="411" y="176"/>
                    </a:lnTo>
                    <a:lnTo>
                      <a:pt x="413" y="181"/>
                    </a:lnTo>
                    <a:lnTo>
                      <a:pt x="412" y="187"/>
                    </a:lnTo>
                    <a:lnTo>
                      <a:pt x="413" y="206"/>
                    </a:lnTo>
                    <a:lnTo>
                      <a:pt x="416" y="211"/>
                    </a:lnTo>
                    <a:lnTo>
                      <a:pt x="415" y="217"/>
                    </a:lnTo>
                    <a:lnTo>
                      <a:pt x="417" y="222"/>
                    </a:lnTo>
                    <a:lnTo>
                      <a:pt x="423" y="230"/>
                    </a:lnTo>
                    <a:lnTo>
                      <a:pt x="424" y="235"/>
                    </a:lnTo>
                    <a:lnTo>
                      <a:pt x="424" y="241"/>
                    </a:lnTo>
                    <a:lnTo>
                      <a:pt x="425" y="252"/>
                    </a:lnTo>
                    <a:lnTo>
                      <a:pt x="425" y="256"/>
                    </a:lnTo>
                    <a:lnTo>
                      <a:pt x="425" y="261"/>
                    </a:lnTo>
                    <a:lnTo>
                      <a:pt x="320" y="261"/>
                    </a:lnTo>
                    <a:lnTo>
                      <a:pt x="214" y="259"/>
                    </a:lnTo>
                    <a:lnTo>
                      <a:pt x="101" y="254"/>
                    </a:lnTo>
                    <a:lnTo>
                      <a:pt x="0" y="248"/>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94" name="Freeform 127"/>
              <p:cNvSpPr>
                <a:spLocks/>
              </p:cNvSpPr>
              <p:nvPr/>
            </p:nvSpPr>
            <p:spPr bwMode="auto">
              <a:xfrm>
                <a:off x="3978041" y="4101808"/>
                <a:ext cx="1425328" cy="746118"/>
              </a:xfrm>
              <a:custGeom>
                <a:avLst/>
                <a:gdLst/>
                <a:ahLst/>
                <a:cxnLst>
                  <a:cxn ang="0">
                    <a:pos x="3" y="0"/>
                  </a:cxn>
                  <a:cxn ang="0">
                    <a:pos x="170" y="8"/>
                  </a:cxn>
                  <a:cxn ang="0">
                    <a:pos x="465" y="12"/>
                  </a:cxn>
                  <a:cxn ang="0">
                    <a:pos x="547" y="51"/>
                  </a:cxn>
                  <a:cxn ang="0">
                    <a:pos x="560" y="142"/>
                  </a:cxn>
                  <a:cxn ang="0">
                    <a:pos x="547" y="283"/>
                  </a:cxn>
                  <a:cxn ang="0">
                    <a:pos x="537" y="278"/>
                  </a:cxn>
                  <a:cxn ang="0">
                    <a:pos x="514" y="263"/>
                  </a:cxn>
                  <a:cxn ang="0">
                    <a:pos x="506" y="267"/>
                  </a:cxn>
                  <a:cxn ang="0">
                    <a:pos x="498" y="270"/>
                  </a:cxn>
                  <a:cxn ang="0">
                    <a:pos x="488" y="263"/>
                  </a:cxn>
                  <a:cxn ang="0">
                    <a:pos x="473" y="271"/>
                  </a:cxn>
                  <a:cxn ang="0">
                    <a:pos x="463" y="267"/>
                  </a:cxn>
                  <a:cxn ang="0">
                    <a:pos x="452" y="272"/>
                  </a:cxn>
                  <a:cxn ang="0">
                    <a:pos x="441" y="279"/>
                  </a:cxn>
                  <a:cxn ang="0">
                    <a:pos x="433" y="279"/>
                  </a:cxn>
                  <a:cxn ang="0">
                    <a:pos x="422" y="274"/>
                  </a:cxn>
                  <a:cxn ang="0">
                    <a:pos x="414" y="268"/>
                  </a:cxn>
                  <a:cxn ang="0">
                    <a:pos x="404" y="270"/>
                  </a:cxn>
                  <a:cxn ang="0">
                    <a:pos x="395" y="263"/>
                  </a:cxn>
                  <a:cxn ang="0">
                    <a:pos x="392" y="267"/>
                  </a:cxn>
                  <a:cxn ang="0">
                    <a:pos x="385" y="281"/>
                  </a:cxn>
                  <a:cxn ang="0">
                    <a:pos x="380" y="281"/>
                  </a:cxn>
                  <a:cxn ang="0">
                    <a:pos x="380" y="270"/>
                  </a:cxn>
                  <a:cxn ang="0">
                    <a:pos x="366" y="274"/>
                  </a:cxn>
                  <a:cxn ang="0">
                    <a:pos x="360" y="267"/>
                  </a:cxn>
                  <a:cxn ang="0">
                    <a:pos x="351" y="263"/>
                  </a:cxn>
                  <a:cxn ang="0">
                    <a:pos x="338" y="268"/>
                  </a:cxn>
                  <a:cxn ang="0">
                    <a:pos x="328" y="270"/>
                  </a:cxn>
                  <a:cxn ang="0">
                    <a:pos x="327" y="259"/>
                  </a:cxn>
                  <a:cxn ang="0">
                    <a:pos x="317" y="253"/>
                  </a:cxn>
                  <a:cxn ang="0">
                    <a:pos x="313" y="248"/>
                  </a:cxn>
                  <a:cxn ang="0">
                    <a:pos x="297" y="251"/>
                  </a:cxn>
                  <a:cxn ang="0">
                    <a:pos x="288" y="249"/>
                  </a:cxn>
                  <a:cxn ang="0">
                    <a:pos x="279" y="245"/>
                  </a:cxn>
                  <a:cxn ang="0">
                    <a:pos x="263" y="243"/>
                  </a:cxn>
                  <a:cxn ang="0">
                    <a:pos x="254" y="241"/>
                  </a:cxn>
                  <a:cxn ang="0">
                    <a:pos x="246" y="240"/>
                  </a:cxn>
                  <a:cxn ang="0">
                    <a:pos x="244" y="229"/>
                  </a:cxn>
                  <a:cxn ang="0">
                    <a:pos x="235" y="222"/>
                  </a:cxn>
                  <a:cxn ang="0">
                    <a:pos x="231" y="225"/>
                  </a:cxn>
                  <a:cxn ang="0">
                    <a:pos x="220" y="224"/>
                  </a:cxn>
                  <a:cxn ang="0">
                    <a:pos x="210" y="224"/>
                  </a:cxn>
                  <a:cxn ang="0">
                    <a:pos x="195" y="209"/>
                  </a:cxn>
                  <a:cxn ang="0">
                    <a:pos x="191" y="199"/>
                  </a:cxn>
                  <a:cxn ang="0">
                    <a:pos x="190" y="50"/>
                  </a:cxn>
                  <a:cxn ang="0">
                    <a:pos x="157" y="49"/>
                  </a:cxn>
                  <a:cxn ang="0">
                    <a:pos x="0" y="40"/>
                  </a:cxn>
                </a:cxnLst>
                <a:rect l="0" t="0" r="r" b="b"/>
                <a:pathLst>
                  <a:path w="562" h="286">
                    <a:moveTo>
                      <a:pt x="0" y="40"/>
                    </a:moveTo>
                    <a:lnTo>
                      <a:pt x="3" y="0"/>
                    </a:lnTo>
                    <a:lnTo>
                      <a:pt x="67" y="4"/>
                    </a:lnTo>
                    <a:lnTo>
                      <a:pt x="170" y="8"/>
                    </a:lnTo>
                    <a:lnTo>
                      <a:pt x="317" y="12"/>
                    </a:lnTo>
                    <a:lnTo>
                      <a:pt x="465" y="12"/>
                    </a:lnTo>
                    <a:lnTo>
                      <a:pt x="545" y="9"/>
                    </a:lnTo>
                    <a:lnTo>
                      <a:pt x="547" y="51"/>
                    </a:lnTo>
                    <a:lnTo>
                      <a:pt x="559" y="120"/>
                    </a:lnTo>
                    <a:lnTo>
                      <a:pt x="560" y="142"/>
                    </a:lnTo>
                    <a:lnTo>
                      <a:pt x="562" y="286"/>
                    </a:lnTo>
                    <a:lnTo>
                      <a:pt x="547" y="283"/>
                    </a:lnTo>
                    <a:lnTo>
                      <a:pt x="541" y="279"/>
                    </a:lnTo>
                    <a:lnTo>
                      <a:pt x="537" y="278"/>
                    </a:lnTo>
                    <a:lnTo>
                      <a:pt x="526" y="270"/>
                    </a:lnTo>
                    <a:lnTo>
                      <a:pt x="514" y="263"/>
                    </a:lnTo>
                    <a:lnTo>
                      <a:pt x="510" y="263"/>
                    </a:lnTo>
                    <a:lnTo>
                      <a:pt x="506" y="267"/>
                    </a:lnTo>
                    <a:lnTo>
                      <a:pt x="503" y="270"/>
                    </a:lnTo>
                    <a:lnTo>
                      <a:pt x="498" y="270"/>
                    </a:lnTo>
                    <a:lnTo>
                      <a:pt x="494" y="268"/>
                    </a:lnTo>
                    <a:lnTo>
                      <a:pt x="488" y="263"/>
                    </a:lnTo>
                    <a:lnTo>
                      <a:pt x="478" y="267"/>
                    </a:lnTo>
                    <a:lnTo>
                      <a:pt x="473" y="271"/>
                    </a:lnTo>
                    <a:lnTo>
                      <a:pt x="468" y="271"/>
                    </a:lnTo>
                    <a:lnTo>
                      <a:pt x="463" y="267"/>
                    </a:lnTo>
                    <a:lnTo>
                      <a:pt x="459" y="271"/>
                    </a:lnTo>
                    <a:lnTo>
                      <a:pt x="452" y="272"/>
                    </a:lnTo>
                    <a:lnTo>
                      <a:pt x="446" y="279"/>
                    </a:lnTo>
                    <a:lnTo>
                      <a:pt x="441" y="279"/>
                    </a:lnTo>
                    <a:lnTo>
                      <a:pt x="438" y="283"/>
                    </a:lnTo>
                    <a:lnTo>
                      <a:pt x="433" y="279"/>
                    </a:lnTo>
                    <a:lnTo>
                      <a:pt x="427" y="276"/>
                    </a:lnTo>
                    <a:lnTo>
                      <a:pt x="422" y="274"/>
                    </a:lnTo>
                    <a:lnTo>
                      <a:pt x="419" y="268"/>
                    </a:lnTo>
                    <a:lnTo>
                      <a:pt x="414" y="268"/>
                    </a:lnTo>
                    <a:lnTo>
                      <a:pt x="408" y="272"/>
                    </a:lnTo>
                    <a:lnTo>
                      <a:pt x="404" y="270"/>
                    </a:lnTo>
                    <a:lnTo>
                      <a:pt x="399" y="264"/>
                    </a:lnTo>
                    <a:lnTo>
                      <a:pt x="395" y="263"/>
                    </a:lnTo>
                    <a:lnTo>
                      <a:pt x="392" y="264"/>
                    </a:lnTo>
                    <a:lnTo>
                      <a:pt x="392" y="267"/>
                    </a:lnTo>
                    <a:lnTo>
                      <a:pt x="387" y="271"/>
                    </a:lnTo>
                    <a:lnTo>
                      <a:pt x="385" y="281"/>
                    </a:lnTo>
                    <a:lnTo>
                      <a:pt x="381" y="282"/>
                    </a:lnTo>
                    <a:lnTo>
                      <a:pt x="380" y="281"/>
                    </a:lnTo>
                    <a:lnTo>
                      <a:pt x="377" y="275"/>
                    </a:lnTo>
                    <a:lnTo>
                      <a:pt x="380" y="270"/>
                    </a:lnTo>
                    <a:lnTo>
                      <a:pt x="374" y="270"/>
                    </a:lnTo>
                    <a:lnTo>
                      <a:pt x="366" y="274"/>
                    </a:lnTo>
                    <a:lnTo>
                      <a:pt x="361" y="272"/>
                    </a:lnTo>
                    <a:lnTo>
                      <a:pt x="360" y="267"/>
                    </a:lnTo>
                    <a:lnTo>
                      <a:pt x="354" y="267"/>
                    </a:lnTo>
                    <a:lnTo>
                      <a:pt x="351" y="263"/>
                    </a:lnTo>
                    <a:lnTo>
                      <a:pt x="346" y="260"/>
                    </a:lnTo>
                    <a:lnTo>
                      <a:pt x="338" y="268"/>
                    </a:lnTo>
                    <a:lnTo>
                      <a:pt x="334" y="271"/>
                    </a:lnTo>
                    <a:lnTo>
                      <a:pt x="328" y="270"/>
                    </a:lnTo>
                    <a:lnTo>
                      <a:pt x="327" y="263"/>
                    </a:lnTo>
                    <a:lnTo>
                      <a:pt x="327" y="259"/>
                    </a:lnTo>
                    <a:lnTo>
                      <a:pt x="322" y="259"/>
                    </a:lnTo>
                    <a:lnTo>
                      <a:pt x="317" y="253"/>
                    </a:lnTo>
                    <a:lnTo>
                      <a:pt x="319" y="248"/>
                    </a:lnTo>
                    <a:lnTo>
                      <a:pt x="313" y="248"/>
                    </a:lnTo>
                    <a:lnTo>
                      <a:pt x="303" y="247"/>
                    </a:lnTo>
                    <a:lnTo>
                      <a:pt x="297" y="251"/>
                    </a:lnTo>
                    <a:lnTo>
                      <a:pt x="292" y="253"/>
                    </a:lnTo>
                    <a:lnTo>
                      <a:pt x="288" y="249"/>
                    </a:lnTo>
                    <a:lnTo>
                      <a:pt x="285" y="245"/>
                    </a:lnTo>
                    <a:lnTo>
                      <a:pt x="279" y="245"/>
                    </a:lnTo>
                    <a:lnTo>
                      <a:pt x="274" y="247"/>
                    </a:lnTo>
                    <a:lnTo>
                      <a:pt x="263" y="243"/>
                    </a:lnTo>
                    <a:lnTo>
                      <a:pt x="258" y="240"/>
                    </a:lnTo>
                    <a:lnTo>
                      <a:pt x="254" y="241"/>
                    </a:lnTo>
                    <a:lnTo>
                      <a:pt x="251" y="240"/>
                    </a:lnTo>
                    <a:lnTo>
                      <a:pt x="246" y="240"/>
                    </a:lnTo>
                    <a:lnTo>
                      <a:pt x="244" y="234"/>
                    </a:lnTo>
                    <a:lnTo>
                      <a:pt x="244" y="229"/>
                    </a:lnTo>
                    <a:lnTo>
                      <a:pt x="240" y="225"/>
                    </a:lnTo>
                    <a:lnTo>
                      <a:pt x="235" y="222"/>
                    </a:lnTo>
                    <a:lnTo>
                      <a:pt x="233" y="219"/>
                    </a:lnTo>
                    <a:lnTo>
                      <a:pt x="231" y="225"/>
                    </a:lnTo>
                    <a:lnTo>
                      <a:pt x="227" y="225"/>
                    </a:lnTo>
                    <a:lnTo>
                      <a:pt x="220" y="224"/>
                    </a:lnTo>
                    <a:lnTo>
                      <a:pt x="214" y="225"/>
                    </a:lnTo>
                    <a:lnTo>
                      <a:pt x="210" y="224"/>
                    </a:lnTo>
                    <a:lnTo>
                      <a:pt x="201" y="213"/>
                    </a:lnTo>
                    <a:lnTo>
                      <a:pt x="195" y="209"/>
                    </a:lnTo>
                    <a:lnTo>
                      <a:pt x="190" y="209"/>
                    </a:lnTo>
                    <a:lnTo>
                      <a:pt x="191" y="199"/>
                    </a:lnTo>
                    <a:lnTo>
                      <a:pt x="195" y="53"/>
                    </a:lnTo>
                    <a:lnTo>
                      <a:pt x="190" y="50"/>
                    </a:lnTo>
                    <a:lnTo>
                      <a:pt x="185" y="49"/>
                    </a:lnTo>
                    <a:lnTo>
                      <a:pt x="157" y="49"/>
                    </a:lnTo>
                    <a:lnTo>
                      <a:pt x="90" y="46"/>
                    </a:lnTo>
                    <a:lnTo>
                      <a:pt x="0" y="40"/>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95" name="Freeform 128"/>
              <p:cNvSpPr>
                <a:spLocks/>
              </p:cNvSpPr>
              <p:nvPr/>
            </p:nvSpPr>
            <p:spPr bwMode="auto">
              <a:xfrm>
                <a:off x="3978041" y="4101808"/>
                <a:ext cx="1425328" cy="746118"/>
              </a:xfrm>
              <a:custGeom>
                <a:avLst/>
                <a:gdLst/>
                <a:ahLst/>
                <a:cxnLst>
                  <a:cxn ang="0">
                    <a:pos x="3" y="0"/>
                  </a:cxn>
                  <a:cxn ang="0">
                    <a:pos x="170" y="8"/>
                  </a:cxn>
                  <a:cxn ang="0">
                    <a:pos x="465" y="12"/>
                  </a:cxn>
                  <a:cxn ang="0">
                    <a:pos x="547" y="51"/>
                  </a:cxn>
                  <a:cxn ang="0">
                    <a:pos x="560" y="142"/>
                  </a:cxn>
                  <a:cxn ang="0">
                    <a:pos x="547" y="283"/>
                  </a:cxn>
                  <a:cxn ang="0">
                    <a:pos x="537" y="278"/>
                  </a:cxn>
                  <a:cxn ang="0">
                    <a:pos x="514" y="263"/>
                  </a:cxn>
                  <a:cxn ang="0">
                    <a:pos x="506" y="267"/>
                  </a:cxn>
                  <a:cxn ang="0">
                    <a:pos x="498" y="270"/>
                  </a:cxn>
                  <a:cxn ang="0">
                    <a:pos x="488" y="263"/>
                  </a:cxn>
                  <a:cxn ang="0">
                    <a:pos x="473" y="271"/>
                  </a:cxn>
                  <a:cxn ang="0">
                    <a:pos x="463" y="267"/>
                  </a:cxn>
                  <a:cxn ang="0">
                    <a:pos x="452" y="272"/>
                  </a:cxn>
                  <a:cxn ang="0">
                    <a:pos x="441" y="279"/>
                  </a:cxn>
                  <a:cxn ang="0">
                    <a:pos x="433" y="279"/>
                  </a:cxn>
                  <a:cxn ang="0">
                    <a:pos x="422" y="274"/>
                  </a:cxn>
                  <a:cxn ang="0">
                    <a:pos x="414" y="268"/>
                  </a:cxn>
                  <a:cxn ang="0">
                    <a:pos x="404" y="270"/>
                  </a:cxn>
                  <a:cxn ang="0">
                    <a:pos x="395" y="263"/>
                  </a:cxn>
                  <a:cxn ang="0">
                    <a:pos x="392" y="267"/>
                  </a:cxn>
                  <a:cxn ang="0">
                    <a:pos x="385" y="281"/>
                  </a:cxn>
                  <a:cxn ang="0">
                    <a:pos x="380" y="281"/>
                  </a:cxn>
                  <a:cxn ang="0">
                    <a:pos x="380" y="270"/>
                  </a:cxn>
                  <a:cxn ang="0">
                    <a:pos x="366" y="274"/>
                  </a:cxn>
                  <a:cxn ang="0">
                    <a:pos x="360" y="267"/>
                  </a:cxn>
                  <a:cxn ang="0">
                    <a:pos x="351" y="263"/>
                  </a:cxn>
                  <a:cxn ang="0">
                    <a:pos x="338" y="268"/>
                  </a:cxn>
                  <a:cxn ang="0">
                    <a:pos x="328" y="270"/>
                  </a:cxn>
                  <a:cxn ang="0">
                    <a:pos x="327" y="259"/>
                  </a:cxn>
                  <a:cxn ang="0">
                    <a:pos x="317" y="253"/>
                  </a:cxn>
                  <a:cxn ang="0">
                    <a:pos x="313" y="248"/>
                  </a:cxn>
                  <a:cxn ang="0">
                    <a:pos x="297" y="251"/>
                  </a:cxn>
                  <a:cxn ang="0">
                    <a:pos x="288" y="249"/>
                  </a:cxn>
                  <a:cxn ang="0">
                    <a:pos x="279" y="245"/>
                  </a:cxn>
                  <a:cxn ang="0">
                    <a:pos x="263" y="243"/>
                  </a:cxn>
                  <a:cxn ang="0">
                    <a:pos x="254" y="241"/>
                  </a:cxn>
                  <a:cxn ang="0">
                    <a:pos x="246" y="240"/>
                  </a:cxn>
                  <a:cxn ang="0">
                    <a:pos x="244" y="229"/>
                  </a:cxn>
                  <a:cxn ang="0">
                    <a:pos x="235" y="222"/>
                  </a:cxn>
                  <a:cxn ang="0">
                    <a:pos x="231" y="225"/>
                  </a:cxn>
                  <a:cxn ang="0">
                    <a:pos x="220" y="224"/>
                  </a:cxn>
                  <a:cxn ang="0">
                    <a:pos x="210" y="224"/>
                  </a:cxn>
                  <a:cxn ang="0">
                    <a:pos x="195" y="209"/>
                  </a:cxn>
                  <a:cxn ang="0">
                    <a:pos x="191" y="199"/>
                  </a:cxn>
                  <a:cxn ang="0">
                    <a:pos x="190" y="50"/>
                  </a:cxn>
                  <a:cxn ang="0">
                    <a:pos x="157" y="49"/>
                  </a:cxn>
                  <a:cxn ang="0">
                    <a:pos x="0" y="40"/>
                  </a:cxn>
                </a:cxnLst>
                <a:rect l="0" t="0" r="r" b="b"/>
                <a:pathLst>
                  <a:path w="562" h="286">
                    <a:moveTo>
                      <a:pt x="0" y="40"/>
                    </a:moveTo>
                    <a:lnTo>
                      <a:pt x="3" y="0"/>
                    </a:lnTo>
                    <a:lnTo>
                      <a:pt x="67" y="4"/>
                    </a:lnTo>
                    <a:lnTo>
                      <a:pt x="170" y="8"/>
                    </a:lnTo>
                    <a:lnTo>
                      <a:pt x="317" y="12"/>
                    </a:lnTo>
                    <a:lnTo>
                      <a:pt x="465" y="12"/>
                    </a:lnTo>
                    <a:lnTo>
                      <a:pt x="545" y="9"/>
                    </a:lnTo>
                    <a:lnTo>
                      <a:pt x="547" y="51"/>
                    </a:lnTo>
                    <a:lnTo>
                      <a:pt x="559" y="120"/>
                    </a:lnTo>
                    <a:lnTo>
                      <a:pt x="560" y="142"/>
                    </a:lnTo>
                    <a:lnTo>
                      <a:pt x="562" y="286"/>
                    </a:lnTo>
                    <a:lnTo>
                      <a:pt x="547" y="283"/>
                    </a:lnTo>
                    <a:lnTo>
                      <a:pt x="541" y="279"/>
                    </a:lnTo>
                    <a:lnTo>
                      <a:pt x="537" y="278"/>
                    </a:lnTo>
                    <a:lnTo>
                      <a:pt x="526" y="270"/>
                    </a:lnTo>
                    <a:lnTo>
                      <a:pt x="514" y="263"/>
                    </a:lnTo>
                    <a:lnTo>
                      <a:pt x="510" y="263"/>
                    </a:lnTo>
                    <a:lnTo>
                      <a:pt x="506" y="267"/>
                    </a:lnTo>
                    <a:lnTo>
                      <a:pt x="503" y="270"/>
                    </a:lnTo>
                    <a:lnTo>
                      <a:pt x="498" y="270"/>
                    </a:lnTo>
                    <a:lnTo>
                      <a:pt x="494" y="268"/>
                    </a:lnTo>
                    <a:lnTo>
                      <a:pt x="488" y="263"/>
                    </a:lnTo>
                    <a:lnTo>
                      <a:pt x="478" y="267"/>
                    </a:lnTo>
                    <a:lnTo>
                      <a:pt x="473" y="271"/>
                    </a:lnTo>
                    <a:lnTo>
                      <a:pt x="468" y="271"/>
                    </a:lnTo>
                    <a:lnTo>
                      <a:pt x="463" y="267"/>
                    </a:lnTo>
                    <a:lnTo>
                      <a:pt x="459" y="271"/>
                    </a:lnTo>
                    <a:lnTo>
                      <a:pt x="452" y="272"/>
                    </a:lnTo>
                    <a:lnTo>
                      <a:pt x="446" y="279"/>
                    </a:lnTo>
                    <a:lnTo>
                      <a:pt x="441" y="279"/>
                    </a:lnTo>
                    <a:lnTo>
                      <a:pt x="438" y="283"/>
                    </a:lnTo>
                    <a:lnTo>
                      <a:pt x="433" y="279"/>
                    </a:lnTo>
                    <a:lnTo>
                      <a:pt x="427" y="276"/>
                    </a:lnTo>
                    <a:lnTo>
                      <a:pt x="422" y="274"/>
                    </a:lnTo>
                    <a:lnTo>
                      <a:pt x="419" y="268"/>
                    </a:lnTo>
                    <a:lnTo>
                      <a:pt x="414" y="268"/>
                    </a:lnTo>
                    <a:lnTo>
                      <a:pt x="408" y="272"/>
                    </a:lnTo>
                    <a:lnTo>
                      <a:pt x="404" y="270"/>
                    </a:lnTo>
                    <a:lnTo>
                      <a:pt x="399" y="264"/>
                    </a:lnTo>
                    <a:lnTo>
                      <a:pt x="395" y="263"/>
                    </a:lnTo>
                    <a:lnTo>
                      <a:pt x="392" y="264"/>
                    </a:lnTo>
                    <a:lnTo>
                      <a:pt x="392" y="267"/>
                    </a:lnTo>
                    <a:lnTo>
                      <a:pt x="387" y="271"/>
                    </a:lnTo>
                    <a:lnTo>
                      <a:pt x="385" y="281"/>
                    </a:lnTo>
                    <a:lnTo>
                      <a:pt x="381" y="282"/>
                    </a:lnTo>
                    <a:lnTo>
                      <a:pt x="380" y="281"/>
                    </a:lnTo>
                    <a:lnTo>
                      <a:pt x="377" y="275"/>
                    </a:lnTo>
                    <a:lnTo>
                      <a:pt x="380" y="270"/>
                    </a:lnTo>
                    <a:lnTo>
                      <a:pt x="374" y="270"/>
                    </a:lnTo>
                    <a:lnTo>
                      <a:pt x="366" y="274"/>
                    </a:lnTo>
                    <a:lnTo>
                      <a:pt x="361" y="272"/>
                    </a:lnTo>
                    <a:lnTo>
                      <a:pt x="360" y="267"/>
                    </a:lnTo>
                    <a:lnTo>
                      <a:pt x="354" y="267"/>
                    </a:lnTo>
                    <a:lnTo>
                      <a:pt x="351" y="263"/>
                    </a:lnTo>
                    <a:lnTo>
                      <a:pt x="346" y="260"/>
                    </a:lnTo>
                    <a:lnTo>
                      <a:pt x="338" y="268"/>
                    </a:lnTo>
                    <a:lnTo>
                      <a:pt x="334" y="271"/>
                    </a:lnTo>
                    <a:lnTo>
                      <a:pt x="328" y="270"/>
                    </a:lnTo>
                    <a:lnTo>
                      <a:pt x="327" y="263"/>
                    </a:lnTo>
                    <a:lnTo>
                      <a:pt x="327" y="259"/>
                    </a:lnTo>
                    <a:lnTo>
                      <a:pt x="322" y="259"/>
                    </a:lnTo>
                    <a:lnTo>
                      <a:pt x="317" y="253"/>
                    </a:lnTo>
                    <a:lnTo>
                      <a:pt x="319" y="248"/>
                    </a:lnTo>
                    <a:lnTo>
                      <a:pt x="313" y="248"/>
                    </a:lnTo>
                    <a:lnTo>
                      <a:pt x="303" y="247"/>
                    </a:lnTo>
                    <a:lnTo>
                      <a:pt x="297" y="251"/>
                    </a:lnTo>
                    <a:lnTo>
                      <a:pt x="292" y="253"/>
                    </a:lnTo>
                    <a:lnTo>
                      <a:pt x="288" y="249"/>
                    </a:lnTo>
                    <a:lnTo>
                      <a:pt x="285" y="245"/>
                    </a:lnTo>
                    <a:lnTo>
                      <a:pt x="279" y="245"/>
                    </a:lnTo>
                    <a:lnTo>
                      <a:pt x="274" y="247"/>
                    </a:lnTo>
                    <a:lnTo>
                      <a:pt x="263" y="243"/>
                    </a:lnTo>
                    <a:lnTo>
                      <a:pt x="258" y="240"/>
                    </a:lnTo>
                    <a:lnTo>
                      <a:pt x="254" y="241"/>
                    </a:lnTo>
                    <a:lnTo>
                      <a:pt x="251" y="240"/>
                    </a:lnTo>
                    <a:lnTo>
                      <a:pt x="246" y="240"/>
                    </a:lnTo>
                    <a:lnTo>
                      <a:pt x="244" y="234"/>
                    </a:lnTo>
                    <a:lnTo>
                      <a:pt x="244" y="229"/>
                    </a:lnTo>
                    <a:lnTo>
                      <a:pt x="240" y="225"/>
                    </a:lnTo>
                    <a:lnTo>
                      <a:pt x="235" y="222"/>
                    </a:lnTo>
                    <a:lnTo>
                      <a:pt x="233" y="219"/>
                    </a:lnTo>
                    <a:lnTo>
                      <a:pt x="231" y="225"/>
                    </a:lnTo>
                    <a:lnTo>
                      <a:pt x="227" y="225"/>
                    </a:lnTo>
                    <a:lnTo>
                      <a:pt x="220" y="224"/>
                    </a:lnTo>
                    <a:lnTo>
                      <a:pt x="214" y="225"/>
                    </a:lnTo>
                    <a:lnTo>
                      <a:pt x="210" y="224"/>
                    </a:lnTo>
                    <a:lnTo>
                      <a:pt x="201" y="213"/>
                    </a:lnTo>
                    <a:lnTo>
                      <a:pt x="195" y="209"/>
                    </a:lnTo>
                    <a:lnTo>
                      <a:pt x="190" y="209"/>
                    </a:lnTo>
                    <a:lnTo>
                      <a:pt x="191" y="199"/>
                    </a:lnTo>
                    <a:lnTo>
                      <a:pt x="195" y="53"/>
                    </a:lnTo>
                    <a:lnTo>
                      <a:pt x="190" y="50"/>
                    </a:lnTo>
                    <a:lnTo>
                      <a:pt x="185" y="49"/>
                    </a:lnTo>
                    <a:lnTo>
                      <a:pt x="157" y="49"/>
                    </a:lnTo>
                    <a:lnTo>
                      <a:pt x="90" y="46"/>
                    </a:lnTo>
                    <a:lnTo>
                      <a:pt x="0" y="40"/>
                    </a:lnTo>
                  </a:path>
                </a:pathLst>
              </a:custGeom>
              <a:solidFill>
                <a:schemeClr val="bg1">
                  <a:lumMod val="8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96" name="Freeform 129"/>
              <p:cNvSpPr>
                <a:spLocks/>
              </p:cNvSpPr>
              <p:nvPr/>
            </p:nvSpPr>
            <p:spPr bwMode="auto">
              <a:xfrm>
                <a:off x="4147965" y="3465259"/>
                <a:ext cx="1212290" cy="667854"/>
              </a:xfrm>
              <a:custGeom>
                <a:avLst/>
                <a:gdLst/>
                <a:ahLst/>
                <a:cxnLst>
                  <a:cxn ang="0">
                    <a:pos x="0" y="248"/>
                  </a:cxn>
                  <a:cxn ang="0">
                    <a:pos x="12" y="0"/>
                  </a:cxn>
                  <a:cxn ang="0">
                    <a:pos x="90" y="4"/>
                  </a:cxn>
                  <a:cxn ang="0">
                    <a:pos x="244" y="8"/>
                  </a:cxn>
                  <a:cxn ang="0">
                    <a:pos x="325" y="8"/>
                  </a:cxn>
                  <a:cxn ang="0">
                    <a:pos x="429" y="6"/>
                  </a:cxn>
                  <a:cxn ang="0">
                    <a:pos x="444" y="17"/>
                  </a:cxn>
                  <a:cxn ang="0">
                    <a:pos x="448" y="15"/>
                  </a:cxn>
                  <a:cxn ang="0">
                    <a:pos x="453" y="16"/>
                  </a:cxn>
                  <a:cxn ang="0">
                    <a:pos x="457" y="21"/>
                  </a:cxn>
                  <a:cxn ang="0">
                    <a:pos x="458" y="27"/>
                  </a:cxn>
                  <a:cxn ang="0">
                    <a:pos x="457" y="28"/>
                  </a:cxn>
                  <a:cxn ang="0">
                    <a:pos x="451" y="28"/>
                  </a:cxn>
                  <a:cxn ang="0">
                    <a:pos x="450" y="34"/>
                  </a:cxn>
                  <a:cxn ang="0">
                    <a:pos x="443" y="42"/>
                  </a:cxn>
                  <a:cxn ang="0">
                    <a:pos x="446" y="47"/>
                  </a:cxn>
                  <a:cxn ang="0">
                    <a:pos x="450" y="54"/>
                  </a:cxn>
                  <a:cxn ang="0">
                    <a:pos x="457" y="58"/>
                  </a:cxn>
                  <a:cxn ang="0">
                    <a:pos x="457" y="63"/>
                  </a:cxn>
                  <a:cxn ang="0">
                    <a:pos x="465" y="73"/>
                  </a:cxn>
                  <a:cxn ang="0">
                    <a:pos x="469" y="74"/>
                  </a:cxn>
                  <a:cxn ang="0">
                    <a:pos x="474" y="78"/>
                  </a:cxn>
                  <a:cxn ang="0">
                    <a:pos x="478" y="253"/>
                  </a:cxn>
                  <a:cxn ang="0">
                    <a:pos x="398" y="256"/>
                  </a:cxn>
                  <a:cxn ang="0">
                    <a:pos x="250" y="256"/>
                  </a:cxn>
                  <a:cxn ang="0">
                    <a:pos x="103" y="252"/>
                  </a:cxn>
                  <a:cxn ang="0">
                    <a:pos x="0" y="248"/>
                  </a:cxn>
                </a:cxnLst>
                <a:rect l="0" t="0" r="r" b="b"/>
                <a:pathLst>
                  <a:path w="478" h="256">
                    <a:moveTo>
                      <a:pt x="0" y="248"/>
                    </a:moveTo>
                    <a:lnTo>
                      <a:pt x="12" y="0"/>
                    </a:lnTo>
                    <a:lnTo>
                      <a:pt x="90" y="4"/>
                    </a:lnTo>
                    <a:lnTo>
                      <a:pt x="244" y="8"/>
                    </a:lnTo>
                    <a:lnTo>
                      <a:pt x="325" y="8"/>
                    </a:lnTo>
                    <a:lnTo>
                      <a:pt x="429" y="6"/>
                    </a:lnTo>
                    <a:lnTo>
                      <a:pt x="444" y="17"/>
                    </a:lnTo>
                    <a:lnTo>
                      <a:pt x="448" y="15"/>
                    </a:lnTo>
                    <a:lnTo>
                      <a:pt x="453" y="16"/>
                    </a:lnTo>
                    <a:lnTo>
                      <a:pt x="457" y="21"/>
                    </a:lnTo>
                    <a:lnTo>
                      <a:pt x="458" y="27"/>
                    </a:lnTo>
                    <a:lnTo>
                      <a:pt x="457" y="28"/>
                    </a:lnTo>
                    <a:lnTo>
                      <a:pt x="451" y="28"/>
                    </a:lnTo>
                    <a:lnTo>
                      <a:pt x="450" y="34"/>
                    </a:lnTo>
                    <a:lnTo>
                      <a:pt x="443" y="42"/>
                    </a:lnTo>
                    <a:lnTo>
                      <a:pt x="446" y="47"/>
                    </a:lnTo>
                    <a:lnTo>
                      <a:pt x="450" y="54"/>
                    </a:lnTo>
                    <a:lnTo>
                      <a:pt x="457" y="58"/>
                    </a:lnTo>
                    <a:lnTo>
                      <a:pt x="457" y="63"/>
                    </a:lnTo>
                    <a:lnTo>
                      <a:pt x="465" y="73"/>
                    </a:lnTo>
                    <a:lnTo>
                      <a:pt x="469" y="74"/>
                    </a:lnTo>
                    <a:lnTo>
                      <a:pt x="474" y="78"/>
                    </a:lnTo>
                    <a:lnTo>
                      <a:pt x="478" y="253"/>
                    </a:lnTo>
                    <a:lnTo>
                      <a:pt x="398" y="256"/>
                    </a:lnTo>
                    <a:lnTo>
                      <a:pt x="250" y="256"/>
                    </a:lnTo>
                    <a:lnTo>
                      <a:pt x="103" y="252"/>
                    </a:lnTo>
                    <a:lnTo>
                      <a:pt x="0" y="248"/>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97" name="Freeform 130"/>
              <p:cNvSpPr>
                <a:spLocks/>
              </p:cNvSpPr>
              <p:nvPr/>
            </p:nvSpPr>
            <p:spPr bwMode="auto">
              <a:xfrm>
                <a:off x="4147965" y="3465259"/>
                <a:ext cx="1212290" cy="667854"/>
              </a:xfrm>
              <a:custGeom>
                <a:avLst/>
                <a:gdLst/>
                <a:ahLst/>
                <a:cxnLst>
                  <a:cxn ang="0">
                    <a:pos x="0" y="248"/>
                  </a:cxn>
                  <a:cxn ang="0">
                    <a:pos x="12" y="0"/>
                  </a:cxn>
                  <a:cxn ang="0">
                    <a:pos x="90" y="4"/>
                  </a:cxn>
                  <a:cxn ang="0">
                    <a:pos x="244" y="8"/>
                  </a:cxn>
                  <a:cxn ang="0">
                    <a:pos x="325" y="8"/>
                  </a:cxn>
                  <a:cxn ang="0">
                    <a:pos x="429" y="6"/>
                  </a:cxn>
                  <a:cxn ang="0">
                    <a:pos x="444" y="17"/>
                  </a:cxn>
                  <a:cxn ang="0">
                    <a:pos x="448" y="15"/>
                  </a:cxn>
                  <a:cxn ang="0">
                    <a:pos x="453" y="16"/>
                  </a:cxn>
                  <a:cxn ang="0">
                    <a:pos x="457" y="21"/>
                  </a:cxn>
                  <a:cxn ang="0">
                    <a:pos x="458" y="27"/>
                  </a:cxn>
                  <a:cxn ang="0">
                    <a:pos x="457" y="28"/>
                  </a:cxn>
                  <a:cxn ang="0">
                    <a:pos x="451" y="28"/>
                  </a:cxn>
                  <a:cxn ang="0">
                    <a:pos x="450" y="34"/>
                  </a:cxn>
                  <a:cxn ang="0">
                    <a:pos x="443" y="42"/>
                  </a:cxn>
                  <a:cxn ang="0">
                    <a:pos x="446" y="47"/>
                  </a:cxn>
                  <a:cxn ang="0">
                    <a:pos x="450" y="54"/>
                  </a:cxn>
                  <a:cxn ang="0">
                    <a:pos x="457" y="58"/>
                  </a:cxn>
                  <a:cxn ang="0">
                    <a:pos x="457" y="63"/>
                  </a:cxn>
                  <a:cxn ang="0">
                    <a:pos x="465" y="73"/>
                  </a:cxn>
                  <a:cxn ang="0">
                    <a:pos x="469" y="74"/>
                  </a:cxn>
                  <a:cxn ang="0">
                    <a:pos x="474" y="78"/>
                  </a:cxn>
                  <a:cxn ang="0">
                    <a:pos x="478" y="253"/>
                  </a:cxn>
                  <a:cxn ang="0">
                    <a:pos x="398" y="256"/>
                  </a:cxn>
                  <a:cxn ang="0">
                    <a:pos x="250" y="256"/>
                  </a:cxn>
                  <a:cxn ang="0">
                    <a:pos x="103" y="252"/>
                  </a:cxn>
                  <a:cxn ang="0">
                    <a:pos x="0" y="248"/>
                  </a:cxn>
                </a:cxnLst>
                <a:rect l="0" t="0" r="r" b="b"/>
                <a:pathLst>
                  <a:path w="478" h="256">
                    <a:moveTo>
                      <a:pt x="0" y="248"/>
                    </a:moveTo>
                    <a:lnTo>
                      <a:pt x="12" y="0"/>
                    </a:lnTo>
                    <a:lnTo>
                      <a:pt x="90" y="4"/>
                    </a:lnTo>
                    <a:lnTo>
                      <a:pt x="244" y="8"/>
                    </a:lnTo>
                    <a:lnTo>
                      <a:pt x="325" y="8"/>
                    </a:lnTo>
                    <a:lnTo>
                      <a:pt x="429" y="6"/>
                    </a:lnTo>
                    <a:lnTo>
                      <a:pt x="444" y="17"/>
                    </a:lnTo>
                    <a:lnTo>
                      <a:pt x="448" y="15"/>
                    </a:lnTo>
                    <a:lnTo>
                      <a:pt x="453" y="16"/>
                    </a:lnTo>
                    <a:lnTo>
                      <a:pt x="457" y="21"/>
                    </a:lnTo>
                    <a:lnTo>
                      <a:pt x="458" y="27"/>
                    </a:lnTo>
                    <a:lnTo>
                      <a:pt x="457" y="28"/>
                    </a:lnTo>
                    <a:lnTo>
                      <a:pt x="451" y="28"/>
                    </a:lnTo>
                    <a:lnTo>
                      <a:pt x="450" y="34"/>
                    </a:lnTo>
                    <a:lnTo>
                      <a:pt x="443" y="42"/>
                    </a:lnTo>
                    <a:lnTo>
                      <a:pt x="446" y="47"/>
                    </a:lnTo>
                    <a:lnTo>
                      <a:pt x="450" y="54"/>
                    </a:lnTo>
                    <a:lnTo>
                      <a:pt x="457" y="58"/>
                    </a:lnTo>
                    <a:lnTo>
                      <a:pt x="457" y="63"/>
                    </a:lnTo>
                    <a:lnTo>
                      <a:pt x="465" y="73"/>
                    </a:lnTo>
                    <a:lnTo>
                      <a:pt x="469" y="74"/>
                    </a:lnTo>
                    <a:lnTo>
                      <a:pt x="474" y="78"/>
                    </a:lnTo>
                    <a:lnTo>
                      <a:pt x="478" y="253"/>
                    </a:lnTo>
                    <a:lnTo>
                      <a:pt x="398" y="256"/>
                    </a:lnTo>
                    <a:lnTo>
                      <a:pt x="250" y="256"/>
                    </a:lnTo>
                    <a:lnTo>
                      <a:pt x="103" y="252"/>
                    </a:lnTo>
                    <a:lnTo>
                      <a:pt x="0" y="248"/>
                    </a:lnTo>
                  </a:path>
                </a:pathLst>
              </a:custGeom>
              <a:solidFill>
                <a:schemeClr val="accent2">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98" name="Freeform 131"/>
              <p:cNvSpPr>
                <a:spLocks/>
              </p:cNvSpPr>
              <p:nvPr/>
            </p:nvSpPr>
            <p:spPr bwMode="auto">
              <a:xfrm>
                <a:off x="4936714" y="1479959"/>
                <a:ext cx="1077873" cy="1252226"/>
              </a:xfrm>
              <a:custGeom>
                <a:avLst/>
                <a:gdLst/>
                <a:ahLst/>
                <a:cxnLst>
                  <a:cxn ang="0">
                    <a:pos x="113" y="30"/>
                  </a:cxn>
                  <a:cxn ang="0">
                    <a:pos x="117" y="1"/>
                  </a:cxn>
                  <a:cxn ang="0">
                    <a:pos x="135" y="23"/>
                  </a:cxn>
                  <a:cxn ang="0">
                    <a:pos x="143" y="51"/>
                  </a:cxn>
                  <a:cxn ang="0">
                    <a:pos x="165" y="57"/>
                  </a:cxn>
                  <a:cxn ang="0">
                    <a:pos x="194" y="68"/>
                  </a:cxn>
                  <a:cxn ang="0">
                    <a:pos x="213" y="58"/>
                  </a:cxn>
                  <a:cxn ang="0">
                    <a:pos x="222" y="57"/>
                  </a:cxn>
                  <a:cxn ang="0">
                    <a:pos x="253" y="70"/>
                  </a:cxn>
                  <a:cxn ang="0">
                    <a:pos x="264" y="80"/>
                  </a:cxn>
                  <a:cxn ang="0">
                    <a:pos x="274" y="79"/>
                  </a:cxn>
                  <a:cxn ang="0">
                    <a:pos x="289" y="84"/>
                  </a:cxn>
                  <a:cxn ang="0">
                    <a:pos x="315" y="99"/>
                  </a:cxn>
                  <a:cxn ang="0">
                    <a:pos x="338" y="89"/>
                  </a:cxn>
                  <a:cxn ang="0">
                    <a:pos x="353" y="85"/>
                  </a:cxn>
                  <a:cxn ang="0">
                    <a:pos x="363" y="92"/>
                  </a:cxn>
                  <a:cxn ang="0">
                    <a:pos x="384" y="89"/>
                  </a:cxn>
                  <a:cxn ang="0">
                    <a:pos x="401" y="96"/>
                  </a:cxn>
                  <a:cxn ang="0">
                    <a:pos x="425" y="96"/>
                  </a:cxn>
                  <a:cxn ang="0">
                    <a:pos x="409" y="107"/>
                  </a:cxn>
                  <a:cxn ang="0">
                    <a:pos x="376" y="122"/>
                  </a:cxn>
                  <a:cxn ang="0">
                    <a:pos x="336" y="160"/>
                  </a:cxn>
                  <a:cxn ang="0">
                    <a:pos x="312" y="184"/>
                  </a:cxn>
                  <a:cxn ang="0">
                    <a:pos x="289" y="205"/>
                  </a:cxn>
                  <a:cxn ang="0">
                    <a:pos x="284" y="214"/>
                  </a:cxn>
                  <a:cxn ang="0">
                    <a:pos x="281" y="262"/>
                  </a:cxn>
                  <a:cxn ang="0">
                    <a:pos x="257" y="279"/>
                  </a:cxn>
                  <a:cxn ang="0">
                    <a:pos x="249" y="294"/>
                  </a:cxn>
                  <a:cxn ang="0">
                    <a:pos x="258" y="306"/>
                  </a:cxn>
                  <a:cxn ang="0">
                    <a:pos x="260" y="340"/>
                  </a:cxn>
                  <a:cxn ang="0">
                    <a:pos x="260" y="366"/>
                  </a:cxn>
                  <a:cxn ang="0">
                    <a:pos x="270" y="382"/>
                  </a:cxn>
                  <a:cxn ang="0">
                    <a:pos x="288" y="393"/>
                  </a:cxn>
                  <a:cxn ang="0">
                    <a:pos x="308" y="403"/>
                  </a:cxn>
                  <a:cxn ang="0">
                    <a:pos x="331" y="426"/>
                  </a:cxn>
                  <a:cxn ang="0">
                    <a:pos x="346" y="437"/>
                  </a:cxn>
                  <a:cxn ang="0">
                    <a:pos x="354" y="462"/>
                  </a:cxn>
                  <a:cxn ang="0">
                    <a:pos x="293" y="473"/>
                  </a:cxn>
                  <a:cxn ang="0">
                    <a:pos x="47" y="480"/>
                  </a:cxn>
                  <a:cxn ang="0">
                    <a:pos x="36" y="324"/>
                  </a:cxn>
                  <a:cxn ang="0">
                    <a:pos x="21" y="308"/>
                  </a:cxn>
                  <a:cxn ang="0">
                    <a:pos x="33" y="296"/>
                  </a:cxn>
                  <a:cxn ang="0">
                    <a:pos x="38" y="274"/>
                  </a:cxn>
                  <a:cxn ang="0">
                    <a:pos x="37" y="253"/>
                  </a:cxn>
                  <a:cxn ang="0">
                    <a:pos x="28" y="235"/>
                  </a:cxn>
                  <a:cxn ang="0">
                    <a:pos x="25" y="205"/>
                  </a:cxn>
                  <a:cxn ang="0">
                    <a:pos x="24" y="186"/>
                  </a:cxn>
                  <a:cxn ang="0">
                    <a:pos x="21" y="159"/>
                  </a:cxn>
                  <a:cxn ang="0">
                    <a:pos x="19" y="137"/>
                  </a:cxn>
                  <a:cxn ang="0">
                    <a:pos x="7" y="102"/>
                  </a:cxn>
                  <a:cxn ang="0">
                    <a:pos x="6" y="83"/>
                  </a:cxn>
                  <a:cxn ang="0">
                    <a:pos x="9" y="58"/>
                  </a:cxn>
                  <a:cxn ang="0">
                    <a:pos x="0" y="34"/>
                  </a:cxn>
                </a:cxnLst>
                <a:rect l="0" t="0" r="r" b="b"/>
                <a:pathLst>
                  <a:path w="425" h="480">
                    <a:moveTo>
                      <a:pt x="2" y="31"/>
                    </a:moveTo>
                    <a:lnTo>
                      <a:pt x="72" y="31"/>
                    </a:lnTo>
                    <a:lnTo>
                      <a:pt x="113" y="30"/>
                    </a:lnTo>
                    <a:lnTo>
                      <a:pt x="114" y="24"/>
                    </a:lnTo>
                    <a:lnTo>
                      <a:pt x="113" y="0"/>
                    </a:lnTo>
                    <a:lnTo>
                      <a:pt x="117" y="1"/>
                    </a:lnTo>
                    <a:lnTo>
                      <a:pt x="128" y="3"/>
                    </a:lnTo>
                    <a:lnTo>
                      <a:pt x="132" y="7"/>
                    </a:lnTo>
                    <a:lnTo>
                      <a:pt x="135" y="23"/>
                    </a:lnTo>
                    <a:lnTo>
                      <a:pt x="139" y="38"/>
                    </a:lnTo>
                    <a:lnTo>
                      <a:pt x="139" y="46"/>
                    </a:lnTo>
                    <a:lnTo>
                      <a:pt x="143" y="51"/>
                    </a:lnTo>
                    <a:lnTo>
                      <a:pt x="148" y="53"/>
                    </a:lnTo>
                    <a:lnTo>
                      <a:pt x="159" y="53"/>
                    </a:lnTo>
                    <a:lnTo>
                      <a:pt x="165" y="57"/>
                    </a:lnTo>
                    <a:lnTo>
                      <a:pt x="186" y="60"/>
                    </a:lnTo>
                    <a:lnTo>
                      <a:pt x="189" y="64"/>
                    </a:lnTo>
                    <a:lnTo>
                      <a:pt x="194" y="68"/>
                    </a:lnTo>
                    <a:lnTo>
                      <a:pt x="207" y="64"/>
                    </a:lnTo>
                    <a:lnTo>
                      <a:pt x="211" y="60"/>
                    </a:lnTo>
                    <a:lnTo>
                      <a:pt x="213" y="58"/>
                    </a:lnTo>
                    <a:lnTo>
                      <a:pt x="215" y="58"/>
                    </a:lnTo>
                    <a:lnTo>
                      <a:pt x="216" y="57"/>
                    </a:lnTo>
                    <a:lnTo>
                      <a:pt x="222" y="57"/>
                    </a:lnTo>
                    <a:lnTo>
                      <a:pt x="234" y="57"/>
                    </a:lnTo>
                    <a:lnTo>
                      <a:pt x="254" y="65"/>
                    </a:lnTo>
                    <a:lnTo>
                      <a:pt x="253" y="70"/>
                    </a:lnTo>
                    <a:lnTo>
                      <a:pt x="258" y="70"/>
                    </a:lnTo>
                    <a:lnTo>
                      <a:pt x="264" y="74"/>
                    </a:lnTo>
                    <a:lnTo>
                      <a:pt x="264" y="80"/>
                    </a:lnTo>
                    <a:lnTo>
                      <a:pt x="268" y="84"/>
                    </a:lnTo>
                    <a:lnTo>
                      <a:pt x="273" y="85"/>
                    </a:lnTo>
                    <a:lnTo>
                      <a:pt x="274" y="79"/>
                    </a:lnTo>
                    <a:lnTo>
                      <a:pt x="283" y="77"/>
                    </a:lnTo>
                    <a:lnTo>
                      <a:pt x="288" y="79"/>
                    </a:lnTo>
                    <a:lnTo>
                      <a:pt x="289" y="84"/>
                    </a:lnTo>
                    <a:lnTo>
                      <a:pt x="306" y="89"/>
                    </a:lnTo>
                    <a:lnTo>
                      <a:pt x="306" y="93"/>
                    </a:lnTo>
                    <a:lnTo>
                      <a:pt x="315" y="99"/>
                    </a:lnTo>
                    <a:lnTo>
                      <a:pt x="322" y="100"/>
                    </a:lnTo>
                    <a:lnTo>
                      <a:pt x="333" y="95"/>
                    </a:lnTo>
                    <a:lnTo>
                      <a:pt x="338" y="89"/>
                    </a:lnTo>
                    <a:lnTo>
                      <a:pt x="349" y="83"/>
                    </a:lnTo>
                    <a:lnTo>
                      <a:pt x="354" y="83"/>
                    </a:lnTo>
                    <a:lnTo>
                      <a:pt x="353" y="85"/>
                    </a:lnTo>
                    <a:lnTo>
                      <a:pt x="357" y="88"/>
                    </a:lnTo>
                    <a:lnTo>
                      <a:pt x="359" y="92"/>
                    </a:lnTo>
                    <a:lnTo>
                      <a:pt x="363" y="92"/>
                    </a:lnTo>
                    <a:lnTo>
                      <a:pt x="369" y="91"/>
                    </a:lnTo>
                    <a:lnTo>
                      <a:pt x="379" y="92"/>
                    </a:lnTo>
                    <a:lnTo>
                      <a:pt x="384" y="89"/>
                    </a:lnTo>
                    <a:lnTo>
                      <a:pt x="395" y="89"/>
                    </a:lnTo>
                    <a:lnTo>
                      <a:pt x="401" y="93"/>
                    </a:lnTo>
                    <a:lnTo>
                      <a:pt x="401" y="96"/>
                    </a:lnTo>
                    <a:lnTo>
                      <a:pt x="406" y="98"/>
                    </a:lnTo>
                    <a:lnTo>
                      <a:pt x="411" y="96"/>
                    </a:lnTo>
                    <a:lnTo>
                      <a:pt x="425" y="96"/>
                    </a:lnTo>
                    <a:lnTo>
                      <a:pt x="420" y="99"/>
                    </a:lnTo>
                    <a:lnTo>
                      <a:pt x="414" y="104"/>
                    </a:lnTo>
                    <a:lnTo>
                      <a:pt x="409" y="107"/>
                    </a:lnTo>
                    <a:lnTo>
                      <a:pt x="392" y="117"/>
                    </a:lnTo>
                    <a:lnTo>
                      <a:pt x="387" y="118"/>
                    </a:lnTo>
                    <a:lnTo>
                      <a:pt x="376" y="122"/>
                    </a:lnTo>
                    <a:lnTo>
                      <a:pt x="360" y="131"/>
                    </a:lnTo>
                    <a:lnTo>
                      <a:pt x="341" y="152"/>
                    </a:lnTo>
                    <a:lnTo>
                      <a:pt x="336" y="160"/>
                    </a:lnTo>
                    <a:lnTo>
                      <a:pt x="322" y="175"/>
                    </a:lnTo>
                    <a:lnTo>
                      <a:pt x="315" y="180"/>
                    </a:lnTo>
                    <a:lnTo>
                      <a:pt x="312" y="184"/>
                    </a:lnTo>
                    <a:lnTo>
                      <a:pt x="307" y="188"/>
                    </a:lnTo>
                    <a:lnTo>
                      <a:pt x="292" y="201"/>
                    </a:lnTo>
                    <a:lnTo>
                      <a:pt x="289" y="205"/>
                    </a:lnTo>
                    <a:lnTo>
                      <a:pt x="288" y="207"/>
                    </a:lnTo>
                    <a:lnTo>
                      <a:pt x="287" y="209"/>
                    </a:lnTo>
                    <a:lnTo>
                      <a:pt x="284" y="214"/>
                    </a:lnTo>
                    <a:lnTo>
                      <a:pt x="280" y="214"/>
                    </a:lnTo>
                    <a:lnTo>
                      <a:pt x="281" y="256"/>
                    </a:lnTo>
                    <a:lnTo>
                      <a:pt x="281" y="262"/>
                    </a:lnTo>
                    <a:lnTo>
                      <a:pt x="279" y="267"/>
                    </a:lnTo>
                    <a:lnTo>
                      <a:pt x="268" y="272"/>
                    </a:lnTo>
                    <a:lnTo>
                      <a:pt x="257" y="279"/>
                    </a:lnTo>
                    <a:lnTo>
                      <a:pt x="255" y="285"/>
                    </a:lnTo>
                    <a:lnTo>
                      <a:pt x="253" y="290"/>
                    </a:lnTo>
                    <a:lnTo>
                      <a:pt x="249" y="294"/>
                    </a:lnTo>
                    <a:lnTo>
                      <a:pt x="249" y="300"/>
                    </a:lnTo>
                    <a:lnTo>
                      <a:pt x="253" y="305"/>
                    </a:lnTo>
                    <a:lnTo>
                      <a:pt x="258" y="306"/>
                    </a:lnTo>
                    <a:lnTo>
                      <a:pt x="264" y="317"/>
                    </a:lnTo>
                    <a:lnTo>
                      <a:pt x="258" y="331"/>
                    </a:lnTo>
                    <a:lnTo>
                      <a:pt x="260" y="340"/>
                    </a:lnTo>
                    <a:lnTo>
                      <a:pt x="257" y="346"/>
                    </a:lnTo>
                    <a:lnTo>
                      <a:pt x="260" y="357"/>
                    </a:lnTo>
                    <a:lnTo>
                      <a:pt x="260" y="366"/>
                    </a:lnTo>
                    <a:lnTo>
                      <a:pt x="257" y="371"/>
                    </a:lnTo>
                    <a:lnTo>
                      <a:pt x="265" y="378"/>
                    </a:lnTo>
                    <a:lnTo>
                      <a:pt x="270" y="382"/>
                    </a:lnTo>
                    <a:lnTo>
                      <a:pt x="276" y="385"/>
                    </a:lnTo>
                    <a:lnTo>
                      <a:pt x="285" y="386"/>
                    </a:lnTo>
                    <a:lnTo>
                      <a:pt x="288" y="393"/>
                    </a:lnTo>
                    <a:lnTo>
                      <a:pt x="293" y="396"/>
                    </a:lnTo>
                    <a:lnTo>
                      <a:pt x="300" y="399"/>
                    </a:lnTo>
                    <a:lnTo>
                      <a:pt x="308" y="403"/>
                    </a:lnTo>
                    <a:lnTo>
                      <a:pt x="315" y="415"/>
                    </a:lnTo>
                    <a:lnTo>
                      <a:pt x="326" y="423"/>
                    </a:lnTo>
                    <a:lnTo>
                      <a:pt x="331" y="426"/>
                    </a:lnTo>
                    <a:lnTo>
                      <a:pt x="336" y="427"/>
                    </a:lnTo>
                    <a:lnTo>
                      <a:pt x="341" y="431"/>
                    </a:lnTo>
                    <a:lnTo>
                      <a:pt x="346" y="437"/>
                    </a:lnTo>
                    <a:lnTo>
                      <a:pt x="350" y="442"/>
                    </a:lnTo>
                    <a:lnTo>
                      <a:pt x="353" y="457"/>
                    </a:lnTo>
                    <a:lnTo>
                      <a:pt x="354" y="462"/>
                    </a:lnTo>
                    <a:lnTo>
                      <a:pt x="353" y="464"/>
                    </a:lnTo>
                    <a:lnTo>
                      <a:pt x="356" y="470"/>
                    </a:lnTo>
                    <a:lnTo>
                      <a:pt x="293" y="473"/>
                    </a:lnTo>
                    <a:lnTo>
                      <a:pt x="209" y="477"/>
                    </a:lnTo>
                    <a:lnTo>
                      <a:pt x="108" y="480"/>
                    </a:lnTo>
                    <a:lnTo>
                      <a:pt x="47" y="480"/>
                    </a:lnTo>
                    <a:lnTo>
                      <a:pt x="45" y="332"/>
                    </a:lnTo>
                    <a:lnTo>
                      <a:pt x="41" y="327"/>
                    </a:lnTo>
                    <a:lnTo>
                      <a:pt x="36" y="324"/>
                    </a:lnTo>
                    <a:lnTo>
                      <a:pt x="32" y="324"/>
                    </a:lnTo>
                    <a:lnTo>
                      <a:pt x="25" y="313"/>
                    </a:lnTo>
                    <a:lnTo>
                      <a:pt x="21" y="308"/>
                    </a:lnTo>
                    <a:lnTo>
                      <a:pt x="22" y="304"/>
                    </a:lnTo>
                    <a:lnTo>
                      <a:pt x="28" y="300"/>
                    </a:lnTo>
                    <a:lnTo>
                      <a:pt x="33" y="296"/>
                    </a:lnTo>
                    <a:lnTo>
                      <a:pt x="36" y="290"/>
                    </a:lnTo>
                    <a:lnTo>
                      <a:pt x="38" y="279"/>
                    </a:lnTo>
                    <a:lnTo>
                      <a:pt x="38" y="274"/>
                    </a:lnTo>
                    <a:lnTo>
                      <a:pt x="38" y="270"/>
                    </a:lnTo>
                    <a:lnTo>
                      <a:pt x="37" y="259"/>
                    </a:lnTo>
                    <a:lnTo>
                      <a:pt x="37" y="253"/>
                    </a:lnTo>
                    <a:lnTo>
                      <a:pt x="36" y="248"/>
                    </a:lnTo>
                    <a:lnTo>
                      <a:pt x="30" y="240"/>
                    </a:lnTo>
                    <a:lnTo>
                      <a:pt x="28" y="235"/>
                    </a:lnTo>
                    <a:lnTo>
                      <a:pt x="29" y="229"/>
                    </a:lnTo>
                    <a:lnTo>
                      <a:pt x="26" y="224"/>
                    </a:lnTo>
                    <a:lnTo>
                      <a:pt x="25" y="205"/>
                    </a:lnTo>
                    <a:lnTo>
                      <a:pt x="26" y="199"/>
                    </a:lnTo>
                    <a:lnTo>
                      <a:pt x="24" y="194"/>
                    </a:lnTo>
                    <a:lnTo>
                      <a:pt x="24" y="186"/>
                    </a:lnTo>
                    <a:lnTo>
                      <a:pt x="22" y="175"/>
                    </a:lnTo>
                    <a:lnTo>
                      <a:pt x="22" y="164"/>
                    </a:lnTo>
                    <a:lnTo>
                      <a:pt x="21" y="159"/>
                    </a:lnTo>
                    <a:lnTo>
                      <a:pt x="22" y="154"/>
                    </a:lnTo>
                    <a:lnTo>
                      <a:pt x="22" y="149"/>
                    </a:lnTo>
                    <a:lnTo>
                      <a:pt x="19" y="137"/>
                    </a:lnTo>
                    <a:lnTo>
                      <a:pt x="13" y="122"/>
                    </a:lnTo>
                    <a:lnTo>
                      <a:pt x="13" y="119"/>
                    </a:lnTo>
                    <a:lnTo>
                      <a:pt x="7" y="102"/>
                    </a:lnTo>
                    <a:lnTo>
                      <a:pt x="6" y="96"/>
                    </a:lnTo>
                    <a:lnTo>
                      <a:pt x="7" y="85"/>
                    </a:lnTo>
                    <a:lnTo>
                      <a:pt x="6" y="83"/>
                    </a:lnTo>
                    <a:lnTo>
                      <a:pt x="7" y="79"/>
                    </a:lnTo>
                    <a:lnTo>
                      <a:pt x="5" y="68"/>
                    </a:lnTo>
                    <a:lnTo>
                      <a:pt x="9" y="58"/>
                    </a:lnTo>
                    <a:lnTo>
                      <a:pt x="6" y="53"/>
                    </a:lnTo>
                    <a:lnTo>
                      <a:pt x="3" y="38"/>
                    </a:lnTo>
                    <a:lnTo>
                      <a:pt x="0" y="34"/>
                    </a:lnTo>
                    <a:lnTo>
                      <a:pt x="0" y="34"/>
                    </a:lnTo>
                    <a:lnTo>
                      <a:pt x="2" y="31"/>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99" name="Freeform 132"/>
              <p:cNvSpPr>
                <a:spLocks/>
              </p:cNvSpPr>
              <p:nvPr/>
            </p:nvSpPr>
            <p:spPr bwMode="auto">
              <a:xfrm>
                <a:off x="4936714" y="1479959"/>
                <a:ext cx="1077873" cy="1252226"/>
              </a:xfrm>
              <a:custGeom>
                <a:avLst/>
                <a:gdLst/>
                <a:ahLst/>
                <a:cxnLst>
                  <a:cxn ang="0">
                    <a:pos x="113" y="30"/>
                  </a:cxn>
                  <a:cxn ang="0">
                    <a:pos x="117" y="1"/>
                  </a:cxn>
                  <a:cxn ang="0">
                    <a:pos x="135" y="23"/>
                  </a:cxn>
                  <a:cxn ang="0">
                    <a:pos x="143" y="51"/>
                  </a:cxn>
                  <a:cxn ang="0">
                    <a:pos x="165" y="57"/>
                  </a:cxn>
                  <a:cxn ang="0">
                    <a:pos x="194" y="68"/>
                  </a:cxn>
                  <a:cxn ang="0">
                    <a:pos x="213" y="58"/>
                  </a:cxn>
                  <a:cxn ang="0">
                    <a:pos x="222" y="57"/>
                  </a:cxn>
                  <a:cxn ang="0">
                    <a:pos x="253" y="70"/>
                  </a:cxn>
                  <a:cxn ang="0">
                    <a:pos x="264" y="80"/>
                  </a:cxn>
                  <a:cxn ang="0">
                    <a:pos x="274" y="79"/>
                  </a:cxn>
                  <a:cxn ang="0">
                    <a:pos x="289" y="84"/>
                  </a:cxn>
                  <a:cxn ang="0">
                    <a:pos x="315" y="99"/>
                  </a:cxn>
                  <a:cxn ang="0">
                    <a:pos x="338" y="89"/>
                  </a:cxn>
                  <a:cxn ang="0">
                    <a:pos x="353" y="85"/>
                  </a:cxn>
                  <a:cxn ang="0">
                    <a:pos x="363" y="92"/>
                  </a:cxn>
                  <a:cxn ang="0">
                    <a:pos x="384" y="89"/>
                  </a:cxn>
                  <a:cxn ang="0">
                    <a:pos x="401" y="96"/>
                  </a:cxn>
                  <a:cxn ang="0">
                    <a:pos x="425" y="96"/>
                  </a:cxn>
                  <a:cxn ang="0">
                    <a:pos x="409" y="107"/>
                  </a:cxn>
                  <a:cxn ang="0">
                    <a:pos x="376" y="122"/>
                  </a:cxn>
                  <a:cxn ang="0">
                    <a:pos x="336" y="160"/>
                  </a:cxn>
                  <a:cxn ang="0">
                    <a:pos x="312" y="184"/>
                  </a:cxn>
                  <a:cxn ang="0">
                    <a:pos x="289" y="205"/>
                  </a:cxn>
                  <a:cxn ang="0">
                    <a:pos x="284" y="214"/>
                  </a:cxn>
                  <a:cxn ang="0">
                    <a:pos x="281" y="262"/>
                  </a:cxn>
                  <a:cxn ang="0">
                    <a:pos x="257" y="279"/>
                  </a:cxn>
                  <a:cxn ang="0">
                    <a:pos x="249" y="294"/>
                  </a:cxn>
                  <a:cxn ang="0">
                    <a:pos x="258" y="306"/>
                  </a:cxn>
                  <a:cxn ang="0">
                    <a:pos x="260" y="340"/>
                  </a:cxn>
                  <a:cxn ang="0">
                    <a:pos x="260" y="366"/>
                  </a:cxn>
                  <a:cxn ang="0">
                    <a:pos x="270" y="382"/>
                  </a:cxn>
                  <a:cxn ang="0">
                    <a:pos x="288" y="393"/>
                  </a:cxn>
                  <a:cxn ang="0">
                    <a:pos x="308" y="403"/>
                  </a:cxn>
                  <a:cxn ang="0">
                    <a:pos x="331" y="426"/>
                  </a:cxn>
                  <a:cxn ang="0">
                    <a:pos x="346" y="437"/>
                  </a:cxn>
                  <a:cxn ang="0">
                    <a:pos x="354" y="462"/>
                  </a:cxn>
                  <a:cxn ang="0">
                    <a:pos x="293" y="473"/>
                  </a:cxn>
                  <a:cxn ang="0">
                    <a:pos x="47" y="480"/>
                  </a:cxn>
                  <a:cxn ang="0">
                    <a:pos x="36" y="324"/>
                  </a:cxn>
                  <a:cxn ang="0">
                    <a:pos x="21" y="308"/>
                  </a:cxn>
                  <a:cxn ang="0">
                    <a:pos x="33" y="296"/>
                  </a:cxn>
                  <a:cxn ang="0">
                    <a:pos x="38" y="274"/>
                  </a:cxn>
                  <a:cxn ang="0">
                    <a:pos x="37" y="253"/>
                  </a:cxn>
                  <a:cxn ang="0">
                    <a:pos x="28" y="235"/>
                  </a:cxn>
                  <a:cxn ang="0">
                    <a:pos x="25" y="205"/>
                  </a:cxn>
                  <a:cxn ang="0">
                    <a:pos x="24" y="186"/>
                  </a:cxn>
                  <a:cxn ang="0">
                    <a:pos x="21" y="159"/>
                  </a:cxn>
                  <a:cxn ang="0">
                    <a:pos x="19" y="137"/>
                  </a:cxn>
                  <a:cxn ang="0">
                    <a:pos x="7" y="102"/>
                  </a:cxn>
                  <a:cxn ang="0">
                    <a:pos x="6" y="83"/>
                  </a:cxn>
                  <a:cxn ang="0">
                    <a:pos x="9" y="58"/>
                  </a:cxn>
                  <a:cxn ang="0">
                    <a:pos x="0" y="34"/>
                  </a:cxn>
                </a:cxnLst>
                <a:rect l="0" t="0" r="r" b="b"/>
                <a:pathLst>
                  <a:path w="425" h="480">
                    <a:moveTo>
                      <a:pt x="2" y="31"/>
                    </a:moveTo>
                    <a:lnTo>
                      <a:pt x="72" y="31"/>
                    </a:lnTo>
                    <a:lnTo>
                      <a:pt x="113" y="30"/>
                    </a:lnTo>
                    <a:lnTo>
                      <a:pt x="114" y="24"/>
                    </a:lnTo>
                    <a:lnTo>
                      <a:pt x="113" y="0"/>
                    </a:lnTo>
                    <a:lnTo>
                      <a:pt x="117" y="1"/>
                    </a:lnTo>
                    <a:lnTo>
                      <a:pt x="128" y="3"/>
                    </a:lnTo>
                    <a:lnTo>
                      <a:pt x="132" y="7"/>
                    </a:lnTo>
                    <a:lnTo>
                      <a:pt x="135" y="23"/>
                    </a:lnTo>
                    <a:lnTo>
                      <a:pt x="139" y="38"/>
                    </a:lnTo>
                    <a:lnTo>
                      <a:pt x="139" y="46"/>
                    </a:lnTo>
                    <a:lnTo>
                      <a:pt x="143" y="51"/>
                    </a:lnTo>
                    <a:lnTo>
                      <a:pt x="148" y="53"/>
                    </a:lnTo>
                    <a:lnTo>
                      <a:pt x="159" y="53"/>
                    </a:lnTo>
                    <a:lnTo>
                      <a:pt x="165" y="57"/>
                    </a:lnTo>
                    <a:lnTo>
                      <a:pt x="186" y="60"/>
                    </a:lnTo>
                    <a:lnTo>
                      <a:pt x="189" y="64"/>
                    </a:lnTo>
                    <a:lnTo>
                      <a:pt x="194" y="68"/>
                    </a:lnTo>
                    <a:lnTo>
                      <a:pt x="207" y="64"/>
                    </a:lnTo>
                    <a:lnTo>
                      <a:pt x="211" y="60"/>
                    </a:lnTo>
                    <a:lnTo>
                      <a:pt x="213" y="58"/>
                    </a:lnTo>
                    <a:lnTo>
                      <a:pt x="215" y="58"/>
                    </a:lnTo>
                    <a:lnTo>
                      <a:pt x="216" y="57"/>
                    </a:lnTo>
                    <a:lnTo>
                      <a:pt x="222" y="57"/>
                    </a:lnTo>
                    <a:lnTo>
                      <a:pt x="234" y="57"/>
                    </a:lnTo>
                    <a:lnTo>
                      <a:pt x="254" y="65"/>
                    </a:lnTo>
                    <a:lnTo>
                      <a:pt x="253" y="70"/>
                    </a:lnTo>
                    <a:lnTo>
                      <a:pt x="258" y="70"/>
                    </a:lnTo>
                    <a:lnTo>
                      <a:pt x="264" y="74"/>
                    </a:lnTo>
                    <a:lnTo>
                      <a:pt x="264" y="80"/>
                    </a:lnTo>
                    <a:lnTo>
                      <a:pt x="268" y="84"/>
                    </a:lnTo>
                    <a:lnTo>
                      <a:pt x="273" y="85"/>
                    </a:lnTo>
                    <a:lnTo>
                      <a:pt x="274" y="79"/>
                    </a:lnTo>
                    <a:lnTo>
                      <a:pt x="283" y="77"/>
                    </a:lnTo>
                    <a:lnTo>
                      <a:pt x="288" y="79"/>
                    </a:lnTo>
                    <a:lnTo>
                      <a:pt x="289" y="84"/>
                    </a:lnTo>
                    <a:lnTo>
                      <a:pt x="306" y="89"/>
                    </a:lnTo>
                    <a:lnTo>
                      <a:pt x="306" y="93"/>
                    </a:lnTo>
                    <a:lnTo>
                      <a:pt x="315" y="99"/>
                    </a:lnTo>
                    <a:lnTo>
                      <a:pt x="322" y="100"/>
                    </a:lnTo>
                    <a:lnTo>
                      <a:pt x="333" y="95"/>
                    </a:lnTo>
                    <a:lnTo>
                      <a:pt x="338" y="89"/>
                    </a:lnTo>
                    <a:lnTo>
                      <a:pt x="349" y="83"/>
                    </a:lnTo>
                    <a:lnTo>
                      <a:pt x="354" y="83"/>
                    </a:lnTo>
                    <a:lnTo>
                      <a:pt x="353" y="85"/>
                    </a:lnTo>
                    <a:lnTo>
                      <a:pt x="357" y="88"/>
                    </a:lnTo>
                    <a:lnTo>
                      <a:pt x="359" y="92"/>
                    </a:lnTo>
                    <a:lnTo>
                      <a:pt x="363" y="92"/>
                    </a:lnTo>
                    <a:lnTo>
                      <a:pt x="369" y="91"/>
                    </a:lnTo>
                    <a:lnTo>
                      <a:pt x="379" y="92"/>
                    </a:lnTo>
                    <a:lnTo>
                      <a:pt x="384" y="89"/>
                    </a:lnTo>
                    <a:lnTo>
                      <a:pt x="395" y="89"/>
                    </a:lnTo>
                    <a:lnTo>
                      <a:pt x="401" y="93"/>
                    </a:lnTo>
                    <a:lnTo>
                      <a:pt x="401" y="96"/>
                    </a:lnTo>
                    <a:lnTo>
                      <a:pt x="406" y="98"/>
                    </a:lnTo>
                    <a:lnTo>
                      <a:pt x="411" y="96"/>
                    </a:lnTo>
                    <a:lnTo>
                      <a:pt x="425" y="96"/>
                    </a:lnTo>
                    <a:lnTo>
                      <a:pt x="420" y="99"/>
                    </a:lnTo>
                    <a:lnTo>
                      <a:pt x="414" y="104"/>
                    </a:lnTo>
                    <a:lnTo>
                      <a:pt x="409" y="107"/>
                    </a:lnTo>
                    <a:lnTo>
                      <a:pt x="392" y="117"/>
                    </a:lnTo>
                    <a:lnTo>
                      <a:pt x="387" y="118"/>
                    </a:lnTo>
                    <a:lnTo>
                      <a:pt x="376" y="122"/>
                    </a:lnTo>
                    <a:lnTo>
                      <a:pt x="360" y="131"/>
                    </a:lnTo>
                    <a:lnTo>
                      <a:pt x="341" y="152"/>
                    </a:lnTo>
                    <a:lnTo>
                      <a:pt x="336" y="160"/>
                    </a:lnTo>
                    <a:lnTo>
                      <a:pt x="322" y="175"/>
                    </a:lnTo>
                    <a:lnTo>
                      <a:pt x="315" y="180"/>
                    </a:lnTo>
                    <a:lnTo>
                      <a:pt x="312" y="184"/>
                    </a:lnTo>
                    <a:lnTo>
                      <a:pt x="307" y="188"/>
                    </a:lnTo>
                    <a:lnTo>
                      <a:pt x="292" y="201"/>
                    </a:lnTo>
                    <a:lnTo>
                      <a:pt x="289" y="205"/>
                    </a:lnTo>
                    <a:lnTo>
                      <a:pt x="288" y="207"/>
                    </a:lnTo>
                    <a:lnTo>
                      <a:pt x="287" y="209"/>
                    </a:lnTo>
                    <a:lnTo>
                      <a:pt x="284" y="214"/>
                    </a:lnTo>
                    <a:lnTo>
                      <a:pt x="280" y="214"/>
                    </a:lnTo>
                    <a:lnTo>
                      <a:pt x="281" y="256"/>
                    </a:lnTo>
                    <a:lnTo>
                      <a:pt x="281" y="262"/>
                    </a:lnTo>
                    <a:lnTo>
                      <a:pt x="279" y="267"/>
                    </a:lnTo>
                    <a:lnTo>
                      <a:pt x="268" y="272"/>
                    </a:lnTo>
                    <a:lnTo>
                      <a:pt x="257" y="279"/>
                    </a:lnTo>
                    <a:lnTo>
                      <a:pt x="255" y="285"/>
                    </a:lnTo>
                    <a:lnTo>
                      <a:pt x="253" y="290"/>
                    </a:lnTo>
                    <a:lnTo>
                      <a:pt x="249" y="294"/>
                    </a:lnTo>
                    <a:lnTo>
                      <a:pt x="249" y="300"/>
                    </a:lnTo>
                    <a:lnTo>
                      <a:pt x="253" y="305"/>
                    </a:lnTo>
                    <a:lnTo>
                      <a:pt x="258" y="306"/>
                    </a:lnTo>
                    <a:lnTo>
                      <a:pt x="264" y="317"/>
                    </a:lnTo>
                    <a:lnTo>
                      <a:pt x="258" y="331"/>
                    </a:lnTo>
                    <a:lnTo>
                      <a:pt x="260" y="340"/>
                    </a:lnTo>
                    <a:lnTo>
                      <a:pt x="257" y="346"/>
                    </a:lnTo>
                    <a:lnTo>
                      <a:pt x="260" y="357"/>
                    </a:lnTo>
                    <a:lnTo>
                      <a:pt x="260" y="366"/>
                    </a:lnTo>
                    <a:lnTo>
                      <a:pt x="257" y="371"/>
                    </a:lnTo>
                    <a:lnTo>
                      <a:pt x="265" y="378"/>
                    </a:lnTo>
                    <a:lnTo>
                      <a:pt x="270" y="382"/>
                    </a:lnTo>
                    <a:lnTo>
                      <a:pt x="276" y="385"/>
                    </a:lnTo>
                    <a:lnTo>
                      <a:pt x="285" y="386"/>
                    </a:lnTo>
                    <a:lnTo>
                      <a:pt x="288" y="393"/>
                    </a:lnTo>
                    <a:lnTo>
                      <a:pt x="293" y="396"/>
                    </a:lnTo>
                    <a:lnTo>
                      <a:pt x="300" y="399"/>
                    </a:lnTo>
                    <a:lnTo>
                      <a:pt x="308" y="403"/>
                    </a:lnTo>
                    <a:lnTo>
                      <a:pt x="315" y="415"/>
                    </a:lnTo>
                    <a:lnTo>
                      <a:pt x="326" y="423"/>
                    </a:lnTo>
                    <a:lnTo>
                      <a:pt x="331" y="426"/>
                    </a:lnTo>
                    <a:lnTo>
                      <a:pt x="336" y="427"/>
                    </a:lnTo>
                    <a:lnTo>
                      <a:pt x="341" y="431"/>
                    </a:lnTo>
                    <a:lnTo>
                      <a:pt x="346" y="437"/>
                    </a:lnTo>
                    <a:lnTo>
                      <a:pt x="350" y="442"/>
                    </a:lnTo>
                    <a:lnTo>
                      <a:pt x="353" y="457"/>
                    </a:lnTo>
                    <a:lnTo>
                      <a:pt x="354" y="462"/>
                    </a:lnTo>
                    <a:lnTo>
                      <a:pt x="353" y="464"/>
                    </a:lnTo>
                    <a:lnTo>
                      <a:pt x="356" y="470"/>
                    </a:lnTo>
                    <a:lnTo>
                      <a:pt x="293" y="473"/>
                    </a:lnTo>
                    <a:lnTo>
                      <a:pt x="209" y="477"/>
                    </a:lnTo>
                    <a:lnTo>
                      <a:pt x="108" y="480"/>
                    </a:lnTo>
                    <a:lnTo>
                      <a:pt x="47" y="480"/>
                    </a:lnTo>
                    <a:lnTo>
                      <a:pt x="45" y="332"/>
                    </a:lnTo>
                    <a:lnTo>
                      <a:pt x="41" y="327"/>
                    </a:lnTo>
                    <a:lnTo>
                      <a:pt x="36" y="324"/>
                    </a:lnTo>
                    <a:lnTo>
                      <a:pt x="32" y="324"/>
                    </a:lnTo>
                    <a:lnTo>
                      <a:pt x="25" y="313"/>
                    </a:lnTo>
                    <a:lnTo>
                      <a:pt x="21" y="308"/>
                    </a:lnTo>
                    <a:lnTo>
                      <a:pt x="22" y="304"/>
                    </a:lnTo>
                    <a:lnTo>
                      <a:pt x="28" y="300"/>
                    </a:lnTo>
                    <a:lnTo>
                      <a:pt x="33" y="296"/>
                    </a:lnTo>
                    <a:lnTo>
                      <a:pt x="36" y="290"/>
                    </a:lnTo>
                    <a:lnTo>
                      <a:pt x="38" y="279"/>
                    </a:lnTo>
                    <a:lnTo>
                      <a:pt x="38" y="274"/>
                    </a:lnTo>
                    <a:lnTo>
                      <a:pt x="38" y="270"/>
                    </a:lnTo>
                    <a:lnTo>
                      <a:pt x="37" y="259"/>
                    </a:lnTo>
                    <a:lnTo>
                      <a:pt x="37" y="253"/>
                    </a:lnTo>
                    <a:lnTo>
                      <a:pt x="36" y="248"/>
                    </a:lnTo>
                    <a:lnTo>
                      <a:pt x="30" y="240"/>
                    </a:lnTo>
                    <a:lnTo>
                      <a:pt x="28" y="235"/>
                    </a:lnTo>
                    <a:lnTo>
                      <a:pt x="29" y="229"/>
                    </a:lnTo>
                    <a:lnTo>
                      <a:pt x="26" y="224"/>
                    </a:lnTo>
                    <a:lnTo>
                      <a:pt x="25" y="205"/>
                    </a:lnTo>
                    <a:lnTo>
                      <a:pt x="26" y="199"/>
                    </a:lnTo>
                    <a:lnTo>
                      <a:pt x="24" y="194"/>
                    </a:lnTo>
                    <a:lnTo>
                      <a:pt x="24" y="186"/>
                    </a:lnTo>
                    <a:lnTo>
                      <a:pt x="22" y="175"/>
                    </a:lnTo>
                    <a:lnTo>
                      <a:pt x="22" y="164"/>
                    </a:lnTo>
                    <a:lnTo>
                      <a:pt x="21" y="159"/>
                    </a:lnTo>
                    <a:lnTo>
                      <a:pt x="22" y="154"/>
                    </a:lnTo>
                    <a:lnTo>
                      <a:pt x="22" y="149"/>
                    </a:lnTo>
                    <a:lnTo>
                      <a:pt x="19" y="137"/>
                    </a:lnTo>
                    <a:lnTo>
                      <a:pt x="13" y="122"/>
                    </a:lnTo>
                    <a:lnTo>
                      <a:pt x="13" y="119"/>
                    </a:lnTo>
                    <a:lnTo>
                      <a:pt x="7" y="102"/>
                    </a:lnTo>
                    <a:lnTo>
                      <a:pt x="6" y="96"/>
                    </a:lnTo>
                    <a:lnTo>
                      <a:pt x="7" y="85"/>
                    </a:lnTo>
                    <a:lnTo>
                      <a:pt x="6" y="83"/>
                    </a:lnTo>
                    <a:lnTo>
                      <a:pt x="7" y="79"/>
                    </a:lnTo>
                    <a:lnTo>
                      <a:pt x="5" y="68"/>
                    </a:lnTo>
                    <a:lnTo>
                      <a:pt x="9" y="58"/>
                    </a:lnTo>
                    <a:lnTo>
                      <a:pt x="6" y="53"/>
                    </a:lnTo>
                    <a:lnTo>
                      <a:pt x="3" y="38"/>
                    </a:lnTo>
                    <a:lnTo>
                      <a:pt x="0" y="34"/>
                    </a:lnTo>
                    <a:lnTo>
                      <a:pt x="0" y="34"/>
                    </a:lnTo>
                    <a:lnTo>
                      <a:pt x="2" y="31"/>
                    </a:lnTo>
                  </a:path>
                </a:pathLst>
              </a:custGeom>
              <a:solidFill>
                <a:schemeClr val="accent2">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00" name="Freeform 133"/>
              <p:cNvSpPr>
                <a:spLocks/>
              </p:cNvSpPr>
              <p:nvPr/>
            </p:nvSpPr>
            <p:spPr bwMode="auto">
              <a:xfrm>
                <a:off x="5028016" y="2706097"/>
                <a:ext cx="996715" cy="670463"/>
              </a:xfrm>
              <a:custGeom>
                <a:avLst/>
                <a:gdLst/>
                <a:ahLst/>
                <a:cxnLst>
                  <a:cxn ang="0">
                    <a:pos x="7" y="80"/>
                  </a:cxn>
                  <a:cxn ang="0">
                    <a:pos x="0" y="70"/>
                  </a:cxn>
                  <a:cxn ang="0">
                    <a:pos x="4" y="64"/>
                  </a:cxn>
                  <a:cxn ang="0">
                    <a:pos x="7" y="48"/>
                  </a:cxn>
                  <a:cxn ang="0">
                    <a:pos x="9" y="38"/>
                  </a:cxn>
                  <a:cxn ang="0">
                    <a:pos x="2" y="28"/>
                  </a:cxn>
                  <a:cxn ang="0">
                    <a:pos x="5" y="21"/>
                  </a:cxn>
                  <a:cxn ang="0">
                    <a:pos x="1" y="10"/>
                  </a:cxn>
                  <a:cxn ang="0">
                    <a:pos x="72" y="10"/>
                  </a:cxn>
                  <a:cxn ang="0">
                    <a:pos x="257" y="3"/>
                  </a:cxn>
                  <a:cxn ang="0">
                    <a:pos x="320" y="5"/>
                  </a:cxn>
                  <a:cxn ang="0">
                    <a:pos x="323" y="11"/>
                  </a:cxn>
                  <a:cxn ang="0">
                    <a:pos x="329" y="18"/>
                  </a:cxn>
                  <a:cxn ang="0">
                    <a:pos x="327" y="37"/>
                  </a:cxn>
                  <a:cxn ang="0">
                    <a:pos x="331" y="51"/>
                  </a:cxn>
                  <a:cxn ang="0">
                    <a:pos x="335" y="63"/>
                  </a:cxn>
                  <a:cxn ang="0">
                    <a:pos x="355" y="68"/>
                  </a:cxn>
                  <a:cxn ang="0">
                    <a:pos x="359" y="79"/>
                  </a:cxn>
                  <a:cxn ang="0">
                    <a:pos x="374" y="93"/>
                  </a:cxn>
                  <a:cxn ang="0">
                    <a:pos x="380" y="104"/>
                  </a:cxn>
                  <a:cxn ang="0">
                    <a:pos x="390" y="110"/>
                  </a:cxn>
                  <a:cxn ang="0">
                    <a:pos x="390" y="132"/>
                  </a:cxn>
                  <a:cxn ang="0">
                    <a:pos x="382" y="154"/>
                  </a:cxn>
                  <a:cxn ang="0">
                    <a:pos x="367" y="162"/>
                  </a:cxn>
                  <a:cxn ang="0">
                    <a:pos x="342" y="170"/>
                  </a:cxn>
                  <a:cxn ang="0">
                    <a:pos x="339" y="186"/>
                  </a:cxn>
                  <a:cxn ang="0">
                    <a:pos x="348" y="208"/>
                  </a:cxn>
                  <a:cxn ang="0">
                    <a:pos x="340" y="222"/>
                  </a:cxn>
                  <a:cxn ang="0">
                    <a:pos x="339" y="231"/>
                  </a:cxn>
                  <a:cxn ang="0">
                    <a:pos x="323" y="243"/>
                  </a:cxn>
                  <a:cxn ang="0">
                    <a:pos x="325" y="254"/>
                  </a:cxn>
                  <a:cxn ang="0">
                    <a:pos x="320" y="257"/>
                  </a:cxn>
                  <a:cxn ang="0">
                    <a:pos x="305" y="243"/>
                  </a:cxn>
                  <a:cxn ang="0">
                    <a:pos x="262" y="242"/>
                  </a:cxn>
                  <a:cxn ang="0">
                    <a:pos x="123" y="249"/>
                  </a:cxn>
                  <a:cxn ang="0">
                    <a:pos x="53" y="243"/>
                  </a:cxn>
                  <a:cxn ang="0">
                    <a:pos x="50" y="224"/>
                  </a:cxn>
                  <a:cxn ang="0">
                    <a:pos x="47" y="207"/>
                  </a:cxn>
                  <a:cxn ang="0">
                    <a:pos x="45" y="196"/>
                  </a:cxn>
                  <a:cxn ang="0">
                    <a:pos x="42" y="184"/>
                  </a:cxn>
                  <a:cxn ang="0">
                    <a:pos x="38" y="175"/>
                  </a:cxn>
                  <a:cxn ang="0">
                    <a:pos x="34" y="170"/>
                  </a:cxn>
                  <a:cxn ang="0">
                    <a:pos x="32" y="163"/>
                  </a:cxn>
                  <a:cxn ang="0">
                    <a:pos x="34" y="152"/>
                  </a:cxn>
                  <a:cxn ang="0">
                    <a:pos x="30" y="143"/>
                  </a:cxn>
                  <a:cxn ang="0">
                    <a:pos x="21" y="128"/>
                  </a:cxn>
                  <a:cxn ang="0">
                    <a:pos x="17" y="117"/>
                  </a:cxn>
                  <a:cxn ang="0">
                    <a:pos x="16" y="108"/>
                  </a:cxn>
                  <a:cxn ang="0">
                    <a:pos x="15" y="98"/>
                  </a:cxn>
                  <a:cxn ang="0">
                    <a:pos x="8" y="91"/>
                  </a:cxn>
                </a:cxnLst>
                <a:rect l="0" t="0" r="r" b="b"/>
                <a:pathLst>
                  <a:path w="393" h="257">
                    <a:moveTo>
                      <a:pt x="8" y="91"/>
                    </a:moveTo>
                    <a:lnTo>
                      <a:pt x="7" y="80"/>
                    </a:lnTo>
                    <a:lnTo>
                      <a:pt x="1" y="75"/>
                    </a:lnTo>
                    <a:lnTo>
                      <a:pt x="0" y="70"/>
                    </a:lnTo>
                    <a:lnTo>
                      <a:pt x="2" y="66"/>
                    </a:lnTo>
                    <a:lnTo>
                      <a:pt x="4" y="64"/>
                    </a:lnTo>
                    <a:lnTo>
                      <a:pt x="7" y="53"/>
                    </a:lnTo>
                    <a:lnTo>
                      <a:pt x="7" y="48"/>
                    </a:lnTo>
                    <a:lnTo>
                      <a:pt x="9" y="44"/>
                    </a:lnTo>
                    <a:lnTo>
                      <a:pt x="9" y="38"/>
                    </a:lnTo>
                    <a:lnTo>
                      <a:pt x="4" y="33"/>
                    </a:lnTo>
                    <a:lnTo>
                      <a:pt x="2" y="28"/>
                    </a:lnTo>
                    <a:lnTo>
                      <a:pt x="5" y="26"/>
                    </a:lnTo>
                    <a:lnTo>
                      <a:pt x="5" y="21"/>
                    </a:lnTo>
                    <a:lnTo>
                      <a:pt x="2" y="15"/>
                    </a:lnTo>
                    <a:lnTo>
                      <a:pt x="1" y="10"/>
                    </a:lnTo>
                    <a:lnTo>
                      <a:pt x="11" y="10"/>
                    </a:lnTo>
                    <a:lnTo>
                      <a:pt x="72" y="10"/>
                    </a:lnTo>
                    <a:lnTo>
                      <a:pt x="173" y="7"/>
                    </a:lnTo>
                    <a:lnTo>
                      <a:pt x="257" y="3"/>
                    </a:lnTo>
                    <a:lnTo>
                      <a:pt x="320" y="0"/>
                    </a:lnTo>
                    <a:lnTo>
                      <a:pt x="320" y="5"/>
                    </a:lnTo>
                    <a:lnTo>
                      <a:pt x="321" y="6"/>
                    </a:lnTo>
                    <a:lnTo>
                      <a:pt x="323" y="11"/>
                    </a:lnTo>
                    <a:lnTo>
                      <a:pt x="327" y="13"/>
                    </a:lnTo>
                    <a:lnTo>
                      <a:pt x="329" y="18"/>
                    </a:lnTo>
                    <a:lnTo>
                      <a:pt x="324" y="29"/>
                    </a:lnTo>
                    <a:lnTo>
                      <a:pt x="327" y="37"/>
                    </a:lnTo>
                    <a:lnTo>
                      <a:pt x="327" y="45"/>
                    </a:lnTo>
                    <a:lnTo>
                      <a:pt x="331" y="51"/>
                    </a:lnTo>
                    <a:lnTo>
                      <a:pt x="332" y="57"/>
                    </a:lnTo>
                    <a:lnTo>
                      <a:pt x="335" y="63"/>
                    </a:lnTo>
                    <a:lnTo>
                      <a:pt x="340" y="66"/>
                    </a:lnTo>
                    <a:lnTo>
                      <a:pt x="355" y="68"/>
                    </a:lnTo>
                    <a:lnTo>
                      <a:pt x="359" y="79"/>
                    </a:lnTo>
                    <a:lnTo>
                      <a:pt x="359" y="79"/>
                    </a:lnTo>
                    <a:lnTo>
                      <a:pt x="363" y="85"/>
                    </a:lnTo>
                    <a:lnTo>
                      <a:pt x="374" y="93"/>
                    </a:lnTo>
                    <a:lnTo>
                      <a:pt x="374" y="99"/>
                    </a:lnTo>
                    <a:lnTo>
                      <a:pt x="380" y="104"/>
                    </a:lnTo>
                    <a:lnTo>
                      <a:pt x="385" y="106"/>
                    </a:lnTo>
                    <a:lnTo>
                      <a:pt x="390" y="110"/>
                    </a:lnTo>
                    <a:lnTo>
                      <a:pt x="393" y="117"/>
                    </a:lnTo>
                    <a:lnTo>
                      <a:pt x="390" y="132"/>
                    </a:lnTo>
                    <a:lnTo>
                      <a:pt x="384" y="143"/>
                    </a:lnTo>
                    <a:lnTo>
                      <a:pt x="382" y="154"/>
                    </a:lnTo>
                    <a:lnTo>
                      <a:pt x="377" y="158"/>
                    </a:lnTo>
                    <a:lnTo>
                      <a:pt x="367" y="162"/>
                    </a:lnTo>
                    <a:lnTo>
                      <a:pt x="362" y="166"/>
                    </a:lnTo>
                    <a:lnTo>
                      <a:pt x="342" y="170"/>
                    </a:lnTo>
                    <a:lnTo>
                      <a:pt x="340" y="175"/>
                    </a:lnTo>
                    <a:lnTo>
                      <a:pt x="339" y="186"/>
                    </a:lnTo>
                    <a:lnTo>
                      <a:pt x="348" y="196"/>
                    </a:lnTo>
                    <a:lnTo>
                      <a:pt x="348" y="208"/>
                    </a:lnTo>
                    <a:lnTo>
                      <a:pt x="342" y="217"/>
                    </a:lnTo>
                    <a:lnTo>
                      <a:pt x="340" y="222"/>
                    </a:lnTo>
                    <a:lnTo>
                      <a:pt x="340" y="227"/>
                    </a:lnTo>
                    <a:lnTo>
                      <a:pt x="339" y="231"/>
                    </a:lnTo>
                    <a:lnTo>
                      <a:pt x="327" y="238"/>
                    </a:lnTo>
                    <a:lnTo>
                      <a:pt x="323" y="243"/>
                    </a:lnTo>
                    <a:lnTo>
                      <a:pt x="325" y="249"/>
                    </a:lnTo>
                    <a:lnTo>
                      <a:pt x="325" y="254"/>
                    </a:lnTo>
                    <a:lnTo>
                      <a:pt x="321" y="257"/>
                    </a:lnTo>
                    <a:lnTo>
                      <a:pt x="320" y="257"/>
                    </a:lnTo>
                    <a:lnTo>
                      <a:pt x="316" y="251"/>
                    </a:lnTo>
                    <a:lnTo>
                      <a:pt x="305" y="243"/>
                    </a:lnTo>
                    <a:lnTo>
                      <a:pt x="302" y="238"/>
                    </a:lnTo>
                    <a:lnTo>
                      <a:pt x="262" y="242"/>
                    </a:lnTo>
                    <a:lnTo>
                      <a:pt x="167" y="247"/>
                    </a:lnTo>
                    <a:lnTo>
                      <a:pt x="123" y="249"/>
                    </a:lnTo>
                    <a:lnTo>
                      <a:pt x="54" y="249"/>
                    </a:lnTo>
                    <a:lnTo>
                      <a:pt x="53" y="243"/>
                    </a:lnTo>
                    <a:lnTo>
                      <a:pt x="47" y="239"/>
                    </a:lnTo>
                    <a:lnTo>
                      <a:pt x="50" y="224"/>
                    </a:lnTo>
                    <a:lnTo>
                      <a:pt x="47" y="213"/>
                    </a:lnTo>
                    <a:lnTo>
                      <a:pt x="47" y="207"/>
                    </a:lnTo>
                    <a:lnTo>
                      <a:pt x="47" y="201"/>
                    </a:lnTo>
                    <a:lnTo>
                      <a:pt x="45" y="196"/>
                    </a:lnTo>
                    <a:lnTo>
                      <a:pt x="46" y="189"/>
                    </a:lnTo>
                    <a:lnTo>
                      <a:pt x="42" y="184"/>
                    </a:lnTo>
                    <a:lnTo>
                      <a:pt x="43" y="178"/>
                    </a:lnTo>
                    <a:lnTo>
                      <a:pt x="38" y="175"/>
                    </a:lnTo>
                    <a:lnTo>
                      <a:pt x="38" y="170"/>
                    </a:lnTo>
                    <a:lnTo>
                      <a:pt x="34" y="170"/>
                    </a:lnTo>
                    <a:lnTo>
                      <a:pt x="34" y="169"/>
                    </a:lnTo>
                    <a:lnTo>
                      <a:pt x="32" y="163"/>
                    </a:lnTo>
                    <a:lnTo>
                      <a:pt x="32" y="158"/>
                    </a:lnTo>
                    <a:lnTo>
                      <a:pt x="34" y="152"/>
                    </a:lnTo>
                    <a:lnTo>
                      <a:pt x="32" y="148"/>
                    </a:lnTo>
                    <a:lnTo>
                      <a:pt x="30" y="143"/>
                    </a:lnTo>
                    <a:lnTo>
                      <a:pt x="30" y="137"/>
                    </a:lnTo>
                    <a:lnTo>
                      <a:pt x="21" y="128"/>
                    </a:lnTo>
                    <a:lnTo>
                      <a:pt x="21" y="123"/>
                    </a:lnTo>
                    <a:lnTo>
                      <a:pt x="17" y="117"/>
                    </a:lnTo>
                    <a:lnTo>
                      <a:pt x="17" y="113"/>
                    </a:lnTo>
                    <a:lnTo>
                      <a:pt x="16" y="108"/>
                    </a:lnTo>
                    <a:lnTo>
                      <a:pt x="13" y="102"/>
                    </a:lnTo>
                    <a:lnTo>
                      <a:pt x="15" y="98"/>
                    </a:lnTo>
                    <a:lnTo>
                      <a:pt x="13" y="93"/>
                    </a:lnTo>
                    <a:lnTo>
                      <a:pt x="8" y="91"/>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01" name="Freeform 134"/>
              <p:cNvSpPr>
                <a:spLocks/>
              </p:cNvSpPr>
              <p:nvPr/>
            </p:nvSpPr>
            <p:spPr bwMode="auto">
              <a:xfrm>
                <a:off x="5028016" y="2706097"/>
                <a:ext cx="996715" cy="670463"/>
              </a:xfrm>
              <a:custGeom>
                <a:avLst/>
                <a:gdLst/>
                <a:ahLst/>
                <a:cxnLst>
                  <a:cxn ang="0">
                    <a:pos x="7" y="80"/>
                  </a:cxn>
                  <a:cxn ang="0">
                    <a:pos x="0" y="70"/>
                  </a:cxn>
                  <a:cxn ang="0">
                    <a:pos x="4" y="64"/>
                  </a:cxn>
                  <a:cxn ang="0">
                    <a:pos x="7" y="48"/>
                  </a:cxn>
                  <a:cxn ang="0">
                    <a:pos x="9" y="38"/>
                  </a:cxn>
                  <a:cxn ang="0">
                    <a:pos x="2" y="28"/>
                  </a:cxn>
                  <a:cxn ang="0">
                    <a:pos x="5" y="21"/>
                  </a:cxn>
                  <a:cxn ang="0">
                    <a:pos x="1" y="10"/>
                  </a:cxn>
                  <a:cxn ang="0">
                    <a:pos x="72" y="10"/>
                  </a:cxn>
                  <a:cxn ang="0">
                    <a:pos x="257" y="3"/>
                  </a:cxn>
                  <a:cxn ang="0">
                    <a:pos x="320" y="5"/>
                  </a:cxn>
                  <a:cxn ang="0">
                    <a:pos x="323" y="11"/>
                  </a:cxn>
                  <a:cxn ang="0">
                    <a:pos x="329" y="18"/>
                  </a:cxn>
                  <a:cxn ang="0">
                    <a:pos x="327" y="37"/>
                  </a:cxn>
                  <a:cxn ang="0">
                    <a:pos x="331" y="51"/>
                  </a:cxn>
                  <a:cxn ang="0">
                    <a:pos x="335" y="63"/>
                  </a:cxn>
                  <a:cxn ang="0">
                    <a:pos x="355" y="68"/>
                  </a:cxn>
                  <a:cxn ang="0">
                    <a:pos x="359" y="79"/>
                  </a:cxn>
                  <a:cxn ang="0">
                    <a:pos x="374" y="93"/>
                  </a:cxn>
                  <a:cxn ang="0">
                    <a:pos x="380" y="104"/>
                  </a:cxn>
                  <a:cxn ang="0">
                    <a:pos x="390" y="110"/>
                  </a:cxn>
                  <a:cxn ang="0">
                    <a:pos x="390" y="132"/>
                  </a:cxn>
                  <a:cxn ang="0">
                    <a:pos x="382" y="154"/>
                  </a:cxn>
                  <a:cxn ang="0">
                    <a:pos x="367" y="162"/>
                  </a:cxn>
                  <a:cxn ang="0">
                    <a:pos x="342" y="170"/>
                  </a:cxn>
                  <a:cxn ang="0">
                    <a:pos x="339" y="186"/>
                  </a:cxn>
                  <a:cxn ang="0">
                    <a:pos x="348" y="208"/>
                  </a:cxn>
                  <a:cxn ang="0">
                    <a:pos x="340" y="222"/>
                  </a:cxn>
                  <a:cxn ang="0">
                    <a:pos x="339" y="231"/>
                  </a:cxn>
                  <a:cxn ang="0">
                    <a:pos x="323" y="243"/>
                  </a:cxn>
                  <a:cxn ang="0">
                    <a:pos x="325" y="254"/>
                  </a:cxn>
                  <a:cxn ang="0">
                    <a:pos x="320" y="257"/>
                  </a:cxn>
                  <a:cxn ang="0">
                    <a:pos x="305" y="243"/>
                  </a:cxn>
                  <a:cxn ang="0">
                    <a:pos x="262" y="242"/>
                  </a:cxn>
                  <a:cxn ang="0">
                    <a:pos x="123" y="249"/>
                  </a:cxn>
                  <a:cxn ang="0">
                    <a:pos x="53" y="243"/>
                  </a:cxn>
                  <a:cxn ang="0">
                    <a:pos x="50" y="224"/>
                  </a:cxn>
                  <a:cxn ang="0">
                    <a:pos x="47" y="207"/>
                  </a:cxn>
                  <a:cxn ang="0">
                    <a:pos x="45" y="196"/>
                  </a:cxn>
                  <a:cxn ang="0">
                    <a:pos x="42" y="184"/>
                  </a:cxn>
                  <a:cxn ang="0">
                    <a:pos x="38" y="175"/>
                  </a:cxn>
                  <a:cxn ang="0">
                    <a:pos x="34" y="170"/>
                  </a:cxn>
                  <a:cxn ang="0">
                    <a:pos x="32" y="163"/>
                  </a:cxn>
                  <a:cxn ang="0">
                    <a:pos x="34" y="152"/>
                  </a:cxn>
                  <a:cxn ang="0">
                    <a:pos x="30" y="143"/>
                  </a:cxn>
                  <a:cxn ang="0">
                    <a:pos x="21" y="128"/>
                  </a:cxn>
                  <a:cxn ang="0">
                    <a:pos x="17" y="117"/>
                  </a:cxn>
                  <a:cxn ang="0">
                    <a:pos x="16" y="108"/>
                  </a:cxn>
                  <a:cxn ang="0">
                    <a:pos x="15" y="98"/>
                  </a:cxn>
                  <a:cxn ang="0">
                    <a:pos x="8" y="91"/>
                  </a:cxn>
                </a:cxnLst>
                <a:rect l="0" t="0" r="r" b="b"/>
                <a:pathLst>
                  <a:path w="393" h="257">
                    <a:moveTo>
                      <a:pt x="8" y="91"/>
                    </a:moveTo>
                    <a:lnTo>
                      <a:pt x="7" y="80"/>
                    </a:lnTo>
                    <a:lnTo>
                      <a:pt x="1" y="75"/>
                    </a:lnTo>
                    <a:lnTo>
                      <a:pt x="0" y="70"/>
                    </a:lnTo>
                    <a:lnTo>
                      <a:pt x="2" y="66"/>
                    </a:lnTo>
                    <a:lnTo>
                      <a:pt x="4" y="64"/>
                    </a:lnTo>
                    <a:lnTo>
                      <a:pt x="7" y="53"/>
                    </a:lnTo>
                    <a:lnTo>
                      <a:pt x="7" y="48"/>
                    </a:lnTo>
                    <a:lnTo>
                      <a:pt x="9" y="44"/>
                    </a:lnTo>
                    <a:lnTo>
                      <a:pt x="9" y="38"/>
                    </a:lnTo>
                    <a:lnTo>
                      <a:pt x="4" y="33"/>
                    </a:lnTo>
                    <a:lnTo>
                      <a:pt x="2" y="28"/>
                    </a:lnTo>
                    <a:lnTo>
                      <a:pt x="5" y="26"/>
                    </a:lnTo>
                    <a:lnTo>
                      <a:pt x="5" y="21"/>
                    </a:lnTo>
                    <a:lnTo>
                      <a:pt x="2" y="15"/>
                    </a:lnTo>
                    <a:lnTo>
                      <a:pt x="1" y="10"/>
                    </a:lnTo>
                    <a:lnTo>
                      <a:pt x="11" y="10"/>
                    </a:lnTo>
                    <a:lnTo>
                      <a:pt x="72" y="10"/>
                    </a:lnTo>
                    <a:lnTo>
                      <a:pt x="173" y="7"/>
                    </a:lnTo>
                    <a:lnTo>
                      <a:pt x="257" y="3"/>
                    </a:lnTo>
                    <a:lnTo>
                      <a:pt x="320" y="0"/>
                    </a:lnTo>
                    <a:lnTo>
                      <a:pt x="320" y="5"/>
                    </a:lnTo>
                    <a:lnTo>
                      <a:pt x="321" y="6"/>
                    </a:lnTo>
                    <a:lnTo>
                      <a:pt x="323" y="11"/>
                    </a:lnTo>
                    <a:lnTo>
                      <a:pt x="327" y="13"/>
                    </a:lnTo>
                    <a:lnTo>
                      <a:pt x="329" y="18"/>
                    </a:lnTo>
                    <a:lnTo>
                      <a:pt x="324" y="29"/>
                    </a:lnTo>
                    <a:lnTo>
                      <a:pt x="327" y="37"/>
                    </a:lnTo>
                    <a:lnTo>
                      <a:pt x="327" y="45"/>
                    </a:lnTo>
                    <a:lnTo>
                      <a:pt x="331" y="51"/>
                    </a:lnTo>
                    <a:lnTo>
                      <a:pt x="332" y="57"/>
                    </a:lnTo>
                    <a:lnTo>
                      <a:pt x="335" y="63"/>
                    </a:lnTo>
                    <a:lnTo>
                      <a:pt x="340" y="66"/>
                    </a:lnTo>
                    <a:lnTo>
                      <a:pt x="355" y="68"/>
                    </a:lnTo>
                    <a:lnTo>
                      <a:pt x="359" y="79"/>
                    </a:lnTo>
                    <a:lnTo>
                      <a:pt x="359" y="79"/>
                    </a:lnTo>
                    <a:lnTo>
                      <a:pt x="363" y="85"/>
                    </a:lnTo>
                    <a:lnTo>
                      <a:pt x="374" y="93"/>
                    </a:lnTo>
                    <a:lnTo>
                      <a:pt x="374" y="99"/>
                    </a:lnTo>
                    <a:lnTo>
                      <a:pt x="380" y="104"/>
                    </a:lnTo>
                    <a:lnTo>
                      <a:pt x="385" y="106"/>
                    </a:lnTo>
                    <a:lnTo>
                      <a:pt x="390" y="110"/>
                    </a:lnTo>
                    <a:lnTo>
                      <a:pt x="393" y="117"/>
                    </a:lnTo>
                    <a:lnTo>
                      <a:pt x="390" y="132"/>
                    </a:lnTo>
                    <a:lnTo>
                      <a:pt x="384" y="143"/>
                    </a:lnTo>
                    <a:lnTo>
                      <a:pt x="382" y="154"/>
                    </a:lnTo>
                    <a:lnTo>
                      <a:pt x="377" y="158"/>
                    </a:lnTo>
                    <a:lnTo>
                      <a:pt x="367" y="162"/>
                    </a:lnTo>
                    <a:lnTo>
                      <a:pt x="362" y="166"/>
                    </a:lnTo>
                    <a:lnTo>
                      <a:pt x="342" y="170"/>
                    </a:lnTo>
                    <a:lnTo>
                      <a:pt x="340" y="175"/>
                    </a:lnTo>
                    <a:lnTo>
                      <a:pt x="339" y="186"/>
                    </a:lnTo>
                    <a:lnTo>
                      <a:pt x="348" y="196"/>
                    </a:lnTo>
                    <a:lnTo>
                      <a:pt x="348" y="208"/>
                    </a:lnTo>
                    <a:lnTo>
                      <a:pt x="342" y="217"/>
                    </a:lnTo>
                    <a:lnTo>
                      <a:pt x="340" y="222"/>
                    </a:lnTo>
                    <a:lnTo>
                      <a:pt x="340" y="227"/>
                    </a:lnTo>
                    <a:lnTo>
                      <a:pt x="339" y="231"/>
                    </a:lnTo>
                    <a:lnTo>
                      <a:pt x="327" y="238"/>
                    </a:lnTo>
                    <a:lnTo>
                      <a:pt x="323" y="243"/>
                    </a:lnTo>
                    <a:lnTo>
                      <a:pt x="325" y="249"/>
                    </a:lnTo>
                    <a:lnTo>
                      <a:pt x="325" y="254"/>
                    </a:lnTo>
                    <a:lnTo>
                      <a:pt x="321" y="257"/>
                    </a:lnTo>
                    <a:lnTo>
                      <a:pt x="320" y="257"/>
                    </a:lnTo>
                    <a:lnTo>
                      <a:pt x="316" y="251"/>
                    </a:lnTo>
                    <a:lnTo>
                      <a:pt x="305" y="243"/>
                    </a:lnTo>
                    <a:lnTo>
                      <a:pt x="302" y="238"/>
                    </a:lnTo>
                    <a:lnTo>
                      <a:pt x="262" y="242"/>
                    </a:lnTo>
                    <a:lnTo>
                      <a:pt x="167" y="247"/>
                    </a:lnTo>
                    <a:lnTo>
                      <a:pt x="123" y="249"/>
                    </a:lnTo>
                    <a:lnTo>
                      <a:pt x="54" y="249"/>
                    </a:lnTo>
                    <a:lnTo>
                      <a:pt x="53" y="243"/>
                    </a:lnTo>
                    <a:lnTo>
                      <a:pt x="47" y="239"/>
                    </a:lnTo>
                    <a:lnTo>
                      <a:pt x="50" y="224"/>
                    </a:lnTo>
                    <a:lnTo>
                      <a:pt x="47" y="213"/>
                    </a:lnTo>
                    <a:lnTo>
                      <a:pt x="47" y="207"/>
                    </a:lnTo>
                    <a:lnTo>
                      <a:pt x="47" y="201"/>
                    </a:lnTo>
                    <a:lnTo>
                      <a:pt x="45" y="196"/>
                    </a:lnTo>
                    <a:lnTo>
                      <a:pt x="46" y="189"/>
                    </a:lnTo>
                    <a:lnTo>
                      <a:pt x="42" y="184"/>
                    </a:lnTo>
                    <a:lnTo>
                      <a:pt x="43" y="178"/>
                    </a:lnTo>
                    <a:lnTo>
                      <a:pt x="38" y="175"/>
                    </a:lnTo>
                    <a:lnTo>
                      <a:pt x="38" y="170"/>
                    </a:lnTo>
                    <a:lnTo>
                      <a:pt x="34" y="170"/>
                    </a:lnTo>
                    <a:lnTo>
                      <a:pt x="34" y="169"/>
                    </a:lnTo>
                    <a:lnTo>
                      <a:pt x="32" y="163"/>
                    </a:lnTo>
                    <a:lnTo>
                      <a:pt x="32" y="158"/>
                    </a:lnTo>
                    <a:lnTo>
                      <a:pt x="34" y="152"/>
                    </a:lnTo>
                    <a:lnTo>
                      <a:pt x="32" y="148"/>
                    </a:lnTo>
                    <a:lnTo>
                      <a:pt x="30" y="143"/>
                    </a:lnTo>
                    <a:lnTo>
                      <a:pt x="30" y="137"/>
                    </a:lnTo>
                    <a:lnTo>
                      <a:pt x="21" y="128"/>
                    </a:lnTo>
                    <a:lnTo>
                      <a:pt x="21" y="123"/>
                    </a:lnTo>
                    <a:lnTo>
                      <a:pt x="17" y="117"/>
                    </a:lnTo>
                    <a:lnTo>
                      <a:pt x="17" y="113"/>
                    </a:lnTo>
                    <a:lnTo>
                      <a:pt x="16" y="108"/>
                    </a:lnTo>
                    <a:lnTo>
                      <a:pt x="13" y="102"/>
                    </a:lnTo>
                    <a:lnTo>
                      <a:pt x="15" y="98"/>
                    </a:lnTo>
                    <a:lnTo>
                      <a:pt x="13" y="93"/>
                    </a:lnTo>
                    <a:lnTo>
                      <a:pt x="8" y="91"/>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02" name="Freeform 135"/>
              <p:cNvSpPr>
                <a:spLocks/>
              </p:cNvSpPr>
              <p:nvPr/>
            </p:nvSpPr>
            <p:spPr bwMode="auto">
              <a:xfrm>
                <a:off x="5164969" y="3326993"/>
                <a:ext cx="1103235" cy="983520"/>
              </a:xfrm>
              <a:custGeom>
                <a:avLst/>
                <a:gdLst/>
                <a:ahLst/>
                <a:cxnLst>
                  <a:cxn ang="0">
                    <a:pos x="69" y="11"/>
                  </a:cxn>
                  <a:cxn ang="0">
                    <a:pos x="208" y="4"/>
                  </a:cxn>
                  <a:cxn ang="0">
                    <a:pos x="251" y="5"/>
                  </a:cxn>
                  <a:cxn ang="0">
                    <a:pos x="266" y="19"/>
                  </a:cxn>
                  <a:cxn ang="0">
                    <a:pos x="266" y="24"/>
                  </a:cxn>
                  <a:cxn ang="0">
                    <a:pos x="264" y="40"/>
                  </a:cxn>
                  <a:cxn ang="0">
                    <a:pos x="269" y="53"/>
                  </a:cxn>
                  <a:cxn ang="0">
                    <a:pos x="274" y="69"/>
                  </a:cxn>
                  <a:cxn ang="0">
                    <a:pos x="283" y="80"/>
                  </a:cxn>
                  <a:cxn ang="0">
                    <a:pos x="293" y="89"/>
                  </a:cxn>
                  <a:cxn ang="0">
                    <a:pos x="309" y="102"/>
                  </a:cxn>
                  <a:cxn ang="0">
                    <a:pos x="316" y="111"/>
                  </a:cxn>
                  <a:cxn ang="0">
                    <a:pos x="327" y="139"/>
                  </a:cxn>
                  <a:cxn ang="0">
                    <a:pos x="335" y="133"/>
                  </a:cxn>
                  <a:cxn ang="0">
                    <a:pos x="343" y="134"/>
                  </a:cxn>
                  <a:cxn ang="0">
                    <a:pos x="358" y="141"/>
                  </a:cxn>
                  <a:cxn ang="0">
                    <a:pos x="354" y="150"/>
                  </a:cxn>
                  <a:cxn ang="0">
                    <a:pos x="351" y="167"/>
                  </a:cxn>
                  <a:cxn ang="0">
                    <a:pos x="346" y="182"/>
                  </a:cxn>
                  <a:cxn ang="0">
                    <a:pos x="346" y="191"/>
                  </a:cxn>
                  <a:cxn ang="0">
                    <a:pos x="372" y="213"/>
                  </a:cxn>
                  <a:cxn ang="0">
                    <a:pos x="376" y="220"/>
                  </a:cxn>
                  <a:cxn ang="0">
                    <a:pos x="389" y="222"/>
                  </a:cxn>
                  <a:cxn ang="0">
                    <a:pos x="397" y="232"/>
                  </a:cxn>
                  <a:cxn ang="0">
                    <a:pos x="404" y="245"/>
                  </a:cxn>
                  <a:cxn ang="0">
                    <a:pos x="410" y="262"/>
                  </a:cxn>
                  <a:cxn ang="0">
                    <a:pos x="412" y="276"/>
                  </a:cxn>
                  <a:cxn ang="0">
                    <a:pos x="426" y="285"/>
                  </a:cxn>
                  <a:cxn ang="0">
                    <a:pos x="434" y="294"/>
                  </a:cxn>
                  <a:cxn ang="0">
                    <a:pos x="435" y="306"/>
                  </a:cxn>
                  <a:cxn ang="0">
                    <a:pos x="433" y="316"/>
                  </a:cxn>
                  <a:cxn ang="0">
                    <a:pos x="425" y="321"/>
                  </a:cxn>
                  <a:cxn ang="0">
                    <a:pos x="418" y="331"/>
                  </a:cxn>
                  <a:cxn ang="0">
                    <a:pos x="414" y="331"/>
                  </a:cxn>
                  <a:cxn ang="0">
                    <a:pos x="408" y="331"/>
                  </a:cxn>
                  <a:cxn ang="0">
                    <a:pos x="412" y="342"/>
                  </a:cxn>
                  <a:cxn ang="0">
                    <a:pos x="410" y="350"/>
                  </a:cxn>
                  <a:cxn ang="0">
                    <a:pos x="407" y="359"/>
                  </a:cxn>
                  <a:cxn ang="0">
                    <a:pos x="400" y="373"/>
                  </a:cxn>
                  <a:cxn ang="0">
                    <a:pos x="361" y="371"/>
                  </a:cxn>
                  <a:cxn ang="0">
                    <a:pos x="366" y="361"/>
                  </a:cxn>
                  <a:cxn ang="0">
                    <a:pos x="376" y="352"/>
                  </a:cxn>
                  <a:cxn ang="0">
                    <a:pos x="374" y="342"/>
                  </a:cxn>
                  <a:cxn ang="0">
                    <a:pos x="366" y="335"/>
                  </a:cxn>
                  <a:cxn ang="0">
                    <a:pos x="144" y="346"/>
                  </a:cxn>
                  <a:cxn ang="0">
                    <a:pos x="77" y="306"/>
                  </a:cxn>
                  <a:cxn ang="0">
                    <a:pos x="68" y="127"/>
                  </a:cxn>
                  <a:cxn ang="0">
                    <a:pos x="56" y="116"/>
                  </a:cxn>
                  <a:cxn ang="0">
                    <a:pos x="49" y="107"/>
                  </a:cxn>
                  <a:cxn ang="0">
                    <a:pos x="42" y="95"/>
                  </a:cxn>
                  <a:cxn ang="0">
                    <a:pos x="50" y="81"/>
                  </a:cxn>
                  <a:cxn ang="0">
                    <a:pos x="57" y="80"/>
                  </a:cxn>
                  <a:cxn ang="0">
                    <a:pos x="52" y="69"/>
                  </a:cxn>
                  <a:cxn ang="0">
                    <a:pos x="43" y="70"/>
                  </a:cxn>
                  <a:cxn ang="0">
                    <a:pos x="22" y="55"/>
                  </a:cxn>
                  <a:cxn ang="0">
                    <a:pos x="19" y="45"/>
                  </a:cxn>
                  <a:cxn ang="0">
                    <a:pos x="12" y="36"/>
                  </a:cxn>
                  <a:cxn ang="0">
                    <a:pos x="4" y="22"/>
                  </a:cxn>
                  <a:cxn ang="0">
                    <a:pos x="0" y="11"/>
                  </a:cxn>
                </a:cxnLst>
                <a:rect l="0" t="0" r="r" b="b"/>
                <a:pathLst>
                  <a:path w="435" h="377">
                    <a:moveTo>
                      <a:pt x="0" y="11"/>
                    </a:moveTo>
                    <a:lnTo>
                      <a:pt x="69" y="11"/>
                    </a:lnTo>
                    <a:lnTo>
                      <a:pt x="113" y="9"/>
                    </a:lnTo>
                    <a:lnTo>
                      <a:pt x="208" y="4"/>
                    </a:lnTo>
                    <a:lnTo>
                      <a:pt x="248" y="0"/>
                    </a:lnTo>
                    <a:lnTo>
                      <a:pt x="251" y="5"/>
                    </a:lnTo>
                    <a:lnTo>
                      <a:pt x="262" y="13"/>
                    </a:lnTo>
                    <a:lnTo>
                      <a:pt x="266" y="19"/>
                    </a:lnTo>
                    <a:lnTo>
                      <a:pt x="267" y="19"/>
                    </a:lnTo>
                    <a:lnTo>
                      <a:pt x="266" y="24"/>
                    </a:lnTo>
                    <a:lnTo>
                      <a:pt x="264" y="30"/>
                    </a:lnTo>
                    <a:lnTo>
                      <a:pt x="264" y="40"/>
                    </a:lnTo>
                    <a:lnTo>
                      <a:pt x="266" y="51"/>
                    </a:lnTo>
                    <a:lnTo>
                      <a:pt x="269" y="53"/>
                    </a:lnTo>
                    <a:lnTo>
                      <a:pt x="271" y="64"/>
                    </a:lnTo>
                    <a:lnTo>
                      <a:pt x="274" y="69"/>
                    </a:lnTo>
                    <a:lnTo>
                      <a:pt x="275" y="74"/>
                    </a:lnTo>
                    <a:lnTo>
                      <a:pt x="283" y="80"/>
                    </a:lnTo>
                    <a:lnTo>
                      <a:pt x="288" y="85"/>
                    </a:lnTo>
                    <a:lnTo>
                      <a:pt x="293" y="89"/>
                    </a:lnTo>
                    <a:lnTo>
                      <a:pt x="296" y="93"/>
                    </a:lnTo>
                    <a:lnTo>
                      <a:pt x="309" y="102"/>
                    </a:lnTo>
                    <a:lnTo>
                      <a:pt x="313" y="106"/>
                    </a:lnTo>
                    <a:lnTo>
                      <a:pt x="316" y="111"/>
                    </a:lnTo>
                    <a:lnTo>
                      <a:pt x="323" y="134"/>
                    </a:lnTo>
                    <a:lnTo>
                      <a:pt x="327" y="139"/>
                    </a:lnTo>
                    <a:lnTo>
                      <a:pt x="332" y="138"/>
                    </a:lnTo>
                    <a:lnTo>
                      <a:pt x="335" y="133"/>
                    </a:lnTo>
                    <a:lnTo>
                      <a:pt x="338" y="133"/>
                    </a:lnTo>
                    <a:lnTo>
                      <a:pt x="343" y="134"/>
                    </a:lnTo>
                    <a:lnTo>
                      <a:pt x="349" y="134"/>
                    </a:lnTo>
                    <a:lnTo>
                      <a:pt x="358" y="141"/>
                    </a:lnTo>
                    <a:lnTo>
                      <a:pt x="358" y="144"/>
                    </a:lnTo>
                    <a:lnTo>
                      <a:pt x="354" y="150"/>
                    </a:lnTo>
                    <a:lnTo>
                      <a:pt x="355" y="158"/>
                    </a:lnTo>
                    <a:lnTo>
                      <a:pt x="351" y="167"/>
                    </a:lnTo>
                    <a:lnTo>
                      <a:pt x="349" y="176"/>
                    </a:lnTo>
                    <a:lnTo>
                      <a:pt x="346" y="182"/>
                    </a:lnTo>
                    <a:lnTo>
                      <a:pt x="345" y="187"/>
                    </a:lnTo>
                    <a:lnTo>
                      <a:pt x="346" y="191"/>
                    </a:lnTo>
                    <a:lnTo>
                      <a:pt x="355" y="202"/>
                    </a:lnTo>
                    <a:lnTo>
                      <a:pt x="372" y="213"/>
                    </a:lnTo>
                    <a:lnTo>
                      <a:pt x="374" y="213"/>
                    </a:lnTo>
                    <a:lnTo>
                      <a:pt x="376" y="220"/>
                    </a:lnTo>
                    <a:lnTo>
                      <a:pt x="381" y="217"/>
                    </a:lnTo>
                    <a:lnTo>
                      <a:pt x="389" y="222"/>
                    </a:lnTo>
                    <a:lnTo>
                      <a:pt x="393" y="228"/>
                    </a:lnTo>
                    <a:lnTo>
                      <a:pt x="397" y="232"/>
                    </a:lnTo>
                    <a:lnTo>
                      <a:pt x="404" y="233"/>
                    </a:lnTo>
                    <a:lnTo>
                      <a:pt x="404" y="245"/>
                    </a:lnTo>
                    <a:lnTo>
                      <a:pt x="411" y="255"/>
                    </a:lnTo>
                    <a:lnTo>
                      <a:pt x="410" y="262"/>
                    </a:lnTo>
                    <a:lnTo>
                      <a:pt x="406" y="267"/>
                    </a:lnTo>
                    <a:lnTo>
                      <a:pt x="412" y="276"/>
                    </a:lnTo>
                    <a:lnTo>
                      <a:pt x="420" y="287"/>
                    </a:lnTo>
                    <a:lnTo>
                      <a:pt x="426" y="285"/>
                    </a:lnTo>
                    <a:lnTo>
                      <a:pt x="434" y="289"/>
                    </a:lnTo>
                    <a:lnTo>
                      <a:pt x="434" y="294"/>
                    </a:lnTo>
                    <a:lnTo>
                      <a:pt x="434" y="300"/>
                    </a:lnTo>
                    <a:lnTo>
                      <a:pt x="435" y="306"/>
                    </a:lnTo>
                    <a:lnTo>
                      <a:pt x="430" y="310"/>
                    </a:lnTo>
                    <a:lnTo>
                      <a:pt x="433" y="316"/>
                    </a:lnTo>
                    <a:lnTo>
                      <a:pt x="430" y="324"/>
                    </a:lnTo>
                    <a:lnTo>
                      <a:pt x="425" y="321"/>
                    </a:lnTo>
                    <a:lnTo>
                      <a:pt x="419" y="324"/>
                    </a:lnTo>
                    <a:lnTo>
                      <a:pt x="418" y="331"/>
                    </a:lnTo>
                    <a:lnTo>
                      <a:pt x="412" y="335"/>
                    </a:lnTo>
                    <a:lnTo>
                      <a:pt x="414" y="331"/>
                    </a:lnTo>
                    <a:lnTo>
                      <a:pt x="411" y="325"/>
                    </a:lnTo>
                    <a:lnTo>
                      <a:pt x="408" y="331"/>
                    </a:lnTo>
                    <a:lnTo>
                      <a:pt x="410" y="336"/>
                    </a:lnTo>
                    <a:lnTo>
                      <a:pt x="412" y="342"/>
                    </a:lnTo>
                    <a:lnTo>
                      <a:pt x="406" y="344"/>
                    </a:lnTo>
                    <a:lnTo>
                      <a:pt x="410" y="350"/>
                    </a:lnTo>
                    <a:lnTo>
                      <a:pt x="401" y="354"/>
                    </a:lnTo>
                    <a:lnTo>
                      <a:pt x="407" y="359"/>
                    </a:lnTo>
                    <a:lnTo>
                      <a:pt x="404" y="365"/>
                    </a:lnTo>
                    <a:lnTo>
                      <a:pt x="400" y="373"/>
                    </a:lnTo>
                    <a:lnTo>
                      <a:pt x="362" y="377"/>
                    </a:lnTo>
                    <a:lnTo>
                      <a:pt x="361" y="371"/>
                    </a:lnTo>
                    <a:lnTo>
                      <a:pt x="362" y="366"/>
                    </a:lnTo>
                    <a:lnTo>
                      <a:pt x="366" y="361"/>
                    </a:lnTo>
                    <a:lnTo>
                      <a:pt x="372" y="358"/>
                    </a:lnTo>
                    <a:lnTo>
                      <a:pt x="376" y="352"/>
                    </a:lnTo>
                    <a:lnTo>
                      <a:pt x="376" y="347"/>
                    </a:lnTo>
                    <a:lnTo>
                      <a:pt x="374" y="342"/>
                    </a:lnTo>
                    <a:lnTo>
                      <a:pt x="370" y="337"/>
                    </a:lnTo>
                    <a:lnTo>
                      <a:pt x="366" y="335"/>
                    </a:lnTo>
                    <a:lnTo>
                      <a:pt x="247" y="342"/>
                    </a:lnTo>
                    <a:lnTo>
                      <a:pt x="144" y="346"/>
                    </a:lnTo>
                    <a:lnTo>
                      <a:pt x="79" y="348"/>
                    </a:lnTo>
                    <a:lnTo>
                      <a:pt x="77" y="306"/>
                    </a:lnTo>
                    <a:lnTo>
                      <a:pt x="73" y="131"/>
                    </a:lnTo>
                    <a:lnTo>
                      <a:pt x="68" y="127"/>
                    </a:lnTo>
                    <a:lnTo>
                      <a:pt x="64" y="126"/>
                    </a:lnTo>
                    <a:lnTo>
                      <a:pt x="56" y="116"/>
                    </a:lnTo>
                    <a:lnTo>
                      <a:pt x="56" y="111"/>
                    </a:lnTo>
                    <a:lnTo>
                      <a:pt x="49" y="107"/>
                    </a:lnTo>
                    <a:lnTo>
                      <a:pt x="45" y="100"/>
                    </a:lnTo>
                    <a:lnTo>
                      <a:pt x="42" y="95"/>
                    </a:lnTo>
                    <a:lnTo>
                      <a:pt x="49" y="87"/>
                    </a:lnTo>
                    <a:lnTo>
                      <a:pt x="50" y="81"/>
                    </a:lnTo>
                    <a:lnTo>
                      <a:pt x="56" y="81"/>
                    </a:lnTo>
                    <a:lnTo>
                      <a:pt x="57" y="80"/>
                    </a:lnTo>
                    <a:lnTo>
                      <a:pt x="56" y="74"/>
                    </a:lnTo>
                    <a:lnTo>
                      <a:pt x="52" y="69"/>
                    </a:lnTo>
                    <a:lnTo>
                      <a:pt x="47" y="68"/>
                    </a:lnTo>
                    <a:lnTo>
                      <a:pt x="43" y="70"/>
                    </a:lnTo>
                    <a:lnTo>
                      <a:pt x="28" y="59"/>
                    </a:lnTo>
                    <a:lnTo>
                      <a:pt x="22" y="55"/>
                    </a:lnTo>
                    <a:lnTo>
                      <a:pt x="23" y="50"/>
                    </a:lnTo>
                    <a:lnTo>
                      <a:pt x="19" y="45"/>
                    </a:lnTo>
                    <a:lnTo>
                      <a:pt x="18" y="39"/>
                    </a:lnTo>
                    <a:lnTo>
                      <a:pt x="12" y="36"/>
                    </a:lnTo>
                    <a:lnTo>
                      <a:pt x="8" y="31"/>
                    </a:lnTo>
                    <a:lnTo>
                      <a:pt x="4" y="22"/>
                    </a:lnTo>
                    <a:lnTo>
                      <a:pt x="0" y="16"/>
                    </a:lnTo>
                    <a:lnTo>
                      <a:pt x="0" y="11"/>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03" name="Freeform 136"/>
              <p:cNvSpPr>
                <a:spLocks/>
              </p:cNvSpPr>
              <p:nvPr/>
            </p:nvSpPr>
            <p:spPr bwMode="auto">
              <a:xfrm>
                <a:off x="5164969" y="3326993"/>
                <a:ext cx="1103235" cy="983520"/>
              </a:xfrm>
              <a:custGeom>
                <a:avLst/>
                <a:gdLst/>
                <a:ahLst/>
                <a:cxnLst>
                  <a:cxn ang="0">
                    <a:pos x="69" y="11"/>
                  </a:cxn>
                  <a:cxn ang="0">
                    <a:pos x="208" y="4"/>
                  </a:cxn>
                  <a:cxn ang="0">
                    <a:pos x="251" y="5"/>
                  </a:cxn>
                  <a:cxn ang="0">
                    <a:pos x="266" y="19"/>
                  </a:cxn>
                  <a:cxn ang="0">
                    <a:pos x="266" y="24"/>
                  </a:cxn>
                  <a:cxn ang="0">
                    <a:pos x="264" y="40"/>
                  </a:cxn>
                  <a:cxn ang="0">
                    <a:pos x="269" y="53"/>
                  </a:cxn>
                  <a:cxn ang="0">
                    <a:pos x="274" y="69"/>
                  </a:cxn>
                  <a:cxn ang="0">
                    <a:pos x="283" y="80"/>
                  </a:cxn>
                  <a:cxn ang="0">
                    <a:pos x="293" y="89"/>
                  </a:cxn>
                  <a:cxn ang="0">
                    <a:pos x="309" y="102"/>
                  </a:cxn>
                  <a:cxn ang="0">
                    <a:pos x="316" y="111"/>
                  </a:cxn>
                  <a:cxn ang="0">
                    <a:pos x="327" y="139"/>
                  </a:cxn>
                  <a:cxn ang="0">
                    <a:pos x="335" y="133"/>
                  </a:cxn>
                  <a:cxn ang="0">
                    <a:pos x="343" y="134"/>
                  </a:cxn>
                  <a:cxn ang="0">
                    <a:pos x="358" y="141"/>
                  </a:cxn>
                  <a:cxn ang="0">
                    <a:pos x="354" y="150"/>
                  </a:cxn>
                  <a:cxn ang="0">
                    <a:pos x="351" y="167"/>
                  </a:cxn>
                  <a:cxn ang="0">
                    <a:pos x="346" y="182"/>
                  </a:cxn>
                  <a:cxn ang="0">
                    <a:pos x="346" y="191"/>
                  </a:cxn>
                  <a:cxn ang="0">
                    <a:pos x="372" y="213"/>
                  </a:cxn>
                  <a:cxn ang="0">
                    <a:pos x="376" y="220"/>
                  </a:cxn>
                  <a:cxn ang="0">
                    <a:pos x="389" y="222"/>
                  </a:cxn>
                  <a:cxn ang="0">
                    <a:pos x="397" y="232"/>
                  </a:cxn>
                  <a:cxn ang="0">
                    <a:pos x="404" y="245"/>
                  </a:cxn>
                  <a:cxn ang="0">
                    <a:pos x="410" y="262"/>
                  </a:cxn>
                  <a:cxn ang="0">
                    <a:pos x="412" y="276"/>
                  </a:cxn>
                  <a:cxn ang="0">
                    <a:pos x="426" y="285"/>
                  </a:cxn>
                  <a:cxn ang="0">
                    <a:pos x="434" y="294"/>
                  </a:cxn>
                  <a:cxn ang="0">
                    <a:pos x="435" y="306"/>
                  </a:cxn>
                  <a:cxn ang="0">
                    <a:pos x="433" y="316"/>
                  </a:cxn>
                  <a:cxn ang="0">
                    <a:pos x="425" y="321"/>
                  </a:cxn>
                  <a:cxn ang="0">
                    <a:pos x="418" y="331"/>
                  </a:cxn>
                  <a:cxn ang="0">
                    <a:pos x="414" y="331"/>
                  </a:cxn>
                  <a:cxn ang="0">
                    <a:pos x="408" y="331"/>
                  </a:cxn>
                  <a:cxn ang="0">
                    <a:pos x="412" y="342"/>
                  </a:cxn>
                  <a:cxn ang="0">
                    <a:pos x="410" y="350"/>
                  </a:cxn>
                  <a:cxn ang="0">
                    <a:pos x="407" y="359"/>
                  </a:cxn>
                  <a:cxn ang="0">
                    <a:pos x="400" y="373"/>
                  </a:cxn>
                  <a:cxn ang="0">
                    <a:pos x="361" y="371"/>
                  </a:cxn>
                  <a:cxn ang="0">
                    <a:pos x="366" y="361"/>
                  </a:cxn>
                  <a:cxn ang="0">
                    <a:pos x="376" y="352"/>
                  </a:cxn>
                  <a:cxn ang="0">
                    <a:pos x="374" y="342"/>
                  </a:cxn>
                  <a:cxn ang="0">
                    <a:pos x="366" y="335"/>
                  </a:cxn>
                  <a:cxn ang="0">
                    <a:pos x="144" y="346"/>
                  </a:cxn>
                  <a:cxn ang="0">
                    <a:pos x="77" y="306"/>
                  </a:cxn>
                  <a:cxn ang="0">
                    <a:pos x="68" y="127"/>
                  </a:cxn>
                  <a:cxn ang="0">
                    <a:pos x="56" y="116"/>
                  </a:cxn>
                  <a:cxn ang="0">
                    <a:pos x="49" y="107"/>
                  </a:cxn>
                  <a:cxn ang="0">
                    <a:pos x="42" y="95"/>
                  </a:cxn>
                  <a:cxn ang="0">
                    <a:pos x="50" y="81"/>
                  </a:cxn>
                  <a:cxn ang="0">
                    <a:pos x="57" y="80"/>
                  </a:cxn>
                  <a:cxn ang="0">
                    <a:pos x="52" y="69"/>
                  </a:cxn>
                  <a:cxn ang="0">
                    <a:pos x="43" y="70"/>
                  </a:cxn>
                  <a:cxn ang="0">
                    <a:pos x="22" y="55"/>
                  </a:cxn>
                  <a:cxn ang="0">
                    <a:pos x="19" y="45"/>
                  </a:cxn>
                  <a:cxn ang="0">
                    <a:pos x="12" y="36"/>
                  </a:cxn>
                  <a:cxn ang="0">
                    <a:pos x="4" y="22"/>
                  </a:cxn>
                  <a:cxn ang="0">
                    <a:pos x="0" y="11"/>
                  </a:cxn>
                </a:cxnLst>
                <a:rect l="0" t="0" r="r" b="b"/>
                <a:pathLst>
                  <a:path w="435" h="377">
                    <a:moveTo>
                      <a:pt x="0" y="11"/>
                    </a:moveTo>
                    <a:lnTo>
                      <a:pt x="69" y="11"/>
                    </a:lnTo>
                    <a:lnTo>
                      <a:pt x="113" y="9"/>
                    </a:lnTo>
                    <a:lnTo>
                      <a:pt x="208" y="4"/>
                    </a:lnTo>
                    <a:lnTo>
                      <a:pt x="248" y="0"/>
                    </a:lnTo>
                    <a:lnTo>
                      <a:pt x="251" y="5"/>
                    </a:lnTo>
                    <a:lnTo>
                      <a:pt x="262" y="13"/>
                    </a:lnTo>
                    <a:lnTo>
                      <a:pt x="266" y="19"/>
                    </a:lnTo>
                    <a:lnTo>
                      <a:pt x="267" y="19"/>
                    </a:lnTo>
                    <a:lnTo>
                      <a:pt x="266" y="24"/>
                    </a:lnTo>
                    <a:lnTo>
                      <a:pt x="264" y="30"/>
                    </a:lnTo>
                    <a:lnTo>
                      <a:pt x="264" y="40"/>
                    </a:lnTo>
                    <a:lnTo>
                      <a:pt x="266" y="51"/>
                    </a:lnTo>
                    <a:lnTo>
                      <a:pt x="269" y="53"/>
                    </a:lnTo>
                    <a:lnTo>
                      <a:pt x="271" y="64"/>
                    </a:lnTo>
                    <a:lnTo>
                      <a:pt x="274" y="69"/>
                    </a:lnTo>
                    <a:lnTo>
                      <a:pt x="275" y="74"/>
                    </a:lnTo>
                    <a:lnTo>
                      <a:pt x="283" y="80"/>
                    </a:lnTo>
                    <a:lnTo>
                      <a:pt x="288" y="85"/>
                    </a:lnTo>
                    <a:lnTo>
                      <a:pt x="293" y="89"/>
                    </a:lnTo>
                    <a:lnTo>
                      <a:pt x="296" y="93"/>
                    </a:lnTo>
                    <a:lnTo>
                      <a:pt x="309" y="102"/>
                    </a:lnTo>
                    <a:lnTo>
                      <a:pt x="313" y="106"/>
                    </a:lnTo>
                    <a:lnTo>
                      <a:pt x="316" y="111"/>
                    </a:lnTo>
                    <a:lnTo>
                      <a:pt x="323" y="134"/>
                    </a:lnTo>
                    <a:lnTo>
                      <a:pt x="327" y="139"/>
                    </a:lnTo>
                    <a:lnTo>
                      <a:pt x="332" y="138"/>
                    </a:lnTo>
                    <a:lnTo>
                      <a:pt x="335" y="133"/>
                    </a:lnTo>
                    <a:lnTo>
                      <a:pt x="338" y="133"/>
                    </a:lnTo>
                    <a:lnTo>
                      <a:pt x="343" y="134"/>
                    </a:lnTo>
                    <a:lnTo>
                      <a:pt x="349" y="134"/>
                    </a:lnTo>
                    <a:lnTo>
                      <a:pt x="358" y="141"/>
                    </a:lnTo>
                    <a:lnTo>
                      <a:pt x="358" y="144"/>
                    </a:lnTo>
                    <a:lnTo>
                      <a:pt x="354" y="150"/>
                    </a:lnTo>
                    <a:lnTo>
                      <a:pt x="355" y="158"/>
                    </a:lnTo>
                    <a:lnTo>
                      <a:pt x="351" y="167"/>
                    </a:lnTo>
                    <a:lnTo>
                      <a:pt x="349" y="176"/>
                    </a:lnTo>
                    <a:lnTo>
                      <a:pt x="346" y="182"/>
                    </a:lnTo>
                    <a:lnTo>
                      <a:pt x="345" y="187"/>
                    </a:lnTo>
                    <a:lnTo>
                      <a:pt x="346" y="191"/>
                    </a:lnTo>
                    <a:lnTo>
                      <a:pt x="355" y="202"/>
                    </a:lnTo>
                    <a:lnTo>
                      <a:pt x="372" y="213"/>
                    </a:lnTo>
                    <a:lnTo>
                      <a:pt x="374" y="213"/>
                    </a:lnTo>
                    <a:lnTo>
                      <a:pt x="376" y="220"/>
                    </a:lnTo>
                    <a:lnTo>
                      <a:pt x="381" y="217"/>
                    </a:lnTo>
                    <a:lnTo>
                      <a:pt x="389" y="222"/>
                    </a:lnTo>
                    <a:lnTo>
                      <a:pt x="393" y="228"/>
                    </a:lnTo>
                    <a:lnTo>
                      <a:pt x="397" y="232"/>
                    </a:lnTo>
                    <a:lnTo>
                      <a:pt x="404" y="233"/>
                    </a:lnTo>
                    <a:lnTo>
                      <a:pt x="404" y="245"/>
                    </a:lnTo>
                    <a:lnTo>
                      <a:pt x="411" y="255"/>
                    </a:lnTo>
                    <a:lnTo>
                      <a:pt x="410" y="262"/>
                    </a:lnTo>
                    <a:lnTo>
                      <a:pt x="406" y="267"/>
                    </a:lnTo>
                    <a:lnTo>
                      <a:pt x="412" y="276"/>
                    </a:lnTo>
                    <a:lnTo>
                      <a:pt x="420" y="287"/>
                    </a:lnTo>
                    <a:lnTo>
                      <a:pt x="426" y="285"/>
                    </a:lnTo>
                    <a:lnTo>
                      <a:pt x="434" y="289"/>
                    </a:lnTo>
                    <a:lnTo>
                      <a:pt x="434" y="294"/>
                    </a:lnTo>
                    <a:lnTo>
                      <a:pt x="434" y="300"/>
                    </a:lnTo>
                    <a:lnTo>
                      <a:pt x="435" y="306"/>
                    </a:lnTo>
                    <a:lnTo>
                      <a:pt x="430" y="310"/>
                    </a:lnTo>
                    <a:lnTo>
                      <a:pt x="433" y="316"/>
                    </a:lnTo>
                    <a:lnTo>
                      <a:pt x="430" y="324"/>
                    </a:lnTo>
                    <a:lnTo>
                      <a:pt x="425" y="321"/>
                    </a:lnTo>
                    <a:lnTo>
                      <a:pt x="419" y="324"/>
                    </a:lnTo>
                    <a:lnTo>
                      <a:pt x="418" y="331"/>
                    </a:lnTo>
                    <a:lnTo>
                      <a:pt x="412" y="335"/>
                    </a:lnTo>
                    <a:lnTo>
                      <a:pt x="414" y="331"/>
                    </a:lnTo>
                    <a:lnTo>
                      <a:pt x="411" y="325"/>
                    </a:lnTo>
                    <a:lnTo>
                      <a:pt x="408" y="331"/>
                    </a:lnTo>
                    <a:lnTo>
                      <a:pt x="410" y="336"/>
                    </a:lnTo>
                    <a:lnTo>
                      <a:pt x="412" y="342"/>
                    </a:lnTo>
                    <a:lnTo>
                      <a:pt x="406" y="344"/>
                    </a:lnTo>
                    <a:lnTo>
                      <a:pt x="410" y="350"/>
                    </a:lnTo>
                    <a:lnTo>
                      <a:pt x="401" y="354"/>
                    </a:lnTo>
                    <a:lnTo>
                      <a:pt x="407" y="359"/>
                    </a:lnTo>
                    <a:lnTo>
                      <a:pt x="404" y="365"/>
                    </a:lnTo>
                    <a:lnTo>
                      <a:pt x="400" y="373"/>
                    </a:lnTo>
                    <a:lnTo>
                      <a:pt x="362" y="377"/>
                    </a:lnTo>
                    <a:lnTo>
                      <a:pt x="361" y="371"/>
                    </a:lnTo>
                    <a:lnTo>
                      <a:pt x="362" y="366"/>
                    </a:lnTo>
                    <a:lnTo>
                      <a:pt x="366" y="361"/>
                    </a:lnTo>
                    <a:lnTo>
                      <a:pt x="372" y="358"/>
                    </a:lnTo>
                    <a:lnTo>
                      <a:pt x="376" y="352"/>
                    </a:lnTo>
                    <a:lnTo>
                      <a:pt x="376" y="347"/>
                    </a:lnTo>
                    <a:lnTo>
                      <a:pt x="374" y="342"/>
                    </a:lnTo>
                    <a:lnTo>
                      <a:pt x="370" y="337"/>
                    </a:lnTo>
                    <a:lnTo>
                      <a:pt x="366" y="335"/>
                    </a:lnTo>
                    <a:lnTo>
                      <a:pt x="247" y="342"/>
                    </a:lnTo>
                    <a:lnTo>
                      <a:pt x="144" y="346"/>
                    </a:lnTo>
                    <a:lnTo>
                      <a:pt x="79" y="348"/>
                    </a:lnTo>
                    <a:lnTo>
                      <a:pt x="77" y="306"/>
                    </a:lnTo>
                    <a:lnTo>
                      <a:pt x="73" y="131"/>
                    </a:lnTo>
                    <a:lnTo>
                      <a:pt x="68" y="127"/>
                    </a:lnTo>
                    <a:lnTo>
                      <a:pt x="64" y="126"/>
                    </a:lnTo>
                    <a:lnTo>
                      <a:pt x="56" y="116"/>
                    </a:lnTo>
                    <a:lnTo>
                      <a:pt x="56" y="111"/>
                    </a:lnTo>
                    <a:lnTo>
                      <a:pt x="49" y="107"/>
                    </a:lnTo>
                    <a:lnTo>
                      <a:pt x="45" y="100"/>
                    </a:lnTo>
                    <a:lnTo>
                      <a:pt x="42" y="95"/>
                    </a:lnTo>
                    <a:lnTo>
                      <a:pt x="49" y="87"/>
                    </a:lnTo>
                    <a:lnTo>
                      <a:pt x="50" y="81"/>
                    </a:lnTo>
                    <a:lnTo>
                      <a:pt x="56" y="81"/>
                    </a:lnTo>
                    <a:lnTo>
                      <a:pt x="57" y="80"/>
                    </a:lnTo>
                    <a:lnTo>
                      <a:pt x="56" y="74"/>
                    </a:lnTo>
                    <a:lnTo>
                      <a:pt x="52" y="69"/>
                    </a:lnTo>
                    <a:lnTo>
                      <a:pt x="47" y="68"/>
                    </a:lnTo>
                    <a:lnTo>
                      <a:pt x="43" y="70"/>
                    </a:lnTo>
                    <a:lnTo>
                      <a:pt x="28" y="59"/>
                    </a:lnTo>
                    <a:lnTo>
                      <a:pt x="22" y="55"/>
                    </a:lnTo>
                    <a:lnTo>
                      <a:pt x="23" y="50"/>
                    </a:lnTo>
                    <a:lnTo>
                      <a:pt x="19" y="45"/>
                    </a:lnTo>
                    <a:lnTo>
                      <a:pt x="18" y="39"/>
                    </a:lnTo>
                    <a:lnTo>
                      <a:pt x="12" y="36"/>
                    </a:lnTo>
                    <a:lnTo>
                      <a:pt x="8" y="31"/>
                    </a:lnTo>
                    <a:lnTo>
                      <a:pt x="4" y="22"/>
                    </a:lnTo>
                    <a:lnTo>
                      <a:pt x="0" y="16"/>
                    </a:lnTo>
                    <a:lnTo>
                      <a:pt x="0" y="11"/>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04" name="Freeform 137"/>
              <p:cNvSpPr>
                <a:spLocks/>
              </p:cNvSpPr>
              <p:nvPr/>
            </p:nvSpPr>
            <p:spPr bwMode="auto">
              <a:xfrm>
                <a:off x="5365327" y="4200942"/>
                <a:ext cx="824256" cy="780033"/>
              </a:xfrm>
              <a:custGeom>
                <a:avLst/>
                <a:gdLst/>
                <a:ahLst/>
                <a:cxnLst>
                  <a:cxn ang="0">
                    <a:pos x="65" y="11"/>
                  </a:cxn>
                  <a:cxn ang="0">
                    <a:pos x="287" y="0"/>
                  </a:cxn>
                  <a:cxn ang="0">
                    <a:pos x="295" y="7"/>
                  </a:cxn>
                  <a:cxn ang="0">
                    <a:pos x="297" y="17"/>
                  </a:cxn>
                  <a:cxn ang="0">
                    <a:pos x="287" y="26"/>
                  </a:cxn>
                  <a:cxn ang="0">
                    <a:pos x="282" y="36"/>
                  </a:cxn>
                  <a:cxn ang="0">
                    <a:pos x="321" y="38"/>
                  </a:cxn>
                  <a:cxn ang="0">
                    <a:pos x="325" y="46"/>
                  </a:cxn>
                  <a:cxn ang="0">
                    <a:pos x="322" y="54"/>
                  </a:cxn>
                  <a:cxn ang="0">
                    <a:pos x="312" y="61"/>
                  </a:cxn>
                  <a:cxn ang="0">
                    <a:pos x="309" y="65"/>
                  </a:cxn>
                  <a:cxn ang="0">
                    <a:pos x="309" y="73"/>
                  </a:cxn>
                  <a:cxn ang="0">
                    <a:pos x="303" y="78"/>
                  </a:cxn>
                  <a:cxn ang="0">
                    <a:pos x="305" y="88"/>
                  </a:cxn>
                  <a:cxn ang="0">
                    <a:pos x="297" y="87"/>
                  </a:cxn>
                  <a:cxn ang="0">
                    <a:pos x="301" y="91"/>
                  </a:cxn>
                  <a:cxn ang="0">
                    <a:pos x="303" y="110"/>
                  </a:cxn>
                  <a:cxn ang="0">
                    <a:pos x="297" y="114"/>
                  </a:cxn>
                  <a:cxn ang="0">
                    <a:pos x="290" y="122"/>
                  </a:cxn>
                  <a:cxn ang="0">
                    <a:pos x="291" y="125"/>
                  </a:cxn>
                  <a:cxn ang="0">
                    <a:pos x="287" y="135"/>
                  </a:cxn>
                  <a:cxn ang="0">
                    <a:pos x="279" y="134"/>
                  </a:cxn>
                  <a:cxn ang="0">
                    <a:pos x="276" y="146"/>
                  </a:cxn>
                  <a:cxn ang="0">
                    <a:pos x="275" y="148"/>
                  </a:cxn>
                  <a:cxn ang="0">
                    <a:pos x="275" y="153"/>
                  </a:cxn>
                  <a:cxn ang="0">
                    <a:pos x="274" y="157"/>
                  </a:cxn>
                  <a:cxn ang="0">
                    <a:pos x="274" y="165"/>
                  </a:cxn>
                  <a:cxn ang="0">
                    <a:pos x="271" y="176"/>
                  </a:cxn>
                  <a:cxn ang="0">
                    <a:pos x="263" y="177"/>
                  </a:cxn>
                  <a:cxn ang="0">
                    <a:pos x="259" y="187"/>
                  </a:cxn>
                  <a:cxn ang="0">
                    <a:pos x="252" y="188"/>
                  </a:cxn>
                  <a:cxn ang="0">
                    <a:pos x="253" y="194"/>
                  </a:cxn>
                  <a:cxn ang="0">
                    <a:pos x="256" y="205"/>
                  </a:cxn>
                  <a:cxn ang="0">
                    <a:pos x="247" y="213"/>
                  </a:cxn>
                  <a:cxn ang="0">
                    <a:pos x="247" y="224"/>
                  </a:cxn>
                  <a:cxn ang="0">
                    <a:pos x="240" y="226"/>
                  </a:cxn>
                  <a:cxn ang="0">
                    <a:pos x="245" y="232"/>
                  </a:cxn>
                  <a:cxn ang="0">
                    <a:pos x="238" y="233"/>
                  </a:cxn>
                  <a:cxn ang="0">
                    <a:pos x="240" y="240"/>
                  </a:cxn>
                  <a:cxn ang="0">
                    <a:pos x="237" y="249"/>
                  </a:cxn>
                  <a:cxn ang="0">
                    <a:pos x="240" y="249"/>
                  </a:cxn>
                  <a:cxn ang="0">
                    <a:pos x="237" y="256"/>
                  </a:cxn>
                  <a:cxn ang="0">
                    <a:pos x="244" y="257"/>
                  </a:cxn>
                  <a:cxn ang="0">
                    <a:pos x="244" y="268"/>
                  </a:cxn>
                  <a:cxn ang="0">
                    <a:pos x="247" y="278"/>
                  </a:cxn>
                  <a:cxn ang="0">
                    <a:pos x="241" y="279"/>
                  </a:cxn>
                  <a:cxn ang="0">
                    <a:pos x="241" y="290"/>
                  </a:cxn>
                  <a:cxn ang="0">
                    <a:pos x="46" y="299"/>
                  </a:cxn>
                  <a:cxn ang="0">
                    <a:pos x="28" y="252"/>
                  </a:cxn>
                  <a:cxn ang="0">
                    <a:pos x="17" y="252"/>
                  </a:cxn>
                  <a:cxn ang="0">
                    <a:pos x="15" y="248"/>
                  </a:cxn>
                  <a:cxn ang="0">
                    <a:pos x="12" y="82"/>
                  </a:cxn>
                </a:cxnLst>
                <a:rect l="0" t="0" r="r" b="b"/>
                <a:pathLst>
                  <a:path w="325" h="299">
                    <a:moveTo>
                      <a:pt x="0" y="13"/>
                    </a:moveTo>
                    <a:lnTo>
                      <a:pt x="65" y="11"/>
                    </a:lnTo>
                    <a:lnTo>
                      <a:pt x="168" y="7"/>
                    </a:lnTo>
                    <a:lnTo>
                      <a:pt x="287" y="0"/>
                    </a:lnTo>
                    <a:lnTo>
                      <a:pt x="291" y="2"/>
                    </a:lnTo>
                    <a:lnTo>
                      <a:pt x="295" y="7"/>
                    </a:lnTo>
                    <a:lnTo>
                      <a:pt x="297" y="12"/>
                    </a:lnTo>
                    <a:lnTo>
                      <a:pt x="297" y="17"/>
                    </a:lnTo>
                    <a:lnTo>
                      <a:pt x="293" y="23"/>
                    </a:lnTo>
                    <a:lnTo>
                      <a:pt x="287" y="26"/>
                    </a:lnTo>
                    <a:lnTo>
                      <a:pt x="283" y="31"/>
                    </a:lnTo>
                    <a:lnTo>
                      <a:pt x="282" y="36"/>
                    </a:lnTo>
                    <a:lnTo>
                      <a:pt x="283" y="42"/>
                    </a:lnTo>
                    <a:lnTo>
                      <a:pt x="321" y="38"/>
                    </a:lnTo>
                    <a:lnTo>
                      <a:pt x="324" y="40"/>
                    </a:lnTo>
                    <a:lnTo>
                      <a:pt x="325" y="46"/>
                    </a:lnTo>
                    <a:lnTo>
                      <a:pt x="318" y="49"/>
                    </a:lnTo>
                    <a:lnTo>
                      <a:pt x="322" y="54"/>
                    </a:lnTo>
                    <a:lnTo>
                      <a:pt x="317" y="58"/>
                    </a:lnTo>
                    <a:lnTo>
                      <a:pt x="312" y="61"/>
                    </a:lnTo>
                    <a:lnTo>
                      <a:pt x="309" y="64"/>
                    </a:lnTo>
                    <a:lnTo>
                      <a:pt x="309" y="65"/>
                    </a:lnTo>
                    <a:lnTo>
                      <a:pt x="313" y="69"/>
                    </a:lnTo>
                    <a:lnTo>
                      <a:pt x="309" y="73"/>
                    </a:lnTo>
                    <a:lnTo>
                      <a:pt x="308" y="76"/>
                    </a:lnTo>
                    <a:lnTo>
                      <a:pt x="303" y="78"/>
                    </a:lnTo>
                    <a:lnTo>
                      <a:pt x="306" y="82"/>
                    </a:lnTo>
                    <a:lnTo>
                      <a:pt x="305" y="88"/>
                    </a:lnTo>
                    <a:lnTo>
                      <a:pt x="302" y="84"/>
                    </a:lnTo>
                    <a:lnTo>
                      <a:pt x="297" y="87"/>
                    </a:lnTo>
                    <a:lnTo>
                      <a:pt x="297" y="92"/>
                    </a:lnTo>
                    <a:lnTo>
                      <a:pt x="301" y="91"/>
                    </a:lnTo>
                    <a:lnTo>
                      <a:pt x="301" y="96"/>
                    </a:lnTo>
                    <a:lnTo>
                      <a:pt x="303" y="110"/>
                    </a:lnTo>
                    <a:lnTo>
                      <a:pt x="302" y="112"/>
                    </a:lnTo>
                    <a:lnTo>
                      <a:pt x="297" y="114"/>
                    </a:lnTo>
                    <a:lnTo>
                      <a:pt x="295" y="119"/>
                    </a:lnTo>
                    <a:lnTo>
                      <a:pt x="290" y="122"/>
                    </a:lnTo>
                    <a:lnTo>
                      <a:pt x="289" y="123"/>
                    </a:lnTo>
                    <a:lnTo>
                      <a:pt x="291" y="125"/>
                    </a:lnTo>
                    <a:lnTo>
                      <a:pt x="293" y="130"/>
                    </a:lnTo>
                    <a:lnTo>
                      <a:pt x="287" y="135"/>
                    </a:lnTo>
                    <a:lnTo>
                      <a:pt x="282" y="138"/>
                    </a:lnTo>
                    <a:lnTo>
                      <a:pt x="279" y="134"/>
                    </a:lnTo>
                    <a:lnTo>
                      <a:pt x="280" y="146"/>
                    </a:lnTo>
                    <a:lnTo>
                      <a:pt x="276" y="146"/>
                    </a:lnTo>
                    <a:lnTo>
                      <a:pt x="275" y="141"/>
                    </a:lnTo>
                    <a:lnTo>
                      <a:pt x="275" y="148"/>
                    </a:lnTo>
                    <a:lnTo>
                      <a:pt x="280" y="152"/>
                    </a:lnTo>
                    <a:lnTo>
                      <a:pt x="275" y="153"/>
                    </a:lnTo>
                    <a:lnTo>
                      <a:pt x="274" y="149"/>
                    </a:lnTo>
                    <a:lnTo>
                      <a:pt x="274" y="157"/>
                    </a:lnTo>
                    <a:lnTo>
                      <a:pt x="276" y="160"/>
                    </a:lnTo>
                    <a:lnTo>
                      <a:pt x="274" y="165"/>
                    </a:lnTo>
                    <a:lnTo>
                      <a:pt x="275" y="169"/>
                    </a:lnTo>
                    <a:lnTo>
                      <a:pt x="271" y="176"/>
                    </a:lnTo>
                    <a:lnTo>
                      <a:pt x="267" y="177"/>
                    </a:lnTo>
                    <a:lnTo>
                      <a:pt x="263" y="177"/>
                    </a:lnTo>
                    <a:lnTo>
                      <a:pt x="263" y="181"/>
                    </a:lnTo>
                    <a:lnTo>
                      <a:pt x="259" y="187"/>
                    </a:lnTo>
                    <a:lnTo>
                      <a:pt x="257" y="190"/>
                    </a:lnTo>
                    <a:lnTo>
                      <a:pt x="252" y="188"/>
                    </a:lnTo>
                    <a:lnTo>
                      <a:pt x="256" y="192"/>
                    </a:lnTo>
                    <a:lnTo>
                      <a:pt x="253" y="194"/>
                    </a:lnTo>
                    <a:lnTo>
                      <a:pt x="253" y="199"/>
                    </a:lnTo>
                    <a:lnTo>
                      <a:pt x="256" y="205"/>
                    </a:lnTo>
                    <a:lnTo>
                      <a:pt x="242" y="210"/>
                    </a:lnTo>
                    <a:lnTo>
                      <a:pt x="247" y="213"/>
                    </a:lnTo>
                    <a:lnTo>
                      <a:pt x="245" y="218"/>
                    </a:lnTo>
                    <a:lnTo>
                      <a:pt x="247" y="224"/>
                    </a:lnTo>
                    <a:lnTo>
                      <a:pt x="245" y="226"/>
                    </a:lnTo>
                    <a:lnTo>
                      <a:pt x="240" y="226"/>
                    </a:lnTo>
                    <a:lnTo>
                      <a:pt x="240" y="230"/>
                    </a:lnTo>
                    <a:lnTo>
                      <a:pt x="245" y="232"/>
                    </a:lnTo>
                    <a:lnTo>
                      <a:pt x="240" y="234"/>
                    </a:lnTo>
                    <a:lnTo>
                      <a:pt x="238" y="233"/>
                    </a:lnTo>
                    <a:lnTo>
                      <a:pt x="236" y="234"/>
                    </a:lnTo>
                    <a:lnTo>
                      <a:pt x="240" y="240"/>
                    </a:lnTo>
                    <a:lnTo>
                      <a:pt x="234" y="244"/>
                    </a:lnTo>
                    <a:lnTo>
                      <a:pt x="237" y="249"/>
                    </a:lnTo>
                    <a:lnTo>
                      <a:pt x="234" y="255"/>
                    </a:lnTo>
                    <a:lnTo>
                      <a:pt x="240" y="249"/>
                    </a:lnTo>
                    <a:lnTo>
                      <a:pt x="242" y="253"/>
                    </a:lnTo>
                    <a:lnTo>
                      <a:pt x="237" y="256"/>
                    </a:lnTo>
                    <a:lnTo>
                      <a:pt x="242" y="259"/>
                    </a:lnTo>
                    <a:lnTo>
                      <a:pt x="244" y="257"/>
                    </a:lnTo>
                    <a:lnTo>
                      <a:pt x="241" y="263"/>
                    </a:lnTo>
                    <a:lnTo>
                      <a:pt x="244" y="268"/>
                    </a:lnTo>
                    <a:lnTo>
                      <a:pt x="245" y="270"/>
                    </a:lnTo>
                    <a:lnTo>
                      <a:pt x="247" y="278"/>
                    </a:lnTo>
                    <a:lnTo>
                      <a:pt x="247" y="279"/>
                    </a:lnTo>
                    <a:lnTo>
                      <a:pt x="241" y="279"/>
                    </a:lnTo>
                    <a:lnTo>
                      <a:pt x="242" y="283"/>
                    </a:lnTo>
                    <a:lnTo>
                      <a:pt x="241" y="290"/>
                    </a:lnTo>
                    <a:lnTo>
                      <a:pt x="131" y="297"/>
                    </a:lnTo>
                    <a:lnTo>
                      <a:pt x="46" y="299"/>
                    </a:lnTo>
                    <a:lnTo>
                      <a:pt x="44" y="255"/>
                    </a:lnTo>
                    <a:lnTo>
                      <a:pt x="28" y="252"/>
                    </a:lnTo>
                    <a:lnTo>
                      <a:pt x="23" y="256"/>
                    </a:lnTo>
                    <a:lnTo>
                      <a:pt x="17" y="252"/>
                    </a:lnTo>
                    <a:lnTo>
                      <a:pt x="17" y="249"/>
                    </a:lnTo>
                    <a:lnTo>
                      <a:pt x="15" y="248"/>
                    </a:lnTo>
                    <a:lnTo>
                      <a:pt x="13" y="104"/>
                    </a:lnTo>
                    <a:lnTo>
                      <a:pt x="12" y="82"/>
                    </a:lnTo>
                    <a:lnTo>
                      <a:pt x="0" y="13"/>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05" name="Freeform 138"/>
              <p:cNvSpPr>
                <a:spLocks/>
              </p:cNvSpPr>
              <p:nvPr/>
            </p:nvSpPr>
            <p:spPr bwMode="auto">
              <a:xfrm>
                <a:off x="5365327" y="4200942"/>
                <a:ext cx="824256" cy="780033"/>
              </a:xfrm>
              <a:custGeom>
                <a:avLst/>
                <a:gdLst/>
                <a:ahLst/>
                <a:cxnLst>
                  <a:cxn ang="0">
                    <a:pos x="65" y="11"/>
                  </a:cxn>
                  <a:cxn ang="0">
                    <a:pos x="287" y="0"/>
                  </a:cxn>
                  <a:cxn ang="0">
                    <a:pos x="295" y="7"/>
                  </a:cxn>
                  <a:cxn ang="0">
                    <a:pos x="297" y="17"/>
                  </a:cxn>
                  <a:cxn ang="0">
                    <a:pos x="287" y="26"/>
                  </a:cxn>
                  <a:cxn ang="0">
                    <a:pos x="282" y="36"/>
                  </a:cxn>
                  <a:cxn ang="0">
                    <a:pos x="321" y="38"/>
                  </a:cxn>
                  <a:cxn ang="0">
                    <a:pos x="325" y="46"/>
                  </a:cxn>
                  <a:cxn ang="0">
                    <a:pos x="322" y="54"/>
                  </a:cxn>
                  <a:cxn ang="0">
                    <a:pos x="312" y="61"/>
                  </a:cxn>
                  <a:cxn ang="0">
                    <a:pos x="309" y="65"/>
                  </a:cxn>
                  <a:cxn ang="0">
                    <a:pos x="309" y="73"/>
                  </a:cxn>
                  <a:cxn ang="0">
                    <a:pos x="303" y="78"/>
                  </a:cxn>
                  <a:cxn ang="0">
                    <a:pos x="305" y="88"/>
                  </a:cxn>
                  <a:cxn ang="0">
                    <a:pos x="297" y="87"/>
                  </a:cxn>
                  <a:cxn ang="0">
                    <a:pos x="301" y="91"/>
                  </a:cxn>
                  <a:cxn ang="0">
                    <a:pos x="303" y="110"/>
                  </a:cxn>
                  <a:cxn ang="0">
                    <a:pos x="297" y="114"/>
                  </a:cxn>
                  <a:cxn ang="0">
                    <a:pos x="290" y="122"/>
                  </a:cxn>
                  <a:cxn ang="0">
                    <a:pos x="291" y="125"/>
                  </a:cxn>
                  <a:cxn ang="0">
                    <a:pos x="287" y="135"/>
                  </a:cxn>
                  <a:cxn ang="0">
                    <a:pos x="279" y="134"/>
                  </a:cxn>
                  <a:cxn ang="0">
                    <a:pos x="276" y="146"/>
                  </a:cxn>
                  <a:cxn ang="0">
                    <a:pos x="275" y="148"/>
                  </a:cxn>
                  <a:cxn ang="0">
                    <a:pos x="275" y="153"/>
                  </a:cxn>
                  <a:cxn ang="0">
                    <a:pos x="274" y="157"/>
                  </a:cxn>
                  <a:cxn ang="0">
                    <a:pos x="274" y="165"/>
                  </a:cxn>
                  <a:cxn ang="0">
                    <a:pos x="271" y="176"/>
                  </a:cxn>
                  <a:cxn ang="0">
                    <a:pos x="263" y="177"/>
                  </a:cxn>
                  <a:cxn ang="0">
                    <a:pos x="259" y="187"/>
                  </a:cxn>
                  <a:cxn ang="0">
                    <a:pos x="252" y="188"/>
                  </a:cxn>
                  <a:cxn ang="0">
                    <a:pos x="253" y="194"/>
                  </a:cxn>
                  <a:cxn ang="0">
                    <a:pos x="256" y="205"/>
                  </a:cxn>
                  <a:cxn ang="0">
                    <a:pos x="247" y="213"/>
                  </a:cxn>
                  <a:cxn ang="0">
                    <a:pos x="247" y="224"/>
                  </a:cxn>
                  <a:cxn ang="0">
                    <a:pos x="240" y="226"/>
                  </a:cxn>
                  <a:cxn ang="0">
                    <a:pos x="245" y="232"/>
                  </a:cxn>
                  <a:cxn ang="0">
                    <a:pos x="238" y="233"/>
                  </a:cxn>
                  <a:cxn ang="0">
                    <a:pos x="240" y="240"/>
                  </a:cxn>
                  <a:cxn ang="0">
                    <a:pos x="237" y="249"/>
                  </a:cxn>
                  <a:cxn ang="0">
                    <a:pos x="240" y="249"/>
                  </a:cxn>
                  <a:cxn ang="0">
                    <a:pos x="237" y="256"/>
                  </a:cxn>
                  <a:cxn ang="0">
                    <a:pos x="244" y="257"/>
                  </a:cxn>
                  <a:cxn ang="0">
                    <a:pos x="244" y="268"/>
                  </a:cxn>
                  <a:cxn ang="0">
                    <a:pos x="247" y="278"/>
                  </a:cxn>
                  <a:cxn ang="0">
                    <a:pos x="241" y="279"/>
                  </a:cxn>
                  <a:cxn ang="0">
                    <a:pos x="241" y="290"/>
                  </a:cxn>
                  <a:cxn ang="0">
                    <a:pos x="46" y="299"/>
                  </a:cxn>
                  <a:cxn ang="0">
                    <a:pos x="28" y="252"/>
                  </a:cxn>
                  <a:cxn ang="0">
                    <a:pos x="17" y="252"/>
                  </a:cxn>
                  <a:cxn ang="0">
                    <a:pos x="15" y="248"/>
                  </a:cxn>
                  <a:cxn ang="0">
                    <a:pos x="12" y="82"/>
                  </a:cxn>
                </a:cxnLst>
                <a:rect l="0" t="0" r="r" b="b"/>
                <a:pathLst>
                  <a:path w="325" h="299">
                    <a:moveTo>
                      <a:pt x="0" y="13"/>
                    </a:moveTo>
                    <a:lnTo>
                      <a:pt x="65" y="11"/>
                    </a:lnTo>
                    <a:lnTo>
                      <a:pt x="168" y="7"/>
                    </a:lnTo>
                    <a:lnTo>
                      <a:pt x="287" y="0"/>
                    </a:lnTo>
                    <a:lnTo>
                      <a:pt x="291" y="2"/>
                    </a:lnTo>
                    <a:lnTo>
                      <a:pt x="295" y="7"/>
                    </a:lnTo>
                    <a:lnTo>
                      <a:pt x="297" y="12"/>
                    </a:lnTo>
                    <a:lnTo>
                      <a:pt x="297" y="17"/>
                    </a:lnTo>
                    <a:lnTo>
                      <a:pt x="293" y="23"/>
                    </a:lnTo>
                    <a:lnTo>
                      <a:pt x="287" y="26"/>
                    </a:lnTo>
                    <a:lnTo>
                      <a:pt x="283" y="31"/>
                    </a:lnTo>
                    <a:lnTo>
                      <a:pt x="282" y="36"/>
                    </a:lnTo>
                    <a:lnTo>
                      <a:pt x="283" y="42"/>
                    </a:lnTo>
                    <a:lnTo>
                      <a:pt x="321" y="38"/>
                    </a:lnTo>
                    <a:lnTo>
                      <a:pt x="324" y="40"/>
                    </a:lnTo>
                    <a:lnTo>
                      <a:pt x="325" y="46"/>
                    </a:lnTo>
                    <a:lnTo>
                      <a:pt x="318" y="49"/>
                    </a:lnTo>
                    <a:lnTo>
                      <a:pt x="322" y="54"/>
                    </a:lnTo>
                    <a:lnTo>
                      <a:pt x="317" y="58"/>
                    </a:lnTo>
                    <a:lnTo>
                      <a:pt x="312" y="61"/>
                    </a:lnTo>
                    <a:lnTo>
                      <a:pt x="309" y="64"/>
                    </a:lnTo>
                    <a:lnTo>
                      <a:pt x="309" y="65"/>
                    </a:lnTo>
                    <a:lnTo>
                      <a:pt x="313" y="69"/>
                    </a:lnTo>
                    <a:lnTo>
                      <a:pt x="309" y="73"/>
                    </a:lnTo>
                    <a:lnTo>
                      <a:pt x="308" y="76"/>
                    </a:lnTo>
                    <a:lnTo>
                      <a:pt x="303" y="78"/>
                    </a:lnTo>
                    <a:lnTo>
                      <a:pt x="306" y="82"/>
                    </a:lnTo>
                    <a:lnTo>
                      <a:pt x="305" y="88"/>
                    </a:lnTo>
                    <a:lnTo>
                      <a:pt x="302" y="84"/>
                    </a:lnTo>
                    <a:lnTo>
                      <a:pt x="297" y="87"/>
                    </a:lnTo>
                    <a:lnTo>
                      <a:pt x="297" y="92"/>
                    </a:lnTo>
                    <a:lnTo>
                      <a:pt x="301" y="91"/>
                    </a:lnTo>
                    <a:lnTo>
                      <a:pt x="301" y="96"/>
                    </a:lnTo>
                    <a:lnTo>
                      <a:pt x="303" y="110"/>
                    </a:lnTo>
                    <a:lnTo>
                      <a:pt x="302" y="112"/>
                    </a:lnTo>
                    <a:lnTo>
                      <a:pt x="297" y="114"/>
                    </a:lnTo>
                    <a:lnTo>
                      <a:pt x="295" y="119"/>
                    </a:lnTo>
                    <a:lnTo>
                      <a:pt x="290" y="122"/>
                    </a:lnTo>
                    <a:lnTo>
                      <a:pt x="289" y="123"/>
                    </a:lnTo>
                    <a:lnTo>
                      <a:pt x="291" y="125"/>
                    </a:lnTo>
                    <a:lnTo>
                      <a:pt x="293" y="130"/>
                    </a:lnTo>
                    <a:lnTo>
                      <a:pt x="287" y="135"/>
                    </a:lnTo>
                    <a:lnTo>
                      <a:pt x="282" y="138"/>
                    </a:lnTo>
                    <a:lnTo>
                      <a:pt x="279" y="134"/>
                    </a:lnTo>
                    <a:lnTo>
                      <a:pt x="280" y="146"/>
                    </a:lnTo>
                    <a:lnTo>
                      <a:pt x="276" y="146"/>
                    </a:lnTo>
                    <a:lnTo>
                      <a:pt x="275" y="141"/>
                    </a:lnTo>
                    <a:lnTo>
                      <a:pt x="275" y="148"/>
                    </a:lnTo>
                    <a:lnTo>
                      <a:pt x="280" y="152"/>
                    </a:lnTo>
                    <a:lnTo>
                      <a:pt x="275" y="153"/>
                    </a:lnTo>
                    <a:lnTo>
                      <a:pt x="274" y="149"/>
                    </a:lnTo>
                    <a:lnTo>
                      <a:pt x="274" y="157"/>
                    </a:lnTo>
                    <a:lnTo>
                      <a:pt x="276" y="160"/>
                    </a:lnTo>
                    <a:lnTo>
                      <a:pt x="274" y="165"/>
                    </a:lnTo>
                    <a:lnTo>
                      <a:pt x="275" y="169"/>
                    </a:lnTo>
                    <a:lnTo>
                      <a:pt x="271" y="176"/>
                    </a:lnTo>
                    <a:lnTo>
                      <a:pt x="267" y="177"/>
                    </a:lnTo>
                    <a:lnTo>
                      <a:pt x="263" y="177"/>
                    </a:lnTo>
                    <a:lnTo>
                      <a:pt x="263" y="181"/>
                    </a:lnTo>
                    <a:lnTo>
                      <a:pt x="259" y="187"/>
                    </a:lnTo>
                    <a:lnTo>
                      <a:pt x="257" y="190"/>
                    </a:lnTo>
                    <a:lnTo>
                      <a:pt x="252" y="188"/>
                    </a:lnTo>
                    <a:lnTo>
                      <a:pt x="256" y="192"/>
                    </a:lnTo>
                    <a:lnTo>
                      <a:pt x="253" y="194"/>
                    </a:lnTo>
                    <a:lnTo>
                      <a:pt x="253" y="199"/>
                    </a:lnTo>
                    <a:lnTo>
                      <a:pt x="256" y="205"/>
                    </a:lnTo>
                    <a:lnTo>
                      <a:pt x="242" y="210"/>
                    </a:lnTo>
                    <a:lnTo>
                      <a:pt x="247" y="213"/>
                    </a:lnTo>
                    <a:lnTo>
                      <a:pt x="245" y="218"/>
                    </a:lnTo>
                    <a:lnTo>
                      <a:pt x="247" y="224"/>
                    </a:lnTo>
                    <a:lnTo>
                      <a:pt x="245" y="226"/>
                    </a:lnTo>
                    <a:lnTo>
                      <a:pt x="240" y="226"/>
                    </a:lnTo>
                    <a:lnTo>
                      <a:pt x="240" y="230"/>
                    </a:lnTo>
                    <a:lnTo>
                      <a:pt x="245" y="232"/>
                    </a:lnTo>
                    <a:lnTo>
                      <a:pt x="240" y="234"/>
                    </a:lnTo>
                    <a:lnTo>
                      <a:pt x="238" y="233"/>
                    </a:lnTo>
                    <a:lnTo>
                      <a:pt x="236" y="234"/>
                    </a:lnTo>
                    <a:lnTo>
                      <a:pt x="240" y="240"/>
                    </a:lnTo>
                    <a:lnTo>
                      <a:pt x="234" y="244"/>
                    </a:lnTo>
                    <a:lnTo>
                      <a:pt x="237" y="249"/>
                    </a:lnTo>
                    <a:lnTo>
                      <a:pt x="234" y="255"/>
                    </a:lnTo>
                    <a:lnTo>
                      <a:pt x="240" y="249"/>
                    </a:lnTo>
                    <a:lnTo>
                      <a:pt x="242" y="253"/>
                    </a:lnTo>
                    <a:lnTo>
                      <a:pt x="237" y="256"/>
                    </a:lnTo>
                    <a:lnTo>
                      <a:pt x="242" y="259"/>
                    </a:lnTo>
                    <a:lnTo>
                      <a:pt x="244" y="257"/>
                    </a:lnTo>
                    <a:lnTo>
                      <a:pt x="241" y="263"/>
                    </a:lnTo>
                    <a:lnTo>
                      <a:pt x="244" y="268"/>
                    </a:lnTo>
                    <a:lnTo>
                      <a:pt x="245" y="270"/>
                    </a:lnTo>
                    <a:lnTo>
                      <a:pt x="247" y="278"/>
                    </a:lnTo>
                    <a:lnTo>
                      <a:pt x="247" y="279"/>
                    </a:lnTo>
                    <a:lnTo>
                      <a:pt x="241" y="279"/>
                    </a:lnTo>
                    <a:lnTo>
                      <a:pt x="242" y="283"/>
                    </a:lnTo>
                    <a:lnTo>
                      <a:pt x="241" y="290"/>
                    </a:lnTo>
                    <a:lnTo>
                      <a:pt x="131" y="297"/>
                    </a:lnTo>
                    <a:lnTo>
                      <a:pt x="46" y="299"/>
                    </a:lnTo>
                    <a:lnTo>
                      <a:pt x="44" y="255"/>
                    </a:lnTo>
                    <a:lnTo>
                      <a:pt x="28" y="252"/>
                    </a:lnTo>
                    <a:lnTo>
                      <a:pt x="23" y="256"/>
                    </a:lnTo>
                    <a:lnTo>
                      <a:pt x="17" y="252"/>
                    </a:lnTo>
                    <a:lnTo>
                      <a:pt x="17" y="249"/>
                    </a:lnTo>
                    <a:lnTo>
                      <a:pt x="15" y="248"/>
                    </a:lnTo>
                    <a:lnTo>
                      <a:pt x="13" y="104"/>
                    </a:lnTo>
                    <a:lnTo>
                      <a:pt x="12" y="82"/>
                    </a:lnTo>
                    <a:lnTo>
                      <a:pt x="0" y="13"/>
                    </a:lnTo>
                  </a:path>
                </a:pathLst>
              </a:custGeom>
              <a:solidFill>
                <a:schemeClr val="accent3">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06" name="Freeform 139"/>
              <p:cNvSpPr>
                <a:spLocks/>
              </p:cNvSpPr>
              <p:nvPr/>
            </p:nvSpPr>
            <p:spPr bwMode="auto">
              <a:xfrm>
                <a:off x="5834519" y="2880887"/>
                <a:ext cx="659405" cy="1200050"/>
              </a:xfrm>
              <a:custGeom>
                <a:avLst/>
                <a:gdLst/>
                <a:ahLst/>
                <a:cxnLst>
                  <a:cxn ang="0">
                    <a:pos x="7" y="182"/>
                  </a:cxn>
                  <a:cxn ang="0">
                    <a:pos x="21" y="164"/>
                  </a:cxn>
                  <a:cxn ang="0">
                    <a:pos x="24" y="150"/>
                  </a:cxn>
                  <a:cxn ang="0">
                    <a:pos x="21" y="119"/>
                  </a:cxn>
                  <a:cxn ang="0">
                    <a:pos x="44" y="99"/>
                  </a:cxn>
                  <a:cxn ang="0">
                    <a:pos x="64" y="87"/>
                  </a:cxn>
                  <a:cxn ang="0">
                    <a:pos x="75" y="50"/>
                  </a:cxn>
                  <a:cxn ang="0">
                    <a:pos x="62" y="37"/>
                  </a:cxn>
                  <a:cxn ang="0">
                    <a:pos x="45" y="18"/>
                  </a:cxn>
                  <a:cxn ang="0">
                    <a:pos x="137" y="7"/>
                  </a:cxn>
                  <a:cxn ang="0">
                    <a:pos x="212" y="4"/>
                  </a:cxn>
                  <a:cxn ang="0">
                    <a:pos x="219" y="30"/>
                  </a:cxn>
                  <a:cxn ang="0">
                    <a:pos x="228" y="49"/>
                  </a:cxn>
                  <a:cxn ang="0">
                    <a:pos x="235" y="64"/>
                  </a:cxn>
                  <a:cxn ang="0">
                    <a:pos x="250" y="266"/>
                  </a:cxn>
                  <a:cxn ang="0">
                    <a:pos x="253" y="283"/>
                  </a:cxn>
                  <a:cxn ang="0">
                    <a:pos x="260" y="305"/>
                  </a:cxn>
                  <a:cxn ang="0">
                    <a:pos x="251" y="321"/>
                  </a:cxn>
                  <a:cxn ang="0">
                    <a:pos x="241" y="343"/>
                  </a:cxn>
                  <a:cxn ang="0">
                    <a:pos x="235" y="355"/>
                  </a:cxn>
                  <a:cxn ang="0">
                    <a:pos x="232" y="376"/>
                  </a:cxn>
                  <a:cxn ang="0">
                    <a:pos x="232" y="388"/>
                  </a:cxn>
                  <a:cxn ang="0">
                    <a:pos x="228" y="404"/>
                  </a:cxn>
                  <a:cxn ang="0">
                    <a:pos x="219" y="418"/>
                  </a:cxn>
                  <a:cxn ang="0">
                    <a:pos x="207" y="428"/>
                  </a:cxn>
                  <a:cxn ang="0">
                    <a:pos x="213" y="443"/>
                  </a:cxn>
                  <a:cxn ang="0">
                    <a:pos x="200" y="446"/>
                  </a:cxn>
                  <a:cxn ang="0">
                    <a:pos x="180" y="439"/>
                  </a:cxn>
                  <a:cxn ang="0">
                    <a:pos x="166" y="457"/>
                  </a:cxn>
                  <a:cxn ang="0">
                    <a:pos x="156" y="458"/>
                  </a:cxn>
                  <a:cxn ang="0">
                    <a:pos x="146" y="433"/>
                  </a:cxn>
                  <a:cxn ang="0">
                    <a:pos x="140" y="404"/>
                  </a:cxn>
                  <a:cxn ang="0">
                    <a:pos x="125" y="393"/>
                  </a:cxn>
                  <a:cxn ang="0">
                    <a:pos x="110" y="384"/>
                  </a:cxn>
                  <a:cxn ang="0">
                    <a:pos x="82" y="362"/>
                  </a:cxn>
                  <a:cxn ang="0">
                    <a:pos x="85" y="347"/>
                  </a:cxn>
                  <a:cxn ang="0">
                    <a:pos x="90" y="321"/>
                  </a:cxn>
                  <a:cxn ang="0">
                    <a:pos x="85" y="305"/>
                  </a:cxn>
                  <a:cxn ang="0">
                    <a:pos x="71" y="304"/>
                  </a:cxn>
                  <a:cxn ang="0">
                    <a:pos x="59" y="305"/>
                  </a:cxn>
                  <a:cxn ang="0">
                    <a:pos x="45" y="273"/>
                  </a:cxn>
                  <a:cxn ang="0">
                    <a:pos x="24" y="256"/>
                  </a:cxn>
                  <a:cxn ang="0">
                    <a:pos x="10" y="240"/>
                  </a:cxn>
                  <a:cxn ang="0">
                    <a:pos x="2" y="222"/>
                  </a:cxn>
                  <a:cxn ang="0">
                    <a:pos x="2" y="195"/>
                  </a:cxn>
                </a:cxnLst>
                <a:rect l="0" t="0" r="r" b="b"/>
                <a:pathLst>
                  <a:path w="260" h="460">
                    <a:moveTo>
                      <a:pt x="3" y="190"/>
                    </a:moveTo>
                    <a:lnTo>
                      <a:pt x="7" y="187"/>
                    </a:lnTo>
                    <a:lnTo>
                      <a:pt x="7" y="182"/>
                    </a:lnTo>
                    <a:lnTo>
                      <a:pt x="5" y="176"/>
                    </a:lnTo>
                    <a:lnTo>
                      <a:pt x="9" y="171"/>
                    </a:lnTo>
                    <a:lnTo>
                      <a:pt x="21" y="164"/>
                    </a:lnTo>
                    <a:lnTo>
                      <a:pt x="22" y="160"/>
                    </a:lnTo>
                    <a:lnTo>
                      <a:pt x="22" y="155"/>
                    </a:lnTo>
                    <a:lnTo>
                      <a:pt x="24" y="150"/>
                    </a:lnTo>
                    <a:lnTo>
                      <a:pt x="30" y="141"/>
                    </a:lnTo>
                    <a:lnTo>
                      <a:pt x="30" y="129"/>
                    </a:lnTo>
                    <a:lnTo>
                      <a:pt x="21" y="119"/>
                    </a:lnTo>
                    <a:lnTo>
                      <a:pt x="22" y="108"/>
                    </a:lnTo>
                    <a:lnTo>
                      <a:pt x="24" y="103"/>
                    </a:lnTo>
                    <a:lnTo>
                      <a:pt x="44" y="99"/>
                    </a:lnTo>
                    <a:lnTo>
                      <a:pt x="49" y="95"/>
                    </a:lnTo>
                    <a:lnTo>
                      <a:pt x="59" y="91"/>
                    </a:lnTo>
                    <a:lnTo>
                      <a:pt x="64" y="87"/>
                    </a:lnTo>
                    <a:lnTo>
                      <a:pt x="66" y="76"/>
                    </a:lnTo>
                    <a:lnTo>
                      <a:pt x="72" y="65"/>
                    </a:lnTo>
                    <a:lnTo>
                      <a:pt x="75" y="50"/>
                    </a:lnTo>
                    <a:lnTo>
                      <a:pt x="72" y="43"/>
                    </a:lnTo>
                    <a:lnTo>
                      <a:pt x="67" y="39"/>
                    </a:lnTo>
                    <a:lnTo>
                      <a:pt x="62" y="37"/>
                    </a:lnTo>
                    <a:lnTo>
                      <a:pt x="56" y="32"/>
                    </a:lnTo>
                    <a:lnTo>
                      <a:pt x="56" y="26"/>
                    </a:lnTo>
                    <a:lnTo>
                      <a:pt x="45" y="18"/>
                    </a:lnTo>
                    <a:lnTo>
                      <a:pt x="41" y="12"/>
                    </a:lnTo>
                    <a:lnTo>
                      <a:pt x="41" y="12"/>
                    </a:lnTo>
                    <a:lnTo>
                      <a:pt x="137" y="7"/>
                    </a:lnTo>
                    <a:lnTo>
                      <a:pt x="209" y="0"/>
                    </a:lnTo>
                    <a:lnTo>
                      <a:pt x="212" y="0"/>
                    </a:lnTo>
                    <a:lnTo>
                      <a:pt x="212" y="4"/>
                    </a:lnTo>
                    <a:lnTo>
                      <a:pt x="212" y="15"/>
                    </a:lnTo>
                    <a:lnTo>
                      <a:pt x="213" y="20"/>
                    </a:lnTo>
                    <a:lnTo>
                      <a:pt x="219" y="30"/>
                    </a:lnTo>
                    <a:lnTo>
                      <a:pt x="223" y="35"/>
                    </a:lnTo>
                    <a:lnTo>
                      <a:pt x="224" y="43"/>
                    </a:lnTo>
                    <a:lnTo>
                      <a:pt x="228" y="49"/>
                    </a:lnTo>
                    <a:lnTo>
                      <a:pt x="230" y="54"/>
                    </a:lnTo>
                    <a:lnTo>
                      <a:pt x="235" y="62"/>
                    </a:lnTo>
                    <a:lnTo>
                      <a:pt x="235" y="64"/>
                    </a:lnTo>
                    <a:lnTo>
                      <a:pt x="253" y="256"/>
                    </a:lnTo>
                    <a:lnTo>
                      <a:pt x="249" y="262"/>
                    </a:lnTo>
                    <a:lnTo>
                      <a:pt x="250" y="266"/>
                    </a:lnTo>
                    <a:lnTo>
                      <a:pt x="247" y="271"/>
                    </a:lnTo>
                    <a:lnTo>
                      <a:pt x="249" y="278"/>
                    </a:lnTo>
                    <a:lnTo>
                      <a:pt x="253" y="283"/>
                    </a:lnTo>
                    <a:lnTo>
                      <a:pt x="257" y="289"/>
                    </a:lnTo>
                    <a:lnTo>
                      <a:pt x="255" y="294"/>
                    </a:lnTo>
                    <a:lnTo>
                      <a:pt x="260" y="305"/>
                    </a:lnTo>
                    <a:lnTo>
                      <a:pt x="258" y="310"/>
                    </a:lnTo>
                    <a:lnTo>
                      <a:pt x="257" y="312"/>
                    </a:lnTo>
                    <a:lnTo>
                      <a:pt x="251" y="321"/>
                    </a:lnTo>
                    <a:lnTo>
                      <a:pt x="250" y="327"/>
                    </a:lnTo>
                    <a:lnTo>
                      <a:pt x="245" y="339"/>
                    </a:lnTo>
                    <a:lnTo>
                      <a:pt x="241" y="343"/>
                    </a:lnTo>
                    <a:lnTo>
                      <a:pt x="235" y="348"/>
                    </a:lnTo>
                    <a:lnTo>
                      <a:pt x="234" y="354"/>
                    </a:lnTo>
                    <a:lnTo>
                      <a:pt x="235" y="355"/>
                    </a:lnTo>
                    <a:lnTo>
                      <a:pt x="234" y="365"/>
                    </a:lnTo>
                    <a:lnTo>
                      <a:pt x="232" y="366"/>
                    </a:lnTo>
                    <a:lnTo>
                      <a:pt x="232" y="376"/>
                    </a:lnTo>
                    <a:lnTo>
                      <a:pt x="230" y="381"/>
                    </a:lnTo>
                    <a:lnTo>
                      <a:pt x="232" y="386"/>
                    </a:lnTo>
                    <a:lnTo>
                      <a:pt x="232" y="388"/>
                    </a:lnTo>
                    <a:lnTo>
                      <a:pt x="231" y="393"/>
                    </a:lnTo>
                    <a:lnTo>
                      <a:pt x="227" y="399"/>
                    </a:lnTo>
                    <a:lnTo>
                      <a:pt x="228" y="404"/>
                    </a:lnTo>
                    <a:lnTo>
                      <a:pt x="232" y="409"/>
                    </a:lnTo>
                    <a:lnTo>
                      <a:pt x="228" y="415"/>
                    </a:lnTo>
                    <a:lnTo>
                      <a:pt x="219" y="418"/>
                    </a:lnTo>
                    <a:lnTo>
                      <a:pt x="213" y="420"/>
                    </a:lnTo>
                    <a:lnTo>
                      <a:pt x="208" y="423"/>
                    </a:lnTo>
                    <a:lnTo>
                      <a:pt x="207" y="428"/>
                    </a:lnTo>
                    <a:lnTo>
                      <a:pt x="208" y="434"/>
                    </a:lnTo>
                    <a:lnTo>
                      <a:pt x="212" y="438"/>
                    </a:lnTo>
                    <a:lnTo>
                      <a:pt x="213" y="443"/>
                    </a:lnTo>
                    <a:lnTo>
                      <a:pt x="209" y="450"/>
                    </a:lnTo>
                    <a:lnTo>
                      <a:pt x="204" y="449"/>
                    </a:lnTo>
                    <a:lnTo>
                      <a:pt x="200" y="446"/>
                    </a:lnTo>
                    <a:lnTo>
                      <a:pt x="189" y="443"/>
                    </a:lnTo>
                    <a:lnTo>
                      <a:pt x="185" y="441"/>
                    </a:lnTo>
                    <a:lnTo>
                      <a:pt x="180" y="439"/>
                    </a:lnTo>
                    <a:lnTo>
                      <a:pt x="174" y="442"/>
                    </a:lnTo>
                    <a:lnTo>
                      <a:pt x="166" y="452"/>
                    </a:lnTo>
                    <a:lnTo>
                      <a:pt x="166" y="457"/>
                    </a:lnTo>
                    <a:lnTo>
                      <a:pt x="170" y="460"/>
                    </a:lnTo>
                    <a:lnTo>
                      <a:pt x="162" y="456"/>
                    </a:lnTo>
                    <a:lnTo>
                      <a:pt x="156" y="458"/>
                    </a:lnTo>
                    <a:lnTo>
                      <a:pt x="148" y="447"/>
                    </a:lnTo>
                    <a:lnTo>
                      <a:pt x="142" y="438"/>
                    </a:lnTo>
                    <a:lnTo>
                      <a:pt x="146" y="433"/>
                    </a:lnTo>
                    <a:lnTo>
                      <a:pt x="147" y="426"/>
                    </a:lnTo>
                    <a:lnTo>
                      <a:pt x="140" y="416"/>
                    </a:lnTo>
                    <a:lnTo>
                      <a:pt x="140" y="404"/>
                    </a:lnTo>
                    <a:lnTo>
                      <a:pt x="133" y="403"/>
                    </a:lnTo>
                    <a:lnTo>
                      <a:pt x="129" y="399"/>
                    </a:lnTo>
                    <a:lnTo>
                      <a:pt x="125" y="393"/>
                    </a:lnTo>
                    <a:lnTo>
                      <a:pt x="117" y="388"/>
                    </a:lnTo>
                    <a:lnTo>
                      <a:pt x="112" y="391"/>
                    </a:lnTo>
                    <a:lnTo>
                      <a:pt x="110" y="384"/>
                    </a:lnTo>
                    <a:lnTo>
                      <a:pt x="108" y="384"/>
                    </a:lnTo>
                    <a:lnTo>
                      <a:pt x="91" y="373"/>
                    </a:lnTo>
                    <a:lnTo>
                      <a:pt x="82" y="362"/>
                    </a:lnTo>
                    <a:lnTo>
                      <a:pt x="81" y="358"/>
                    </a:lnTo>
                    <a:lnTo>
                      <a:pt x="82" y="353"/>
                    </a:lnTo>
                    <a:lnTo>
                      <a:pt x="85" y="347"/>
                    </a:lnTo>
                    <a:lnTo>
                      <a:pt x="87" y="338"/>
                    </a:lnTo>
                    <a:lnTo>
                      <a:pt x="91" y="329"/>
                    </a:lnTo>
                    <a:lnTo>
                      <a:pt x="90" y="321"/>
                    </a:lnTo>
                    <a:lnTo>
                      <a:pt x="94" y="315"/>
                    </a:lnTo>
                    <a:lnTo>
                      <a:pt x="94" y="312"/>
                    </a:lnTo>
                    <a:lnTo>
                      <a:pt x="85" y="305"/>
                    </a:lnTo>
                    <a:lnTo>
                      <a:pt x="79" y="305"/>
                    </a:lnTo>
                    <a:lnTo>
                      <a:pt x="74" y="304"/>
                    </a:lnTo>
                    <a:lnTo>
                      <a:pt x="71" y="304"/>
                    </a:lnTo>
                    <a:lnTo>
                      <a:pt x="68" y="309"/>
                    </a:lnTo>
                    <a:lnTo>
                      <a:pt x="63" y="310"/>
                    </a:lnTo>
                    <a:lnTo>
                      <a:pt x="59" y="305"/>
                    </a:lnTo>
                    <a:lnTo>
                      <a:pt x="52" y="282"/>
                    </a:lnTo>
                    <a:lnTo>
                      <a:pt x="49" y="277"/>
                    </a:lnTo>
                    <a:lnTo>
                      <a:pt x="45" y="273"/>
                    </a:lnTo>
                    <a:lnTo>
                      <a:pt x="32" y="264"/>
                    </a:lnTo>
                    <a:lnTo>
                      <a:pt x="29" y="260"/>
                    </a:lnTo>
                    <a:lnTo>
                      <a:pt x="24" y="256"/>
                    </a:lnTo>
                    <a:lnTo>
                      <a:pt x="19" y="251"/>
                    </a:lnTo>
                    <a:lnTo>
                      <a:pt x="11" y="245"/>
                    </a:lnTo>
                    <a:lnTo>
                      <a:pt x="10" y="240"/>
                    </a:lnTo>
                    <a:lnTo>
                      <a:pt x="7" y="235"/>
                    </a:lnTo>
                    <a:lnTo>
                      <a:pt x="5" y="224"/>
                    </a:lnTo>
                    <a:lnTo>
                      <a:pt x="2" y="222"/>
                    </a:lnTo>
                    <a:lnTo>
                      <a:pt x="0" y="211"/>
                    </a:lnTo>
                    <a:lnTo>
                      <a:pt x="0" y="201"/>
                    </a:lnTo>
                    <a:lnTo>
                      <a:pt x="2" y="195"/>
                    </a:lnTo>
                    <a:lnTo>
                      <a:pt x="3" y="190"/>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07" name="Freeform 140"/>
              <p:cNvSpPr>
                <a:spLocks/>
              </p:cNvSpPr>
              <p:nvPr/>
            </p:nvSpPr>
            <p:spPr bwMode="auto">
              <a:xfrm>
                <a:off x="5834519" y="2880887"/>
                <a:ext cx="659405" cy="1200050"/>
              </a:xfrm>
              <a:custGeom>
                <a:avLst/>
                <a:gdLst/>
                <a:ahLst/>
                <a:cxnLst>
                  <a:cxn ang="0">
                    <a:pos x="7" y="182"/>
                  </a:cxn>
                  <a:cxn ang="0">
                    <a:pos x="21" y="164"/>
                  </a:cxn>
                  <a:cxn ang="0">
                    <a:pos x="24" y="150"/>
                  </a:cxn>
                  <a:cxn ang="0">
                    <a:pos x="21" y="119"/>
                  </a:cxn>
                  <a:cxn ang="0">
                    <a:pos x="44" y="99"/>
                  </a:cxn>
                  <a:cxn ang="0">
                    <a:pos x="64" y="87"/>
                  </a:cxn>
                  <a:cxn ang="0">
                    <a:pos x="75" y="50"/>
                  </a:cxn>
                  <a:cxn ang="0">
                    <a:pos x="62" y="37"/>
                  </a:cxn>
                  <a:cxn ang="0">
                    <a:pos x="45" y="18"/>
                  </a:cxn>
                  <a:cxn ang="0">
                    <a:pos x="137" y="7"/>
                  </a:cxn>
                  <a:cxn ang="0">
                    <a:pos x="212" y="4"/>
                  </a:cxn>
                  <a:cxn ang="0">
                    <a:pos x="219" y="30"/>
                  </a:cxn>
                  <a:cxn ang="0">
                    <a:pos x="228" y="49"/>
                  </a:cxn>
                  <a:cxn ang="0">
                    <a:pos x="235" y="64"/>
                  </a:cxn>
                  <a:cxn ang="0">
                    <a:pos x="250" y="266"/>
                  </a:cxn>
                  <a:cxn ang="0">
                    <a:pos x="253" y="283"/>
                  </a:cxn>
                  <a:cxn ang="0">
                    <a:pos x="260" y="305"/>
                  </a:cxn>
                  <a:cxn ang="0">
                    <a:pos x="251" y="321"/>
                  </a:cxn>
                  <a:cxn ang="0">
                    <a:pos x="241" y="343"/>
                  </a:cxn>
                  <a:cxn ang="0">
                    <a:pos x="235" y="355"/>
                  </a:cxn>
                  <a:cxn ang="0">
                    <a:pos x="232" y="376"/>
                  </a:cxn>
                  <a:cxn ang="0">
                    <a:pos x="232" y="388"/>
                  </a:cxn>
                  <a:cxn ang="0">
                    <a:pos x="228" y="404"/>
                  </a:cxn>
                  <a:cxn ang="0">
                    <a:pos x="219" y="418"/>
                  </a:cxn>
                  <a:cxn ang="0">
                    <a:pos x="207" y="428"/>
                  </a:cxn>
                  <a:cxn ang="0">
                    <a:pos x="213" y="443"/>
                  </a:cxn>
                  <a:cxn ang="0">
                    <a:pos x="200" y="446"/>
                  </a:cxn>
                  <a:cxn ang="0">
                    <a:pos x="180" y="439"/>
                  </a:cxn>
                  <a:cxn ang="0">
                    <a:pos x="166" y="457"/>
                  </a:cxn>
                  <a:cxn ang="0">
                    <a:pos x="156" y="458"/>
                  </a:cxn>
                  <a:cxn ang="0">
                    <a:pos x="146" y="433"/>
                  </a:cxn>
                  <a:cxn ang="0">
                    <a:pos x="140" y="404"/>
                  </a:cxn>
                  <a:cxn ang="0">
                    <a:pos x="125" y="393"/>
                  </a:cxn>
                  <a:cxn ang="0">
                    <a:pos x="110" y="384"/>
                  </a:cxn>
                  <a:cxn ang="0">
                    <a:pos x="82" y="362"/>
                  </a:cxn>
                  <a:cxn ang="0">
                    <a:pos x="85" y="347"/>
                  </a:cxn>
                  <a:cxn ang="0">
                    <a:pos x="90" y="321"/>
                  </a:cxn>
                  <a:cxn ang="0">
                    <a:pos x="85" y="305"/>
                  </a:cxn>
                  <a:cxn ang="0">
                    <a:pos x="71" y="304"/>
                  </a:cxn>
                  <a:cxn ang="0">
                    <a:pos x="59" y="305"/>
                  </a:cxn>
                  <a:cxn ang="0">
                    <a:pos x="45" y="273"/>
                  </a:cxn>
                  <a:cxn ang="0">
                    <a:pos x="24" y="256"/>
                  </a:cxn>
                  <a:cxn ang="0">
                    <a:pos x="10" y="240"/>
                  </a:cxn>
                  <a:cxn ang="0">
                    <a:pos x="2" y="222"/>
                  </a:cxn>
                  <a:cxn ang="0">
                    <a:pos x="2" y="195"/>
                  </a:cxn>
                </a:cxnLst>
                <a:rect l="0" t="0" r="r" b="b"/>
                <a:pathLst>
                  <a:path w="260" h="460">
                    <a:moveTo>
                      <a:pt x="3" y="190"/>
                    </a:moveTo>
                    <a:lnTo>
                      <a:pt x="7" y="187"/>
                    </a:lnTo>
                    <a:lnTo>
                      <a:pt x="7" y="182"/>
                    </a:lnTo>
                    <a:lnTo>
                      <a:pt x="5" y="176"/>
                    </a:lnTo>
                    <a:lnTo>
                      <a:pt x="9" y="171"/>
                    </a:lnTo>
                    <a:lnTo>
                      <a:pt x="21" y="164"/>
                    </a:lnTo>
                    <a:lnTo>
                      <a:pt x="22" y="160"/>
                    </a:lnTo>
                    <a:lnTo>
                      <a:pt x="22" y="155"/>
                    </a:lnTo>
                    <a:lnTo>
                      <a:pt x="24" y="150"/>
                    </a:lnTo>
                    <a:lnTo>
                      <a:pt x="30" y="141"/>
                    </a:lnTo>
                    <a:lnTo>
                      <a:pt x="30" y="129"/>
                    </a:lnTo>
                    <a:lnTo>
                      <a:pt x="21" y="119"/>
                    </a:lnTo>
                    <a:lnTo>
                      <a:pt x="22" y="108"/>
                    </a:lnTo>
                    <a:lnTo>
                      <a:pt x="24" y="103"/>
                    </a:lnTo>
                    <a:lnTo>
                      <a:pt x="44" y="99"/>
                    </a:lnTo>
                    <a:lnTo>
                      <a:pt x="49" y="95"/>
                    </a:lnTo>
                    <a:lnTo>
                      <a:pt x="59" y="91"/>
                    </a:lnTo>
                    <a:lnTo>
                      <a:pt x="64" y="87"/>
                    </a:lnTo>
                    <a:lnTo>
                      <a:pt x="66" y="76"/>
                    </a:lnTo>
                    <a:lnTo>
                      <a:pt x="72" y="65"/>
                    </a:lnTo>
                    <a:lnTo>
                      <a:pt x="75" y="50"/>
                    </a:lnTo>
                    <a:lnTo>
                      <a:pt x="72" y="43"/>
                    </a:lnTo>
                    <a:lnTo>
                      <a:pt x="67" y="39"/>
                    </a:lnTo>
                    <a:lnTo>
                      <a:pt x="62" y="37"/>
                    </a:lnTo>
                    <a:lnTo>
                      <a:pt x="56" y="32"/>
                    </a:lnTo>
                    <a:lnTo>
                      <a:pt x="56" y="26"/>
                    </a:lnTo>
                    <a:lnTo>
                      <a:pt x="45" y="18"/>
                    </a:lnTo>
                    <a:lnTo>
                      <a:pt x="41" y="12"/>
                    </a:lnTo>
                    <a:lnTo>
                      <a:pt x="41" y="12"/>
                    </a:lnTo>
                    <a:lnTo>
                      <a:pt x="137" y="7"/>
                    </a:lnTo>
                    <a:lnTo>
                      <a:pt x="209" y="0"/>
                    </a:lnTo>
                    <a:lnTo>
                      <a:pt x="212" y="0"/>
                    </a:lnTo>
                    <a:lnTo>
                      <a:pt x="212" y="4"/>
                    </a:lnTo>
                    <a:lnTo>
                      <a:pt x="212" y="15"/>
                    </a:lnTo>
                    <a:lnTo>
                      <a:pt x="213" y="20"/>
                    </a:lnTo>
                    <a:lnTo>
                      <a:pt x="219" y="30"/>
                    </a:lnTo>
                    <a:lnTo>
                      <a:pt x="223" y="35"/>
                    </a:lnTo>
                    <a:lnTo>
                      <a:pt x="224" y="43"/>
                    </a:lnTo>
                    <a:lnTo>
                      <a:pt x="228" y="49"/>
                    </a:lnTo>
                    <a:lnTo>
                      <a:pt x="230" y="54"/>
                    </a:lnTo>
                    <a:lnTo>
                      <a:pt x="235" y="62"/>
                    </a:lnTo>
                    <a:lnTo>
                      <a:pt x="235" y="64"/>
                    </a:lnTo>
                    <a:lnTo>
                      <a:pt x="253" y="256"/>
                    </a:lnTo>
                    <a:lnTo>
                      <a:pt x="249" y="262"/>
                    </a:lnTo>
                    <a:lnTo>
                      <a:pt x="250" y="266"/>
                    </a:lnTo>
                    <a:lnTo>
                      <a:pt x="247" y="271"/>
                    </a:lnTo>
                    <a:lnTo>
                      <a:pt x="249" y="278"/>
                    </a:lnTo>
                    <a:lnTo>
                      <a:pt x="253" y="283"/>
                    </a:lnTo>
                    <a:lnTo>
                      <a:pt x="257" y="289"/>
                    </a:lnTo>
                    <a:lnTo>
                      <a:pt x="255" y="294"/>
                    </a:lnTo>
                    <a:lnTo>
                      <a:pt x="260" y="305"/>
                    </a:lnTo>
                    <a:lnTo>
                      <a:pt x="258" y="310"/>
                    </a:lnTo>
                    <a:lnTo>
                      <a:pt x="257" y="312"/>
                    </a:lnTo>
                    <a:lnTo>
                      <a:pt x="251" y="321"/>
                    </a:lnTo>
                    <a:lnTo>
                      <a:pt x="250" y="327"/>
                    </a:lnTo>
                    <a:lnTo>
                      <a:pt x="245" y="339"/>
                    </a:lnTo>
                    <a:lnTo>
                      <a:pt x="241" y="343"/>
                    </a:lnTo>
                    <a:lnTo>
                      <a:pt x="235" y="348"/>
                    </a:lnTo>
                    <a:lnTo>
                      <a:pt x="234" y="354"/>
                    </a:lnTo>
                    <a:lnTo>
                      <a:pt x="235" y="355"/>
                    </a:lnTo>
                    <a:lnTo>
                      <a:pt x="234" y="365"/>
                    </a:lnTo>
                    <a:lnTo>
                      <a:pt x="232" y="366"/>
                    </a:lnTo>
                    <a:lnTo>
                      <a:pt x="232" y="376"/>
                    </a:lnTo>
                    <a:lnTo>
                      <a:pt x="230" y="381"/>
                    </a:lnTo>
                    <a:lnTo>
                      <a:pt x="232" y="386"/>
                    </a:lnTo>
                    <a:lnTo>
                      <a:pt x="232" y="388"/>
                    </a:lnTo>
                    <a:lnTo>
                      <a:pt x="231" y="393"/>
                    </a:lnTo>
                    <a:lnTo>
                      <a:pt x="227" y="399"/>
                    </a:lnTo>
                    <a:lnTo>
                      <a:pt x="228" y="404"/>
                    </a:lnTo>
                    <a:lnTo>
                      <a:pt x="232" y="409"/>
                    </a:lnTo>
                    <a:lnTo>
                      <a:pt x="228" y="415"/>
                    </a:lnTo>
                    <a:lnTo>
                      <a:pt x="219" y="418"/>
                    </a:lnTo>
                    <a:lnTo>
                      <a:pt x="213" y="420"/>
                    </a:lnTo>
                    <a:lnTo>
                      <a:pt x="208" y="423"/>
                    </a:lnTo>
                    <a:lnTo>
                      <a:pt x="207" y="428"/>
                    </a:lnTo>
                    <a:lnTo>
                      <a:pt x="208" y="434"/>
                    </a:lnTo>
                    <a:lnTo>
                      <a:pt x="212" y="438"/>
                    </a:lnTo>
                    <a:lnTo>
                      <a:pt x="213" y="443"/>
                    </a:lnTo>
                    <a:lnTo>
                      <a:pt x="209" y="450"/>
                    </a:lnTo>
                    <a:lnTo>
                      <a:pt x="204" y="449"/>
                    </a:lnTo>
                    <a:lnTo>
                      <a:pt x="200" y="446"/>
                    </a:lnTo>
                    <a:lnTo>
                      <a:pt x="189" y="443"/>
                    </a:lnTo>
                    <a:lnTo>
                      <a:pt x="185" y="441"/>
                    </a:lnTo>
                    <a:lnTo>
                      <a:pt x="180" y="439"/>
                    </a:lnTo>
                    <a:lnTo>
                      <a:pt x="174" y="442"/>
                    </a:lnTo>
                    <a:lnTo>
                      <a:pt x="166" y="452"/>
                    </a:lnTo>
                    <a:lnTo>
                      <a:pt x="166" y="457"/>
                    </a:lnTo>
                    <a:lnTo>
                      <a:pt x="170" y="460"/>
                    </a:lnTo>
                    <a:lnTo>
                      <a:pt x="162" y="456"/>
                    </a:lnTo>
                    <a:lnTo>
                      <a:pt x="156" y="458"/>
                    </a:lnTo>
                    <a:lnTo>
                      <a:pt x="148" y="447"/>
                    </a:lnTo>
                    <a:lnTo>
                      <a:pt x="142" y="438"/>
                    </a:lnTo>
                    <a:lnTo>
                      <a:pt x="146" y="433"/>
                    </a:lnTo>
                    <a:lnTo>
                      <a:pt x="147" y="426"/>
                    </a:lnTo>
                    <a:lnTo>
                      <a:pt x="140" y="416"/>
                    </a:lnTo>
                    <a:lnTo>
                      <a:pt x="140" y="404"/>
                    </a:lnTo>
                    <a:lnTo>
                      <a:pt x="133" y="403"/>
                    </a:lnTo>
                    <a:lnTo>
                      <a:pt x="129" y="399"/>
                    </a:lnTo>
                    <a:lnTo>
                      <a:pt x="125" y="393"/>
                    </a:lnTo>
                    <a:lnTo>
                      <a:pt x="117" y="388"/>
                    </a:lnTo>
                    <a:lnTo>
                      <a:pt x="112" y="391"/>
                    </a:lnTo>
                    <a:lnTo>
                      <a:pt x="110" y="384"/>
                    </a:lnTo>
                    <a:lnTo>
                      <a:pt x="108" y="384"/>
                    </a:lnTo>
                    <a:lnTo>
                      <a:pt x="91" y="373"/>
                    </a:lnTo>
                    <a:lnTo>
                      <a:pt x="82" y="362"/>
                    </a:lnTo>
                    <a:lnTo>
                      <a:pt x="81" y="358"/>
                    </a:lnTo>
                    <a:lnTo>
                      <a:pt x="82" y="353"/>
                    </a:lnTo>
                    <a:lnTo>
                      <a:pt x="85" y="347"/>
                    </a:lnTo>
                    <a:lnTo>
                      <a:pt x="87" y="338"/>
                    </a:lnTo>
                    <a:lnTo>
                      <a:pt x="91" y="329"/>
                    </a:lnTo>
                    <a:lnTo>
                      <a:pt x="90" y="321"/>
                    </a:lnTo>
                    <a:lnTo>
                      <a:pt x="94" y="315"/>
                    </a:lnTo>
                    <a:lnTo>
                      <a:pt x="94" y="312"/>
                    </a:lnTo>
                    <a:lnTo>
                      <a:pt x="85" y="305"/>
                    </a:lnTo>
                    <a:lnTo>
                      <a:pt x="79" y="305"/>
                    </a:lnTo>
                    <a:lnTo>
                      <a:pt x="74" y="304"/>
                    </a:lnTo>
                    <a:lnTo>
                      <a:pt x="71" y="304"/>
                    </a:lnTo>
                    <a:lnTo>
                      <a:pt x="68" y="309"/>
                    </a:lnTo>
                    <a:lnTo>
                      <a:pt x="63" y="310"/>
                    </a:lnTo>
                    <a:lnTo>
                      <a:pt x="59" y="305"/>
                    </a:lnTo>
                    <a:lnTo>
                      <a:pt x="52" y="282"/>
                    </a:lnTo>
                    <a:lnTo>
                      <a:pt x="49" y="277"/>
                    </a:lnTo>
                    <a:lnTo>
                      <a:pt x="45" y="273"/>
                    </a:lnTo>
                    <a:lnTo>
                      <a:pt x="32" y="264"/>
                    </a:lnTo>
                    <a:lnTo>
                      <a:pt x="29" y="260"/>
                    </a:lnTo>
                    <a:lnTo>
                      <a:pt x="24" y="256"/>
                    </a:lnTo>
                    <a:lnTo>
                      <a:pt x="19" y="251"/>
                    </a:lnTo>
                    <a:lnTo>
                      <a:pt x="11" y="245"/>
                    </a:lnTo>
                    <a:lnTo>
                      <a:pt x="10" y="240"/>
                    </a:lnTo>
                    <a:lnTo>
                      <a:pt x="7" y="235"/>
                    </a:lnTo>
                    <a:lnTo>
                      <a:pt x="5" y="224"/>
                    </a:lnTo>
                    <a:lnTo>
                      <a:pt x="2" y="222"/>
                    </a:lnTo>
                    <a:lnTo>
                      <a:pt x="0" y="211"/>
                    </a:lnTo>
                    <a:lnTo>
                      <a:pt x="0" y="201"/>
                    </a:lnTo>
                    <a:lnTo>
                      <a:pt x="2" y="195"/>
                    </a:lnTo>
                    <a:lnTo>
                      <a:pt x="3" y="190"/>
                    </a:lnTo>
                  </a:path>
                </a:pathLst>
              </a:custGeom>
              <a:solidFill>
                <a:schemeClr val="accent2">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08" name="Freeform 141"/>
              <p:cNvSpPr>
                <a:spLocks/>
              </p:cNvSpPr>
              <p:nvPr/>
            </p:nvSpPr>
            <p:spPr bwMode="auto">
              <a:xfrm>
                <a:off x="6098281" y="4010499"/>
                <a:ext cx="1399967" cy="511326"/>
              </a:xfrm>
              <a:custGeom>
                <a:avLst/>
                <a:gdLst/>
                <a:ahLst/>
                <a:cxnLst>
                  <a:cxn ang="0">
                    <a:pos x="1" y="195"/>
                  </a:cxn>
                  <a:cxn ang="0">
                    <a:pos x="8" y="187"/>
                  </a:cxn>
                  <a:cxn ang="0">
                    <a:pos x="14" y="183"/>
                  </a:cxn>
                  <a:cxn ang="0">
                    <a:pos x="12" y="164"/>
                  </a:cxn>
                  <a:cxn ang="0">
                    <a:pos x="8" y="160"/>
                  </a:cxn>
                  <a:cxn ang="0">
                    <a:pos x="16" y="161"/>
                  </a:cxn>
                  <a:cxn ang="0">
                    <a:pos x="14" y="151"/>
                  </a:cxn>
                  <a:cxn ang="0">
                    <a:pos x="20" y="146"/>
                  </a:cxn>
                  <a:cxn ang="0">
                    <a:pos x="20" y="138"/>
                  </a:cxn>
                  <a:cxn ang="0">
                    <a:pos x="23" y="134"/>
                  </a:cxn>
                  <a:cxn ang="0">
                    <a:pos x="33" y="127"/>
                  </a:cxn>
                  <a:cxn ang="0">
                    <a:pos x="36" y="119"/>
                  </a:cxn>
                  <a:cxn ang="0">
                    <a:pos x="32" y="111"/>
                  </a:cxn>
                  <a:cxn ang="0">
                    <a:pos x="39" y="97"/>
                  </a:cxn>
                  <a:cxn ang="0">
                    <a:pos x="42" y="88"/>
                  </a:cxn>
                  <a:cxn ang="0">
                    <a:pos x="44" y="80"/>
                  </a:cxn>
                  <a:cxn ang="0">
                    <a:pos x="40" y="69"/>
                  </a:cxn>
                  <a:cxn ang="0">
                    <a:pos x="44" y="73"/>
                  </a:cxn>
                  <a:cxn ang="0">
                    <a:pos x="139" y="61"/>
                  </a:cxn>
                  <a:cxn ang="0">
                    <a:pos x="135" y="46"/>
                  </a:cxn>
                  <a:cxn ang="0">
                    <a:pos x="153" y="47"/>
                  </a:cxn>
                  <a:cxn ang="0">
                    <a:pos x="206" y="42"/>
                  </a:cxn>
                  <a:cxn ang="0">
                    <a:pos x="271" y="36"/>
                  </a:cxn>
                  <a:cxn ang="0">
                    <a:pos x="321" y="29"/>
                  </a:cxn>
                  <a:cxn ang="0">
                    <a:pos x="371" y="27"/>
                  </a:cxn>
                  <a:cxn ang="0">
                    <a:pos x="415" y="21"/>
                  </a:cxn>
                  <a:cxn ang="0">
                    <a:pos x="442" y="16"/>
                  </a:cxn>
                  <a:cxn ang="0">
                    <a:pos x="497" y="9"/>
                  </a:cxn>
                  <a:cxn ang="0">
                    <a:pos x="543" y="0"/>
                  </a:cxn>
                  <a:cxn ang="0">
                    <a:pos x="549" y="6"/>
                  </a:cxn>
                  <a:cxn ang="0">
                    <a:pos x="548" y="21"/>
                  </a:cxn>
                  <a:cxn ang="0">
                    <a:pos x="538" y="28"/>
                  </a:cxn>
                  <a:cxn ang="0">
                    <a:pos x="529" y="46"/>
                  </a:cxn>
                  <a:cxn ang="0">
                    <a:pos x="515" y="46"/>
                  </a:cxn>
                  <a:cxn ang="0">
                    <a:pos x="507" y="55"/>
                  </a:cxn>
                  <a:cxn ang="0">
                    <a:pos x="499" y="61"/>
                  </a:cxn>
                  <a:cxn ang="0">
                    <a:pos x="489" y="58"/>
                  </a:cxn>
                  <a:cxn ang="0">
                    <a:pos x="485" y="66"/>
                  </a:cxn>
                  <a:cxn ang="0">
                    <a:pos x="478" y="75"/>
                  </a:cxn>
                  <a:cxn ang="0">
                    <a:pos x="470" y="80"/>
                  </a:cxn>
                  <a:cxn ang="0">
                    <a:pos x="446" y="101"/>
                  </a:cxn>
                  <a:cxn ang="0">
                    <a:pos x="430" y="104"/>
                  </a:cxn>
                  <a:cxn ang="0">
                    <a:pos x="415" y="116"/>
                  </a:cxn>
                  <a:cxn ang="0">
                    <a:pos x="412" y="128"/>
                  </a:cxn>
                  <a:cxn ang="0">
                    <a:pos x="397" y="137"/>
                  </a:cxn>
                  <a:cxn ang="0">
                    <a:pos x="370" y="160"/>
                  </a:cxn>
                  <a:cxn ang="0">
                    <a:pos x="237" y="176"/>
                  </a:cxn>
                  <a:cxn ang="0">
                    <a:pos x="141" y="185"/>
                  </a:cxn>
                  <a:cxn ang="0">
                    <a:pos x="92" y="189"/>
                  </a:cxn>
                </a:cxnLst>
                <a:rect l="0" t="0" r="r" b="b"/>
                <a:pathLst>
                  <a:path w="552" h="196">
                    <a:moveTo>
                      <a:pt x="0" y="196"/>
                    </a:moveTo>
                    <a:lnTo>
                      <a:pt x="1" y="195"/>
                    </a:lnTo>
                    <a:lnTo>
                      <a:pt x="6" y="192"/>
                    </a:lnTo>
                    <a:lnTo>
                      <a:pt x="8" y="187"/>
                    </a:lnTo>
                    <a:lnTo>
                      <a:pt x="13" y="185"/>
                    </a:lnTo>
                    <a:lnTo>
                      <a:pt x="14" y="183"/>
                    </a:lnTo>
                    <a:lnTo>
                      <a:pt x="12" y="169"/>
                    </a:lnTo>
                    <a:lnTo>
                      <a:pt x="12" y="164"/>
                    </a:lnTo>
                    <a:lnTo>
                      <a:pt x="8" y="165"/>
                    </a:lnTo>
                    <a:lnTo>
                      <a:pt x="8" y="160"/>
                    </a:lnTo>
                    <a:lnTo>
                      <a:pt x="13" y="157"/>
                    </a:lnTo>
                    <a:lnTo>
                      <a:pt x="16" y="161"/>
                    </a:lnTo>
                    <a:lnTo>
                      <a:pt x="17" y="155"/>
                    </a:lnTo>
                    <a:lnTo>
                      <a:pt x="14" y="151"/>
                    </a:lnTo>
                    <a:lnTo>
                      <a:pt x="19" y="149"/>
                    </a:lnTo>
                    <a:lnTo>
                      <a:pt x="20" y="146"/>
                    </a:lnTo>
                    <a:lnTo>
                      <a:pt x="24" y="142"/>
                    </a:lnTo>
                    <a:lnTo>
                      <a:pt x="20" y="138"/>
                    </a:lnTo>
                    <a:lnTo>
                      <a:pt x="20" y="137"/>
                    </a:lnTo>
                    <a:lnTo>
                      <a:pt x="23" y="134"/>
                    </a:lnTo>
                    <a:lnTo>
                      <a:pt x="28" y="131"/>
                    </a:lnTo>
                    <a:lnTo>
                      <a:pt x="33" y="127"/>
                    </a:lnTo>
                    <a:lnTo>
                      <a:pt x="29" y="122"/>
                    </a:lnTo>
                    <a:lnTo>
                      <a:pt x="36" y="119"/>
                    </a:lnTo>
                    <a:lnTo>
                      <a:pt x="35" y="113"/>
                    </a:lnTo>
                    <a:lnTo>
                      <a:pt x="32" y="111"/>
                    </a:lnTo>
                    <a:lnTo>
                      <a:pt x="36" y="103"/>
                    </a:lnTo>
                    <a:lnTo>
                      <a:pt x="39" y="97"/>
                    </a:lnTo>
                    <a:lnTo>
                      <a:pt x="33" y="92"/>
                    </a:lnTo>
                    <a:lnTo>
                      <a:pt x="42" y="88"/>
                    </a:lnTo>
                    <a:lnTo>
                      <a:pt x="38" y="82"/>
                    </a:lnTo>
                    <a:lnTo>
                      <a:pt x="44" y="80"/>
                    </a:lnTo>
                    <a:lnTo>
                      <a:pt x="42" y="74"/>
                    </a:lnTo>
                    <a:lnTo>
                      <a:pt x="40" y="69"/>
                    </a:lnTo>
                    <a:lnTo>
                      <a:pt x="46" y="69"/>
                    </a:lnTo>
                    <a:lnTo>
                      <a:pt x="44" y="73"/>
                    </a:lnTo>
                    <a:lnTo>
                      <a:pt x="50" y="69"/>
                    </a:lnTo>
                    <a:lnTo>
                      <a:pt x="139" y="61"/>
                    </a:lnTo>
                    <a:lnTo>
                      <a:pt x="139" y="55"/>
                    </a:lnTo>
                    <a:lnTo>
                      <a:pt x="135" y="46"/>
                    </a:lnTo>
                    <a:lnTo>
                      <a:pt x="146" y="46"/>
                    </a:lnTo>
                    <a:lnTo>
                      <a:pt x="153" y="47"/>
                    </a:lnTo>
                    <a:lnTo>
                      <a:pt x="180" y="44"/>
                    </a:lnTo>
                    <a:lnTo>
                      <a:pt x="206" y="42"/>
                    </a:lnTo>
                    <a:lnTo>
                      <a:pt x="240" y="38"/>
                    </a:lnTo>
                    <a:lnTo>
                      <a:pt x="271" y="36"/>
                    </a:lnTo>
                    <a:lnTo>
                      <a:pt x="303" y="32"/>
                    </a:lnTo>
                    <a:lnTo>
                      <a:pt x="321" y="29"/>
                    </a:lnTo>
                    <a:lnTo>
                      <a:pt x="350" y="28"/>
                    </a:lnTo>
                    <a:lnTo>
                      <a:pt x="371" y="27"/>
                    </a:lnTo>
                    <a:lnTo>
                      <a:pt x="392" y="23"/>
                    </a:lnTo>
                    <a:lnTo>
                      <a:pt x="415" y="21"/>
                    </a:lnTo>
                    <a:lnTo>
                      <a:pt x="421" y="19"/>
                    </a:lnTo>
                    <a:lnTo>
                      <a:pt x="442" y="16"/>
                    </a:lnTo>
                    <a:lnTo>
                      <a:pt x="453" y="16"/>
                    </a:lnTo>
                    <a:lnTo>
                      <a:pt x="497" y="9"/>
                    </a:lnTo>
                    <a:lnTo>
                      <a:pt x="523" y="5"/>
                    </a:lnTo>
                    <a:lnTo>
                      <a:pt x="543" y="0"/>
                    </a:lnTo>
                    <a:lnTo>
                      <a:pt x="552" y="0"/>
                    </a:lnTo>
                    <a:lnTo>
                      <a:pt x="549" y="6"/>
                    </a:lnTo>
                    <a:lnTo>
                      <a:pt x="549" y="12"/>
                    </a:lnTo>
                    <a:lnTo>
                      <a:pt x="548" y="21"/>
                    </a:lnTo>
                    <a:lnTo>
                      <a:pt x="542" y="24"/>
                    </a:lnTo>
                    <a:lnTo>
                      <a:pt x="538" y="28"/>
                    </a:lnTo>
                    <a:lnTo>
                      <a:pt x="534" y="40"/>
                    </a:lnTo>
                    <a:lnTo>
                      <a:pt x="529" y="46"/>
                    </a:lnTo>
                    <a:lnTo>
                      <a:pt x="524" y="42"/>
                    </a:lnTo>
                    <a:lnTo>
                      <a:pt x="515" y="46"/>
                    </a:lnTo>
                    <a:lnTo>
                      <a:pt x="510" y="50"/>
                    </a:lnTo>
                    <a:lnTo>
                      <a:pt x="507" y="55"/>
                    </a:lnTo>
                    <a:lnTo>
                      <a:pt x="503" y="61"/>
                    </a:lnTo>
                    <a:lnTo>
                      <a:pt x="499" y="61"/>
                    </a:lnTo>
                    <a:lnTo>
                      <a:pt x="493" y="55"/>
                    </a:lnTo>
                    <a:lnTo>
                      <a:pt x="489" y="58"/>
                    </a:lnTo>
                    <a:lnTo>
                      <a:pt x="486" y="61"/>
                    </a:lnTo>
                    <a:lnTo>
                      <a:pt x="485" y="66"/>
                    </a:lnTo>
                    <a:lnTo>
                      <a:pt x="480" y="65"/>
                    </a:lnTo>
                    <a:lnTo>
                      <a:pt x="478" y="75"/>
                    </a:lnTo>
                    <a:lnTo>
                      <a:pt x="476" y="80"/>
                    </a:lnTo>
                    <a:lnTo>
                      <a:pt x="470" y="80"/>
                    </a:lnTo>
                    <a:lnTo>
                      <a:pt x="459" y="88"/>
                    </a:lnTo>
                    <a:lnTo>
                      <a:pt x="446" y="101"/>
                    </a:lnTo>
                    <a:lnTo>
                      <a:pt x="440" y="104"/>
                    </a:lnTo>
                    <a:lnTo>
                      <a:pt x="430" y="104"/>
                    </a:lnTo>
                    <a:lnTo>
                      <a:pt x="420" y="111"/>
                    </a:lnTo>
                    <a:lnTo>
                      <a:pt x="415" y="116"/>
                    </a:lnTo>
                    <a:lnTo>
                      <a:pt x="413" y="122"/>
                    </a:lnTo>
                    <a:lnTo>
                      <a:pt x="412" y="128"/>
                    </a:lnTo>
                    <a:lnTo>
                      <a:pt x="408" y="134"/>
                    </a:lnTo>
                    <a:lnTo>
                      <a:pt x="397" y="137"/>
                    </a:lnTo>
                    <a:lnTo>
                      <a:pt x="397" y="157"/>
                    </a:lnTo>
                    <a:lnTo>
                      <a:pt x="370" y="160"/>
                    </a:lnTo>
                    <a:lnTo>
                      <a:pt x="312" y="168"/>
                    </a:lnTo>
                    <a:lnTo>
                      <a:pt x="237" y="176"/>
                    </a:lnTo>
                    <a:lnTo>
                      <a:pt x="141" y="183"/>
                    </a:lnTo>
                    <a:lnTo>
                      <a:pt x="141" y="185"/>
                    </a:lnTo>
                    <a:lnTo>
                      <a:pt x="141" y="185"/>
                    </a:lnTo>
                    <a:lnTo>
                      <a:pt x="92" y="189"/>
                    </a:lnTo>
                    <a:lnTo>
                      <a:pt x="0" y="196"/>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09" name="Freeform 142"/>
              <p:cNvSpPr>
                <a:spLocks/>
              </p:cNvSpPr>
              <p:nvPr/>
            </p:nvSpPr>
            <p:spPr bwMode="auto">
              <a:xfrm>
                <a:off x="6098281" y="4010499"/>
                <a:ext cx="1399967" cy="511326"/>
              </a:xfrm>
              <a:custGeom>
                <a:avLst/>
                <a:gdLst/>
                <a:ahLst/>
                <a:cxnLst>
                  <a:cxn ang="0">
                    <a:pos x="1" y="195"/>
                  </a:cxn>
                  <a:cxn ang="0">
                    <a:pos x="8" y="187"/>
                  </a:cxn>
                  <a:cxn ang="0">
                    <a:pos x="14" y="183"/>
                  </a:cxn>
                  <a:cxn ang="0">
                    <a:pos x="12" y="164"/>
                  </a:cxn>
                  <a:cxn ang="0">
                    <a:pos x="8" y="160"/>
                  </a:cxn>
                  <a:cxn ang="0">
                    <a:pos x="16" y="161"/>
                  </a:cxn>
                  <a:cxn ang="0">
                    <a:pos x="14" y="151"/>
                  </a:cxn>
                  <a:cxn ang="0">
                    <a:pos x="20" y="146"/>
                  </a:cxn>
                  <a:cxn ang="0">
                    <a:pos x="20" y="138"/>
                  </a:cxn>
                  <a:cxn ang="0">
                    <a:pos x="23" y="134"/>
                  </a:cxn>
                  <a:cxn ang="0">
                    <a:pos x="33" y="127"/>
                  </a:cxn>
                  <a:cxn ang="0">
                    <a:pos x="36" y="119"/>
                  </a:cxn>
                  <a:cxn ang="0">
                    <a:pos x="32" y="111"/>
                  </a:cxn>
                  <a:cxn ang="0">
                    <a:pos x="39" y="97"/>
                  </a:cxn>
                  <a:cxn ang="0">
                    <a:pos x="42" y="88"/>
                  </a:cxn>
                  <a:cxn ang="0">
                    <a:pos x="44" y="80"/>
                  </a:cxn>
                  <a:cxn ang="0">
                    <a:pos x="40" y="69"/>
                  </a:cxn>
                  <a:cxn ang="0">
                    <a:pos x="44" y="73"/>
                  </a:cxn>
                  <a:cxn ang="0">
                    <a:pos x="139" y="61"/>
                  </a:cxn>
                  <a:cxn ang="0">
                    <a:pos x="135" y="46"/>
                  </a:cxn>
                  <a:cxn ang="0">
                    <a:pos x="153" y="47"/>
                  </a:cxn>
                  <a:cxn ang="0">
                    <a:pos x="206" y="42"/>
                  </a:cxn>
                  <a:cxn ang="0">
                    <a:pos x="271" y="36"/>
                  </a:cxn>
                  <a:cxn ang="0">
                    <a:pos x="321" y="29"/>
                  </a:cxn>
                  <a:cxn ang="0">
                    <a:pos x="371" y="27"/>
                  </a:cxn>
                  <a:cxn ang="0">
                    <a:pos x="415" y="21"/>
                  </a:cxn>
                  <a:cxn ang="0">
                    <a:pos x="442" y="16"/>
                  </a:cxn>
                  <a:cxn ang="0">
                    <a:pos x="497" y="9"/>
                  </a:cxn>
                  <a:cxn ang="0">
                    <a:pos x="543" y="0"/>
                  </a:cxn>
                  <a:cxn ang="0">
                    <a:pos x="549" y="6"/>
                  </a:cxn>
                  <a:cxn ang="0">
                    <a:pos x="548" y="21"/>
                  </a:cxn>
                  <a:cxn ang="0">
                    <a:pos x="538" y="28"/>
                  </a:cxn>
                  <a:cxn ang="0">
                    <a:pos x="529" y="46"/>
                  </a:cxn>
                  <a:cxn ang="0">
                    <a:pos x="515" y="46"/>
                  </a:cxn>
                  <a:cxn ang="0">
                    <a:pos x="507" y="55"/>
                  </a:cxn>
                  <a:cxn ang="0">
                    <a:pos x="499" y="61"/>
                  </a:cxn>
                  <a:cxn ang="0">
                    <a:pos x="489" y="58"/>
                  </a:cxn>
                  <a:cxn ang="0">
                    <a:pos x="485" y="66"/>
                  </a:cxn>
                  <a:cxn ang="0">
                    <a:pos x="478" y="75"/>
                  </a:cxn>
                  <a:cxn ang="0">
                    <a:pos x="470" y="80"/>
                  </a:cxn>
                  <a:cxn ang="0">
                    <a:pos x="446" y="101"/>
                  </a:cxn>
                  <a:cxn ang="0">
                    <a:pos x="430" y="104"/>
                  </a:cxn>
                  <a:cxn ang="0">
                    <a:pos x="415" y="116"/>
                  </a:cxn>
                  <a:cxn ang="0">
                    <a:pos x="412" y="128"/>
                  </a:cxn>
                  <a:cxn ang="0">
                    <a:pos x="397" y="137"/>
                  </a:cxn>
                  <a:cxn ang="0">
                    <a:pos x="370" y="160"/>
                  </a:cxn>
                  <a:cxn ang="0">
                    <a:pos x="237" y="176"/>
                  </a:cxn>
                  <a:cxn ang="0">
                    <a:pos x="141" y="185"/>
                  </a:cxn>
                  <a:cxn ang="0">
                    <a:pos x="92" y="189"/>
                  </a:cxn>
                </a:cxnLst>
                <a:rect l="0" t="0" r="r" b="b"/>
                <a:pathLst>
                  <a:path w="552" h="196">
                    <a:moveTo>
                      <a:pt x="0" y="196"/>
                    </a:moveTo>
                    <a:lnTo>
                      <a:pt x="1" y="195"/>
                    </a:lnTo>
                    <a:lnTo>
                      <a:pt x="6" y="192"/>
                    </a:lnTo>
                    <a:lnTo>
                      <a:pt x="8" y="187"/>
                    </a:lnTo>
                    <a:lnTo>
                      <a:pt x="13" y="185"/>
                    </a:lnTo>
                    <a:lnTo>
                      <a:pt x="14" y="183"/>
                    </a:lnTo>
                    <a:lnTo>
                      <a:pt x="12" y="169"/>
                    </a:lnTo>
                    <a:lnTo>
                      <a:pt x="12" y="164"/>
                    </a:lnTo>
                    <a:lnTo>
                      <a:pt x="8" y="165"/>
                    </a:lnTo>
                    <a:lnTo>
                      <a:pt x="8" y="160"/>
                    </a:lnTo>
                    <a:lnTo>
                      <a:pt x="13" y="157"/>
                    </a:lnTo>
                    <a:lnTo>
                      <a:pt x="16" y="161"/>
                    </a:lnTo>
                    <a:lnTo>
                      <a:pt x="17" y="155"/>
                    </a:lnTo>
                    <a:lnTo>
                      <a:pt x="14" y="151"/>
                    </a:lnTo>
                    <a:lnTo>
                      <a:pt x="19" y="149"/>
                    </a:lnTo>
                    <a:lnTo>
                      <a:pt x="20" y="146"/>
                    </a:lnTo>
                    <a:lnTo>
                      <a:pt x="24" y="142"/>
                    </a:lnTo>
                    <a:lnTo>
                      <a:pt x="20" y="138"/>
                    </a:lnTo>
                    <a:lnTo>
                      <a:pt x="20" y="137"/>
                    </a:lnTo>
                    <a:lnTo>
                      <a:pt x="23" y="134"/>
                    </a:lnTo>
                    <a:lnTo>
                      <a:pt x="28" y="131"/>
                    </a:lnTo>
                    <a:lnTo>
                      <a:pt x="33" y="127"/>
                    </a:lnTo>
                    <a:lnTo>
                      <a:pt x="29" y="122"/>
                    </a:lnTo>
                    <a:lnTo>
                      <a:pt x="36" y="119"/>
                    </a:lnTo>
                    <a:lnTo>
                      <a:pt x="35" y="113"/>
                    </a:lnTo>
                    <a:lnTo>
                      <a:pt x="32" y="111"/>
                    </a:lnTo>
                    <a:lnTo>
                      <a:pt x="36" y="103"/>
                    </a:lnTo>
                    <a:lnTo>
                      <a:pt x="39" y="97"/>
                    </a:lnTo>
                    <a:lnTo>
                      <a:pt x="33" y="92"/>
                    </a:lnTo>
                    <a:lnTo>
                      <a:pt x="42" y="88"/>
                    </a:lnTo>
                    <a:lnTo>
                      <a:pt x="38" y="82"/>
                    </a:lnTo>
                    <a:lnTo>
                      <a:pt x="44" y="80"/>
                    </a:lnTo>
                    <a:lnTo>
                      <a:pt x="42" y="74"/>
                    </a:lnTo>
                    <a:lnTo>
                      <a:pt x="40" y="69"/>
                    </a:lnTo>
                    <a:lnTo>
                      <a:pt x="46" y="69"/>
                    </a:lnTo>
                    <a:lnTo>
                      <a:pt x="44" y="73"/>
                    </a:lnTo>
                    <a:lnTo>
                      <a:pt x="50" y="69"/>
                    </a:lnTo>
                    <a:lnTo>
                      <a:pt x="139" y="61"/>
                    </a:lnTo>
                    <a:lnTo>
                      <a:pt x="139" y="55"/>
                    </a:lnTo>
                    <a:lnTo>
                      <a:pt x="135" y="46"/>
                    </a:lnTo>
                    <a:lnTo>
                      <a:pt x="146" y="46"/>
                    </a:lnTo>
                    <a:lnTo>
                      <a:pt x="153" y="47"/>
                    </a:lnTo>
                    <a:lnTo>
                      <a:pt x="180" y="44"/>
                    </a:lnTo>
                    <a:lnTo>
                      <a:pt x="206" y="42"/>
                    </a:lnTo>
                    <a:lnTo>
                      <a:pt x="240" y="38"/>
                    </a:lnTo>
                    <a:lnTo>
                      <a:pt x="271" y="36"/>
                    </a:lnTo>
                    <a:lnTo>
                      <a:pt x="303" y="32"/>
                    </a:lnTo>
                    <a:lnTo>
                      <a:pt x="321" y="29"/>
                    </a:lnTo>
                    <a:lnTo>
                      <a:pt x="350" y="28"/>
                    </a:lnTo>
                    <a:lnTo>
                      <a:pt x="371" y="27"/>
                    </a:lnTo>
                    <a:lnTo>
                      <a:pt x="392" y="23"/>
                    </a:lnTo>
                    <a:lnTo>
                      <a:pt x="415" y="21"/>
                    </a:lnTo>
                    <a:lnTo>
                      <a:pt x="421" y="19"/>
                    </a:lnTo>
                    <a:lnTo>
                      <a:pt x="442" y="16"/>
                    </a:lnTo>
                    <a:lnTo>
                      <a:pt x="453" y="16"/>
                    </a:lnTo>
                    <a:lnTo>
                      <a:pt x="497" y="9"/>
                    </a:lnTo>
                    <a:lnTo>
                      <a:pt x="523" y="5"/>
                    </a:lnTo>
                    <a:lnTo>
                      <a:pt x="543" y="0"/>
                    </a:lnTo>
                    <a:lnTo>
                      <a:pt x="552" y="0"/>
                    </a:lnTo>
                    <a:lnTo>
                      <a:pt x="549" y="6"/>
                    </a:lnTo>
                    <a:lnTo>
                      <a:pt x="549" y="12"/>
                    </a:lnTo>
                    <a:lnTo>
                      <a:pt x="548" y="21"/>
                    </a:lnTo>
                    <a:lnTo>
                      <a:pt x="542" y="24"/>
                    </a:lnTo>
                    <a:lnTo>
                      <a:pt x="538" y="28"/>
                    </a:lnTo>
                    <a:lnTo>
                      <a:pt x="534" y="40"/>
                    </a:lnTo>
                    <a:lnTo>
                      <a:pt x="529" y="46"/>
                    </a:lnTo>
                    <a:lnTo>
                      <a:pt x="524" y="42"/>
                    </a:lnTo>
                    <a:lnTo>
                      <a:pt x="515" y="46"/>
                    </a:lnTo>
                    <a:lnTo>
                      <a:pt x="510" y="50"/>
                    </a:lnTo>
                    <a:lnTo>
                      <a:pt x="507" y="55"/>
                    </a:lnTo>
                    <a:lnTo>
                      <a:pt x="503" y="61"/>
                    </a:lnTo>
                    <a:lnTo>
                      <a:pt x="499" y="61"/>
                    </a:lnTo>
                    <a:lnTo>
                      <a:pt x="493" y="55"/>
                    </a:lnTo>
                    <a:lnTo>
                      <a:pt x="489" y="58"/>
                    </a:lnTo>
                    <a:lnTo>
                      <a:pt x="486" y="61"/>
                    </a:lnTo>
                    <a:lnTo>
                      <a:pt x="485" y="66"/>
                    </a:lnTo>
                    <a:lnTo>
                      <a:pt x="480" y="65"/>
                    </a:lnTo>
                    <a:lnTo>
                      <a:pt x="478" y="75"/>
                    </a:lnTo>
                    <a:lnTo>
                      <a:pt x="476" y="80"/>
                    </a:lnTo>
                    <a:lnTo>
                      <a:pt x="470" y="80"/>
                    </a:lnTo>
                    <a:lnTo>
                      <a:pt x="459" y="88"/>
                    </a:lnTo>
                    <a:lnTo>
                      <a:pt x="446" y="101"/>
                    </a:lnTo>
                    <a:lnTo>
                      <a:pt x="440" y="104"/>
                    </a:lnTo>
                    <a:lnTo>
                      <a:pt x="430" y="104"/>
                    </a:lnTo>
                    <a:lnTo>
                      <a:pt x="420" y="111"/>
                    </a:lnTo>
                    <a:lnTo>
                      <a:pt x="415" y="116"/>
                    </a:lnTo>
                    <a:lnTo>
                      <a:pt x="413" y="122"/>
                    </a:lnTo>
                    <a:lnTo>
                      <a:pt x="412" y="128"/>
                    </a:lnTo>
                    <a:lnTo>
                      <a:pt x="408" y="134"/>
                    </a:lnTo>
                    <a:lnTo>
                      <a:pt x="397" y="137"/>
                    </a:lnTo>
                    <a:lnTo>
                      <a:pt x="397" y="157"/>
                    </a:lnTo>
                    <a:lnTo>
                      <a:pt x="370" y="160"/>
                    </a:lnTo>
                    <a:lnTo>
                      <a:pt x="312" y="168"/>
                    </a:lnTo>
                    <a:lnTo>
                      <a:pt x="237" y="176"/>
                    </a:lnTo>
                    <a:lnTo>
                      <a:pt x="141" y="183"/>
                    </a:lnTo>
                    <a:lnTo>
                      <a:pt x="141" y="185"/>
                    </a:lnTo>
                    <a:lnTo>
                      <a:pt x="141" y="185"/>
                    </a:lnTo>
                    <a:lnTo>
                      <a:pt x="92" y="189"/>
                    </a:lnTo>
                    <a:lnTo>
                      <a:pt x="0" y="196"/>
                    </a:lnTo>
                  </a:path>
                </a:pathLst>
              </a:custGeom>
              <a:solidFill>
                <a:schemeClr val="accent3">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10" name="Freeform 143"/>
              <p:cNvSpPr>
                <a:spLocks/>
              </p:cNvSpPr>
              <p:nvPr/>
            </p:nvSpPr>
            <p:spPr bwMode="auto">
              <a:xfrm>
                <a:off x="6225089" y="3543523"/>
                <a:ext cx="1189465" cy="646984"/>
              </a:xfrm>
              <a:custGeom>
                <a:avLst/>
                <a:gdLst/>
                <a:ahLst/>
                <a:cxnLst>
                  <a:cxn ang="0">
                    <a:pos x="7" y="238"/>
                  </a:cxn>
                  <a:cxn ang="0">
                    <a:pos x="12" y="227"/>
                  </a:cxn>
                  <a:cxn ang="0">
                    <a:pos x="16" y="211"/>
                  </a:cxn>
                  <a:cxn ang="0">
                    <a:pos x="12" y="198"/>
                  </a:cxn>
                  <a:cxn ang="0">
                    <a:pos x="31" y="187"/>
                  </a:cxn>
                  <a:cxn ang="0">
                    <a:pos x="50" y="195"/>
                  </a:cxn>
                  <a:cxn ang="0">
                    <a:pos x="58" y="184"/>
                  </a:cxn>
                  <a:cxn ang="0">
                    <a:pos x="54" y="169"/>
                  </a:cxn>
                  <a:cxn ang="0">
                    <a:pos x="74" y="161"/>
                  </a:cxn>
                  <a:cxn ang="0">
                    <a:pos x="73" y="145"/>
                  </a:cxn>
                  <a:cxn ang="0">
                    <a:pos x="78" y="132"/>
                  </a:cxn>
                  <a:cxn ang="0">
                    <a:pos x="85" y="123"/>
                  </a:cxn>
                  <a:cxn ang="0">
                    <a:pos x="103" y="127"/>
                  </a:cxn>
                  <a:cxn ang="0">
                    <a:pos x="112" y="120"/>
                  </a:cxn>
                  <a:cxn ang="0">
                    <a:pos x="139" y="127"/>
                  </a:cxn>
                  <a:cxn ang="0">
                    <a:pos x="146" y="115"/>
                  </a:cxn>
                  <a:cxn ang="0">
                    <a:pos x="160" y="115"/>
                  </a:cxn>
                  <a:cxn ang="0">
                    <a:pos x="171" y="113"/>
                  </a:cxn>
                  <a:cxn ang="0">
                    <a:pos x="179" y="99"/>
                  </a:cxn>
                  <a:cxn ang="0">
                    <a:pos x="187" y="92"/>
                  </a:cxn>
                  <a:cxn ang="0">
                    <a:pos x="207" y="103"/>
                  </a:cxn>
                  <a:cxn ang="0">
                    <a:pos x="213" y="89"/>
                  </a:cxn>
                  <a:cxn ang="0">
                    <a:pos x="226" y="74"/>
                  </a:cxn>
                  <a:cxn ang="0">
                    <a:pos x="237" y="55"/>
                  </a:cxn>
                  <a:cxn ang="0">
                    <a:pos x="237" y="39"/>
                  </a:cxn>
                  <a:cxn ang="0">
                    <a:pos x="253" y="40"/>
                  </a:cxn>
                  <a:cxn ang="0">
                    <a:pos x="275" y="24"/>
                  </a:cxn>
                  <a:cxn ang="0">
                    <a:pos x="268" y="6"/>
                  </a:cxn>
                  <a:cxn ang="0">
                    <a:pos x="283" y="4"/>
                  </a:cxn>
                  <a:cxn ang="0">
                    <a:pos x="308" y="12"/>
                  </a:cxn>
                  <a:cxn ang="0">
                    <a:pos x="332" y="23"/>
                  </a:cxn>
                  <a:cxn ang="0">
                    <a:pos x="351" y="32"/>
                  </a:cxn>
                  <a:cxn ang="0">
                    <a:pos x="366" y="27"/>
                  </a:cxn>
                  <a:cxn ang="0">
                    <a:pos x="381" y="29"/>
                  </a:cxn>
                  <a:cxn ang="0">
                    <a:pos x="396" y="16"/>
                  </a:cxn>
                  <a:cxn ang="0">
                    <a:pos x="409" y="31"/>
                  </a:cxn>
                  <a:cxn ang="0">
                    <a:pos x="419" y="43"/>
                  </a:cxn>
                  <a:cxn ang="0">
                    <a:pos x="419" y="62"/>
                  </a:cxn>
                  <a:cxn ang="0">
                    <a:pos x="438" y="84"/>
                  </a:cxn>
                  <a:cxn ang="0">
                    <a:pos x="469" y="105"/>
                  </a:cxn>
                  <a:cxn ang="0">
                    <a:pos x="427" y="149"/>
                  </a:cxn>
                  <a:cxn ang="0">
                    <a:pos x="420" y="164"/>
                  </a:cxn>
                  <a:cxn ang="0">
                    <a:pos x="407" y="176"/>
                  </a:cxn>
                  <a:cxn ang="0">
                    <a:pos x="388" y="189"/>
                  </a:cxn>
                  <a:cxn ang="0">
                    <a:pos x="365" y="200"/>
                  </a:cxn>
                  <a:cxn ang="0">
                    <a:pos x="300" y="207"/>
                  </a:cxn>
                  <a:cxn ang="0">
                    <a:pos x="221" y="215"/>
                  </a:cxn>
                  <a:cxn ang="0">
                    <a:pos x="130" y="223"/>
                  </a:cxn>
                  <a:cxn ang="0">
                    <a:pos x="85" y="225"/>
                  </a:cxn>
                  <a:cxn ang="0">
                    <a:pos x="0" y="248"/>
                  </a:cxn>
                </a:cxnLst>
                <a:rect l="0" t="0" r="r" b="b"/>
                <a:pathLst>
                  <a:path w="469" h="248">
                    <a:moveTo>
                      <a:pt x="0" y="248"/>
                    </a:moveTo>
                    <a:lnTo>
                      <a:pt x="1" y="241"/>
                    </a:lnTo>
                    <a:lnTo>
                      <a:pt x="7" y="238"/>
                    </a:lnTo>
                    <a:lnTo>
                      <a:pt x="12" y="241"/>
                    </a:lnTo>
                    <a:lnTo>
                      <a:pt x="15" y="233"/>
                    </a:lnTo>
                    <a:lnTo>
                      <a:pt x="12" y="227"/>
                    </a:lnTo>
                    <a:lnTo>
                      <a:pt x="17" y="223"/>
                    </a:lnTo>
                    <a:lnTo>
                      <a:pt x="16" y="217"/>
                    </a:lnTo>
                    <a:lnTo>
                      <a:pt x="16" y="211"/>
                    </a:lnTo>
                    <a:lnTo>
                      <a:pt x="16" y="206"/>
                    </a:lnTo>
                    <a:lnTo>
                      <a:pt x="12" y="203"/>
                    </a:lnTo>
                    <a:lnTo>
                      <a:pt x="12" y="198"/>
                    </a:lnTo>
                    <a:lnTo>
                      <a:pt x="20" y="188"/>
                    </a:lnTo>
                    <a:lnTo>
                      <a:pt x="26" y="185"/>
                    </a:lnTo>
                    <a:lnTo>
                      <a:pt x="31" y="187"/>
                    </a:lnTo>
                    <a:lnTo>
                      <a:pt x="35" y="189"/>
                    </a:lnTo>
                    <a:lnTo>
                      <a:pt x="46" y="192"/>
                    </a:lnTo>
                    <a:lnTo>
                      <a:pt x="50" y="195"/>
                    </a:lnTo>
                    <a:lnTo>
                      <a:pt x="55" y="196"/>
                    </a:lnTo>
                    <a:lnTo>
                      <a:pt x="59" y="189"/>
                    </a:lnTo>
                    <a:lnTo>
                      <a:pt x="58" y="184"/>
                    </a:lnTo>
                    <a:lnTo>
                      <a:pt x="54" y="180"/>
                    </a:lnTo>
                    <a:lnTo>
                      <a:pt x="53" y="174"/>
                    </a:lnTo>
                    <a:lnTo>
                      <a:pt x="54" y="169"/>
                    </a:lnTo>
                    <a:lnTo>
                      <a:pt x="59" y="166"/>
                    </a:lnTo>
                    <a:lnTo>
                      <a:pt x="65" y="164"/>
                    </a:lnTo>
                    <a:lnTo>
                      <a:pt x="74" y="161"/>
                    </a:lnTo>
                    <a:lnTo>
                      <a:pt x="78" y="155"/>
                    </a:lnTo>
                    <a:lnTo>
                      <a:pt x="74" y="150"/>
                    </a:lnTo>
                    <a:lnTo>
                      <a:pt x="73" y="145"/>
                    </a:lnTo>
                    <a:lnTo>
                      <a:pt x="77" y="139"/>
                    </a:lnTo>
                    <a:lnTo>
                      <a:pt x="78" y="134"/>
                    </a:lnTo>
                    <a:lnTo>
                      <a:pt x="78" y="132"/>
                    </a:lnTo>
                    <a:lnTo>
                      <a:pt x="85" y="134"/>
                    </a:lnTo>
                    <a:lnTo>
                      <a:pt x="88" y="128"/>
                    </a:lnTo>
                    <a:lnTo>
                      <a:pt x="85" y="123"/>
                    </a:lnTo>
                    <a:lnTo>
                      <a:pt x="96" y="124"/>
                    </a:lnTo>
                    <a:lnTo>
                      <a:pt x="101" y="122"/>
                    </a:lnTo>
                    <a:lnTo>
                      <a:pt x="103" y="127"/>
                    </a:lnTo>
                    <a:lnTo>
                      <a:pt x="107" y="126"/>
                    </a:lnTo>
                    <a:lnTo>
                      <a:pt x="106" y="120"/>
                    </a:lnTo>
                    <a:lnTo>
                      <a:pt x="112" y="120"/>
                    </a:lnTo>
                    <a:lnTo>
                      <a:pt x="118" y="118"/>
                    </a:lnTo>
                    <a:lnTo>
                      <a:pt x="134" y="123"/>
                    </a:lnTo>
                    <a:lnTo>
                      <a:pt x="139" y="127"/>
                    </a:lnTo>
                    <a:lnTo>
                      <a:pt x="142" y="123"/>
                    </a:lnTo>
                    <a:lnTo>
                      <a:pt x="142" y="120"/>
                    </a:lnTo>
                    <a:lnTo>
                      <a:pt x="146" y="115"/>
                    </a:lnTo>
                    <a:lnTo>
                      <a:pt x="150" y="113"/>
                    </a:lnTo>
                    <a:lnTo>
                      <a:pt x="156" y="109"/>
                    </a:lnTo>
                    <a:lnTo>
                      <a:pt x="160" y="115"/>
                    </a:lnTo>
                    <a:lnTo>
                      <a:pt x="164" y="116"/>
                    </a:lnTo>
                    <a:lnTo>
                      <a:pt x="171" y="119"/>
                    </a:lnTo>
                    <a:lnTo>
                      <a:pt x="171" y="113"/>
                    </a:lnTo>
                    <a:lnTo>
                      <a:pt x="175" y="108"/>
                    </a:lnTo>
                    <a:lnTo>
                      <a:pt x="175" y="103"/>
                    </a:lnTo>
                    <a:lnTo>
                      <a:pt x="179" y="99"/>
                    </a:lnTo>
                    <a:lnTo>
                      <a:pt x="184" y="94"/>
                    </a:lnTo>
                    <a:lnTo>
                      <a:pt x="182" y="89"/>
                    </a:lnTo>
                    <a:lnTo>
                      <a:pt x="187" y="92"/>
                    </a:lnTo>
                    <a:lnTo>
                      <a:pt x="191" y="100"/>
                    </a:lnTo>
                    <a:lnTo>
                      <a:pt x="196" y="103"/>
                    </a:lnTo>
                    <a:lnTo>
                      <a:pt x="207" y="103"/>
                    </a:lnTo>
                    <a:lnTo>
                      <a:pt x="211" y="100"/>
                    </a:lnTo>
                    <a:lnTo>
                      <a:pt x="213" y="94"/>
                    </a:lnTo>
                    <a:lnTo>
                      <a:pt x="213" y="89"/>
                    </a:lnTo>
                    <a:lnTo>
                      <a:pt x="215" y="78"/>
                    </a:lnTo>
                    <a:lnTo>
                      <a:pt x="221" y="80"/>
                    </a:lnTo>
                    <a:lnTo>
                      <a:pt x="226" y="74"/>
                    </a:lnTo>
                    <a:lnTo>
                      <a:pt x="228" y="63"/>
                    </a:lnTo>
                    <a:lnTo>
                      <a:pt x="233" y="61"/>
                    </a:lnTo>
                    <a:lnTo>
                      <a:pt x="237" y="55"/>
                    </a:lnTo>
                    <a:lnTo>
                      <a:pt x="240" y="50"/>
                    </a:lnTo>
                    <a:lnTo>
                      <a:pt x="237" y="44"/>
                    </a:lnTo>
                    <a:lnTo>
                      <a:pt x="237" y="39"/>
                    </a:lnTo>
                    <a:lnTo>
                      <a:pt x="241" y="38"/>
                    </a:lnTo>
                    <a:lnTo>
                      <a:pt x="247" y="36"/>
                    </a:lnTo>
                    <a:lnTo>
                      <a:pt x="253" y="40"/>
                    </a:lnTo>
                    <a:lnTo>
                      <a:pt x="263" y="32"/>
                    </a:lnTo>
                    <a:lnTo>
                      <a:pt x="274" y="29"/>
                    </a:lnTo>
                    <a:lnTo>
                      <a:pt x="275" y="24"/>
                    </a:lnTo>
                    <a:lnTo>
                      <a:pt x="270" y="19"/>
                    </a:lnTo>
                    <a:lnTo>
                      <a:pt x="272" y="13"/>
                    </a:lnTo>
                    <a:lnTo>
                      <a:pt x="268" y="6"/>
                    </a:lnTo>
                    <a:lnTo>
                      <a:pt x="271" y="4"/>
                    </a:lnTo>
                    <a:lnTo>
                      <a:pt x="278" y="0"/>
                    </a:lnTo>
                    <a:lnTo>
                      <a:pt x="283" y="4"/>
                    </a:lnTo>
                    <a:lnTo>
                      <a:pt x="291" y="1"/>
                    </a:lnTo>
                    <a:lnTo>
                      <a:pt x="305" y="6"/>
                    </a:lnTo>
                    <a:lnTo>
                      <a:pt x="308" y="12"/>
                    </a:lnTo>
                    <a:lnTo>
                      <a:pt x="316" y="23"/>
                    </a:lnTo>
                    <a:lnTo>
                      <a:pt x="321" y="24"/>
                    </a:lnTo>
                    <a:lnTo>
                      <a:pt x="332" y="23"/>
                    </a:lnTo>
                    <a:lnTo>
                      <a:pt x="335" y="24"/>
                    </a:lnTo>
                    <a:lnTo>
                      <a:pt x="346" y="32"/>
                    </a:lnTo>
                    <a:lnTo>
                      <a:pt x="351" y="32"/>
                    </a:lnTo>
                    <a:lnTo>
                      <a:pt x="354" y="27"/>
                    </a:lnTo>
                    <a:lnTo>
                      <a:pt x="359" y="25"/>
                    </a:lnTo>
                    <a:lnTo>
                      <a:pt x="366" y="27"/>
                    </a:lnTo>
                    <a:lnTo>
                      <a:pt x="371" y="32"/>
                    </a:lnTo>
                    <a:lnTo>
                      <a:pt x="375" y="29"/>
                    </a:lnTo>
                    <a:lnTo>
                      <a:pt x="381" y="29"/>
                    </a:lnTo>
                    <a:lnTo>
                      <a:pt x="384" y="24"/>
                    </a:lnTo>
                    <a:lnTo>
                      <a:pt x="390" y="19"/>
                    </a:lnTo>
                    <a:lnTo>
                      <a:pt x="396" y="16"/>
                    </a:lnTo>
                    <a:lnTo>
                      <a:pt x="400" y="25"/>
                    </a:lnTo>
                    <a:lnTo>
                      <a:pt x="405" y="29"/>
                    </a:lnTo>
                    <a:lnTo>
                      <a:pt x="409" y="31"/>
                    </a:lnTo>
                    <a:lnTo>
                      <a:pt x="415" y="35"/>
                    </a:lnTo>
                    <a:lnTo>
                      <a:pt x="419" y="40"/>
                    </a:lnTo>
                    <a:lnTo>
                      <a:pt x="419" y="43"/>
                    </a:lnTo>
                    <a:lnTo>
                      <a:pt x="422" y="46"/>
                    </a:lnTo>
                    <a:lnTo>
                      <a:pt x="422" y="51"/>
                    </a:lnTo>
                    <a:lnTo>
                      <a:pt x="419" y="62"/>
                    </a:lnTo>
                    <a:lnTo>
                      <a:pt x="431" y="73"/>
                    </a:lnTo>
                    <a:lnTo>
                      <a:pt x="432" y="78"/>
                    </a:lnTo>
                    <a:lnTo>
                      <a:pt x="438" y="84"/>
                    </a:lnTo>
                    <a:lnTo>
                      <a:pt x="449" y="97"/>
                    </a:lnTo>
                    <a:lnTo>
                      <a:pt x="460" y="105"/>
                    </a:lnTo>
                    <a:lnTo>
                      <a:pt x="469" y="105"/>
                    </a:lnTo>
                    <a:lnTo>
                      <a:pt x="449" y="130"/>
                    </a:lnTo>
                    <a:lnTo>
                      <a:pt x="431" y="143"/>
                    </a:lnTo>
                    <a:lnTo>
                      <a:pt x="427" y="149"/>
                    </a:lnTo>
                    <a:lnTo>
                      <a:pt x="427" y="154"/>
                    </a:lnTo>
                    <a:lnTo>
                      <a:pt x="422" y="158"/>
                    </a:lnTo>
                    <a:lnTo>
                      <a:pt x="420" y="164"/>
                    </a:lnTo>
                    <a:lnTo>
                      <a:pt x="416" y="169"/>
                    </a:lnTo>
                    <a:lnTo>
                      <a:pt x="412" y="172"/>
                    </a:lnTo>
                    <a:lnTo>
                      <a:pt x="407" y="176"/>
                    </a:lnTo>
                    <a:lnTo>
                      <a:pt x="405" y="181"/>
                    </a:lnTo>
                    <a:lnTo>
                      <a:pt x="393" y="185"/>
                    </a:lnTo>
                    <a:lnTo>
                      <a:pt x="388" y="189"/>
                    </a:lnTo>
                    <a:lnTo>
                      <a:pt x="382" y="191"/>
                    </a:lnTo>
                    <a:lnTo>
                      <a:pt x="371" y="198"/>
                    </a:lnTo>
                    <a:lnTo>
                      <a:pt x="365" y="200"/>
                    </a:lnTo>
                    <a:lnTo>
                      <a:pt x="342" y="202"/>
                    </a:lnTo>
                    <a:lnTo>
                      <a:pt x="321" y="206"/>
                    </a:lnTo>
                    <a:lnTo>
                      <a:pt x="300" y="207"/>
                    </a:lnTo>
                    <a:lnTo>
                      <a:pt x="271" y="208"/>
                    </a:lnTo>
                    <a:lnTo>
                      <a:pt x="253" y="211"/>
                    </a:lnTo>
                    <a:lnTo>
                      <a:pt x="221" y="215"/>
                    </a:lnTo>
                    <a:lnTo>
                      <a:pt x="190" y="217"/>
                    </a:lnTo>
                    <a:lnTo>
                      <a:pt x="156" y="221"/>
                    </a:lnTo>
                    <a:lnTo>
                      <a:pt x="130" y="223"/>
                    </a:lnTo>
                    <a:lnTo>
                      <a:pt x="103" y="226"/>
                    </a:lnTo>
                    <a:lnTo>
                      <a:pt x="96" y="225"/>
                    </a:lnTo>
                    <a:lnTo>
                      <a:pt x="85" y="225"/>
                    </a:lnTo>
                    <a:lnTo>
                      <a:pt x="89" y="234"/>
                    </a:lnTo>
                    <a:lnTo>
                      <a:pt x="89" y="240"/>
                    </a:lnTo>
                    <a:lnTo>
                      <a:pt x="0" y="248"/>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11" name="Freeform 144"/>
              <p:cNvSpPr>
                <a:spLocks/>
              </p:cNvSpPr>
              <p:nvPr/>
            </p:nvSpPr>
            <p:spPr bwMode="auto">
              <a:xfrm>
                <a:off x="6225089" y="3543523"/>
                <a:ext cx="1189465" cy="646984"/>
              </a:xfrm>
              <a:custGeom>
                <a:avLst/>
                <a:gdLst/>
                <a:ahLst/>
                <a:cxnLst>
                  <a:cxn ang="0">
                    <a:pos x="7" y="238"/>
                  </a:cxn>
                  <a:cxn ang="0">
                    <a:pos x="12" y="227"/>
                  </a:cxn>
                  <a:cxn ang="0">
                    <a:pos x="16" y="211"/>
                  </a:cxn>
                  <a:cxn ang="0">
                    <a:pos x="12" y="198"/>
                  </a:cxn>
                  <a:cxn ang="0">
                    <a:pos x="31" y="187"/>
                  </a:cxn>
                  <a:cxn ang="0">
                    <a:pos x="50" y="195"/>
                  </a:cxn>
                  <a:cxn ang="0">
                    <a:pos x="58" y="184"/>
                  </a:cxn>
                  <a:cxn ang="0">
                    <a:pos x="54" y="169"/>
                  </a:cxn>
                  <a:cxn ang="0">
                    <a:pos x="74" y="161"/>
                  </a:cxn>
                  <a:cxn ang="0">
                    <a:pos x="73" y="145"/>
                  </a:cxn>
                  <a:cxn ang="0">
                    <a:pos x="78" y="132"/>
                  </a:cxn>
                  <a:cxn ang="0">
                    <a:pos x="85" y="123"/>
                  </a:cxn>
                  <a:cxn ang="0">
                    <a:pos x="103" y="127"/>
                  </a:cxn>
                  <a:cxn ang="0">
                    <a:pos x="112" y="120"/>
                  </a:cxn>
                  <a:cxn ang="0">
                    <a:pos x="139" y="127"/>
                  </a:cxn>
                  <a:cxn ang="0">
                    <a:pos x="146" y="115"/>
                  </a:cxn>
                  <a:cxn ang="0">
                    <a:pos x="160" y="115"/>
                  </a:cxn>
                  <a:cxn ang="0">
                    <a:pos x="171" y="113"/>
                  </a:cxn>
                  <a:cxn ang="0">
                    <a:pos x="179" y="99"/>
                  </a:cxn>
                  <a:cxn ang="0">
                    <a:pos x="187" y="92"/>
                  </a:cxn>
                  <a:cxn ang="0">
                    <a:pos x="207" y="103"/>
                  </a:cxn>
                  <a:cxn ang="0">
                    <a:pos x="213" y="89"/>
                  </a:cxn>
                  <a:cxn ang="0">
                    <a:pos x="226" y="74"/>
                  </a:cxn>
                  <a:cxn ang="0">
                    <a:pos x="237" y="55"/>
                  </a:cxn>
                  <a:cxn ang="0">
                    <a:pos x="237" y="39"/>
                  </a:cxn>
                  <a:cxn ang="0">
                    <a:pos x="253" y="40"/>
                  </a:cxn>
                  <a:cxn ang="0">
                    <a:pos x="275" y="24"/>
                  </a:cxn>
                  <a:cxn ang="0">
                    <a:pos x="268" y="6"/>
                  </a:cxn>
                  <a:cxn ang="0">
                    <a:pos x="283" y="4"/>
                  </a:cxn>
                  <a:cxn ang="0">
                    <a:pos x="308" y="12"/>
                  </a:cxn>
                  <a:cxn ang="0">
                    <a:pos x="332" y="23"/>
                  </a:cxn>
                  <a:cxn ang="0">
                    <a:pos x="351" y="32"/>
                  </a:cxn>
                  <a:cxn ang="0">
                    <a:pos x="366" y="27"/>
                  </a:cxn>
                  <a:cxn ang="0">
                    <a:pos x="381" y="29"/>
                  </a:cxn>
                  <a:cxn ang="0">
                    <a:pos x="396" y="16"/>
                  </a:cxn>
                  <a:cxn ang="0">
                    <a:pos x="409" y="31"/>
                  </a:cxn>
                  <a:cxn ang="0">
                    <a:pos x="419" y="43"/>
                  </a:cxn>
                  <a:cxn ang="0">
                    <a:pos x="419" y="62"/>
                  </a:cxn>
                  <a:cxn ang="0">
                    <a:pos x="438" y="84"/>
                  </a:cxn>
                  <a:cxn ang="0">
                    <a:pos x="469" y="105"/>
                  </a:cxn>
                  <a:cxn ang="0">
                    <a:pos x="427" y="149"/>
                  </a:cxn>
                  <a:cxn ang="0">
                    <a:pos x="420" y="164"/>
                  </a:cxn>
                  <a:cxn ang="0">
                    <a:pos x="407" y="176"/>
                  </a:cxn>
                  <a:cxn ang="0">
                    <a:pos x="388" y="189"/>
                  </a:cxn>
                  <a:cxn ang="0">
                    <a:pos x="365" y="200"/>
                  </a:cxn>
                  <a:cxn ang="0">
                    <a:pos x="300" y="207"/>
                  </a:cxn>
                  <a:cxn ang="0">
                    <a:pos x="221" y="215"/>
                  </a:cxn>
                  <a:cxn ang="0">
                    <a:pos x="130" y="223"/>
                  </a:cxn>
                  <a:cxn ang="0">
                    <a:pos x="85" y="225"/>
                  </a:cxn>
                  <a:cxn ang="0">
                    <a:pos x="0" y="248"/>
                  </a:cxn>
                </a:cxnLst>
                <a:rect l="0" t="0" r="r" b="b"/>
                <a:pathLst>
                  <a:path w="469" h="248">
                    <a:moveTo>
                      <a:pt x="0" y="248"/>
                    </a:moveTo>
                    <a:lnTo>
                      <a:pt x="1" y="241"/>
                    </a:lnTo>
                    <a:lnTo>
                      <a:pt x="7" y="238"/>
                    </a:lnTo>
                    <a:lnTo>
                      <a:pt x="12" y="241"/>
                    </a:lnTo>
                    <a:lnTo>
                      <a:pt x="15" y="233"/>
                    </a:lnTo>
                    <a:lnTo>
                      <a:pt x="12" y="227"/>
                    </a:lnTo>
                    <a:lnTo>
                      <a:pt x="17" y="223"/>
                    </a:lnTo>
                    <a:lnTo>
                      <a:pt x="16" y="217"/>
                    </a:lnTo>
                    <a:lnTo>
                      <a:pt x="16" y="211"/>
                    </a:lnTo>
                    <a:lnTo>
                      <a:pt x="16" y="206"/>
                    </a:lnTo>
                    <a:lnTo>
                      <a:pt x="12" y="203"/>
                    </a:lnTo>
                    <a:lnTo>
                      <a:pt x="12" y="198"/>
                    </a:lnTo>
                    <a:lnTo>
                      <a:pt x="20" y="188"/>
                    </a:lnTo>
                    <a:lnTo>
                      <a:pt x="26" y="185"/>
                    </a:lnTo>
                    <a:lnTo>
                      <a:pt x="31" y="187"/>
                    </a:lnTo>
                    <a:lnTo>
                      <a:pt x="35" y="189"/>
                    </a:lnTo>
                    <a:lnTo>
                      <a:pt x="46" y="192"/>
                    </a:lnTo>
                    <a:lnTo>
                      <a:pt x="50" y="195"/>
                    </a:lnTo>
                    <a:lnTo>
                      <a:pt x="55" y="196"/>
                    </a:lnTo>
                    <a:lnTo>
                      <a:pt x="59" y="189"/>
                    </a:lnTo>
                    <a:lnTo>
                      <a:pt x="58" y="184"/>
                    </a:lnTo>
                    <a:lnTo>
                      <a:pt x="54" y="180"/>
                    </a:lnTo>
                    <a:lnTo>
                      <a:pt x="53" y="174"/>
                    </a:lnTo>
                    <a:lnTo>
                      <a:pt x="54" y="169"/>
                    </a:lnTo>
                    <a:lnTo>
                      <a:pt x="59" y="166"/>
                    </a:lnTo>
                    <a:lnTo>
                      <a:pt x="65" y="164"/>
                    </a:lnTo>
                    <a:lnTo>
                      <a:pt x="74" y="161"/>
                    </a:lnTo>
                    <a:lnTo>
                      <a:pt x="78" y="155"/>
                    </a:lnTo>
                    <a:lnTo>
                      <a:pt x="74" y="150"/>
                    </a:lnTo>
                    <a:lnTo>
                      <a:pt x="73" y="145"/>
                    </a:lnTo>
                    <a:lnTo>
                      <a:pt x="77" y="139"/>
                    </a:lnTo>
                    <a:lnTo>
                      <a:pt x="78" y="134"/>
                    </a:lnTo>
                    <a:lnTo>
                      <a:pt x="78" y="132"/>
                    </a:lnTo>
                    <a:lnTo>
                      <a:pt x="85" y="134"/>
                    </a:lnTo>
                    <a:lnTo>
                      <a:pt x="88" y="128"/>
                    </a:lnTo>
                    <a:lnTo>
                      <a:pt x="85" y="123"/>
                    </a:lnTo>
                    <a:lnTo>
                      <a:pt x="96" y="124"/>
                    </a:lnTo>
                    <a:lnTo>
                      <a:pt x="101" y="122"/>
                    </a:lnTo>
                    <a:lnTo>
                      <a:pt x="103" y="127"/>
                    </a:lnTo>
                    <a:lnTo>
                      <a:pt x="107" y="126"/>
                    </a:lnTo>
                    <a:lnTo>
                      <a:pt x="106" y="120"/>
                    </a:lnTo>
                    <a:lnTo>
                      <a:pt x="112" y="120"/>
                    </a:lnTo>
                    <a:lnTo>
                      <a:pt x="118" y="118"/>
                    </a:lnTo>
                    <a:lnTo>
                      <a:pt x="134" y="123"/>
                    </a:lnTo>
                    <a:lnTo>
                      <a:pt x="139" y="127"/>
                    </a:lnTo>
                    <a:lnTo>
                      <a:pt x="142" y="123"/>
                    </a:lnTo>
                    <a:lnTo>
                      <a:pt x="142" y="120"/>
                    </a:lnTo>
                    <a:lnTo>
                      <a:pt x="146" y="115"/>
                    </a:lnTo>
                    <a:lnTo>
                      <a:pt x="150" y="113"/>
                    </a:lnTo>
                    <a:lnTo>
                      <a:pt x="156" y="109"/>
                    </a:lnTo>
                    <a:lnTo>
                      <a:pt x="160" y="115"/>
                    </a:lnTo>
                    <a:lnTo>
                      <a:pt x="164" y="116"/>
                    </a:lnTo>
                    <a:lnTo>
                      <a:pt x="171" y="119"/>
                    </a:lnTo>
                    <a:lnTo>
                      <a:pt x="171" y="113"/>
                    </a:lnTo>
                    <a:lnTo>
                      <a:pt x="175" y="108"/>
                    </a:lnTo>
                    <a:lnTo>
                      <a:pt x="175" y="103"/>
                    </a:lnTo>
                    <a:lnTo>
                      <a:pt x="179" y="99"/>
                    </a:lnTo>
                    <a:lnTo>
                      <a:pt x="184" y="94"/>
                    </a:lnTo>
                    <a:lnTo>
                      <a:pt x="182" y="89"/>
                    </a:lnTo>
                    <a:lnTo>
                      <a:pt x="187" y="92"/>
                    </a:lnTo>
                    <a:lnTo>
                      <a:pt x="191" y="100"/>
                    </a:lnTo>
                    <a:lnTo>
                      <a:pt x="196" y="103"/>
                    </a:lnTo>
                    <a:lnTo>
                      <a:pt x="207" y="103"/>
                    </a:lnTo>
                    <a:lnTo>
                      <a:pt x="211" y="100"/>
                    </a:lnTo>
                    <a:lnTo>
                      <a:pt x="213" y="94"/>
                    </a:lnTo>
                    <a:lnTo>
                      <a:pt x="213" y="89"/>
                    </a:lnTo>
                    <a:lnTo>
                      <a:pt x="215" y="78"/>
                    </a:lnTo>
                    <a:lnTo>
                      <a:pt x="221" y="80"/>
                    </a:lnTo>
                    <a:lnTo>
                      <a:pt x="226" y="74"/>
                    </a:lnTo>
                    <a:lnTo>
                      <a:pt x="228" y="63"/>
                    </a:lnTo>
                    <a:lnTo>
                      <a:pt x="233" y="61"/>
                    </a:lnTo>
                    <a:lnTo>
                      <a:pt x="237" y="55"/>
                    </a:lnTo>
                    <a:lnTo>
                      <a:pt x="240" y="50"/>
                    </a:lnTo>
                    <a:lnTo>
                      <a:pt x="237" y="44"/>
                    </a:lnTo>
                    <a:lnTo>
                      <a:pt x="237" y="39"/>
                    </a:lnTo>
                    <a:lnTo>
                      <a:pt x="241" y="38"/>
                    </a:lnTo>
                    <a:lnTo>
                      <a:pt x="247" y="36"/>
                    </a:lnTo>
                    <a:lnTo>
                      <a:pt x="253" y="40"/>
                    </a:lnTo>
                    <a:lnTo>
                      <a:pt x="263" y="32"/>
                    </a:lnTo>
                    <a:lnTo>
                      <a:pt x="274" y="29"/>
                    </a:lnTo>
                    <a:lnTo>
                      <a:pt x="275" y="24"/>
                    </a:lnTo>
                    <a:lnTo>
                      <a:pt x="270" y="19"/>
                    </a:lnTo>
                    <a:lnTo>
                      <a:pt x="272" y="13"/>
                    </a:lnTo>
                    <a:lnTo>
                      <a:pt x="268" y="6"/>
                    </a:lnTo>
                    <a:lnTo>
                      <a:pt x="271" y="4"/>
                    </a:lnTo>
                    <a:lnTo>
                      <a:pt x="278" y="0"/>
                    </a:lnTo>
                    <a:lnTo>
                      <a:pt x="283" y="4"/>
                    </a:lnTo>
                    <a:lnTo>
                      <a:pt x="291" y="1"/>
                    </a:lnTo>
                    <a:lnTo>
                      <a:pt x="305" y="6"/>
                    </a:lnTo>
                    <a:lnTo>
                      <a:pt x="308" y="12"/>
                    </a:lnTo>
                    <a:lnTo>
                      <a:pt x="316" y="23"/>
                    </a:lnTo>
                    <a:lnTo>
                      <a:pt x="321" y="24"/>
                    </a:lnTo>
                    <a:lnTo>
                      <a:pt x="332" y="23"/>
                    </a:lnTo>
                    <a:lnTo>
                      <a:pt x="335" y="24"/>
                    </a:lnTo>
                    <a:lnTo>
                      <a:pt x="346" y="32"/>
                    </a:lnTo>
                    <a:lnTo>
                      <a:pt x="351" y="32"/>
                    </a:lnTo>
                    <a:lnTo>
                      <a:pt x="354" y="27"/>
                    </a:lnTo>
                    <a:lnTo>
                      <a:pt x="359" y="25"/>
                    </a:lnTo>
                    <a:lnTo>
                      <a:pt x="366" y="27"/>
                    </a:lnTo>
                    <a:lnTo>
                      <a:pt x="371" y="32"/>
                    </a:lnTo>
                    <a:lnTo>
                      <a:pt x="375" y="29"/>
                    </a:lnTo>
                    <a:lnTo>
                      <a:pt x="381" y="29"/>
                    </a:lnTo>
                    <a:lnTo>
                      <a:pt x="384" y="24"/>
                    </a:lnTo>
                    <a:lnTo>
                      <a:pt x="390" y="19"/>
                    </a:lnTo>
                    <a:lnTo>
                      <a:pt x="396" y="16"/>
                    </a:lnTo>
                    <a:lnTo>
                      <a:pt x="400" y="25"/>
                    </a:lnTo>
                    <a:lnTo>
                      <a:pt x="405" y="29"/>
                    </a:lnTo>
                    <a:lnTo>
                      <a:pt x="409" y="31"/>
                    </a:lnTo>
                    <a:lnTo>
                      <a:pt x="415" y="35"/>
                    </a:lnTo>
                    <a:lnTo>
                      <a:pt x="419" y="40"/>
                    </a:lnTo>
                    <a:lnTo>
                      <a:pt x="419" y="43"/>
                    </a:lnTo>
                    <a:lnTo>
                      <a:pt x="422" y="46"/>
                    </a:lnTo>
                    <a:lnTo>
                      <a:pt x="422" y="51"/>
                    </a:lnTo>
                    <a:lnTo>
                      <a:pt x="419" y="62"/>
                    </a:lnTo>
                    <a:lnTo>
                      <a:pt x="431" y="73"/>
                    </a:lnTo>
                    <a:lnTo>
                      <a:pt x="432" y="78"/>
                    </a:lnTo>
                    <a:lnTo>
                      <a:pt x="438" y="84"/>
                    </a:lnTo>
                    <a:lnTo>
                      <a:pt x="449" y="97"/>
                    </a:lnTo>
                    <a:lnTo>
                      <a:pt x="460" y="105"/>
                    </a:lnTo>
                    <a:lnTo>
                      <a:pt x="469" y="105"/>
                    </a:lnTo>
                    <a:lnTo>
                      <a:pt x="449" y="130"/>
                    </a:lnTo>
                    <a:lnTo>
                      <a:pt x="431" y="143"/>
                    </a:lnTo>
                    <a:lnTo>
                      <a:pt x="427" y="149"/>
                    </a:lnTo>
                    <a:lnTo>
                      <a:pt x="427" y="154"/>
                    </a:lnTo>
                    <a:lnTo>
                      <a:pt x="422" y="158"/>
                    </a:lnTo>
                    <a:lnTo>
                      <a:pt x="420" y="164"/>
                    </a:lnTo>
                    <a:lnTo>
                      <a:pt x="416" y="169"/>
                    </a:lnTo>
                    <a:lnTo>
                      <a:pt x="412" y="172"/>
                    </a:lnTo>
                    <a:lnTo>
                      <a:pt x="407" y="176"/>
                    </a:lnTo>
                    <a:lnTo>
                      <a:pt x="405" y="181"/>
                    </a:lnTo>
                    <a:lnTo>
                      <a:pt x="393" y="185"/>
                    </a:lnTo>
                    <a:lnTo>
                      <a:pt x="388" y="189"/>
                    </a:lnTo>
                    <a:lnTo>
                      <a:pt x="382" y="191"/>
                    </a:lnTo>
                    <a:lnTo>
                      <a:pt x="371" y="198"/>
                    </a:lnTo>
                    <a:lnTo>
                      <a:pt x="365" y="200"/>
                    </a:lnTo>
                    <a:lnTo>
                      <a:pt x="342" y="202"/>
                    </a:lnTo>
                    <a:lnTo>
                      <a:pt x="321" y="206"/>
                    </a:lnTo>
                    <a:lnTo>
                      <a:pt x="300" y="207"/>
                    </a:lnTo>
                    <a:lnTo>
                      <a:pt x="271" y="208"/>
                    </a:lnTo>
                    <a:lnTo>
                      <a:pt x="253" y="211"/>
                    </a:lnTo>
                    <a:lnTo>
                      <a:pt x="221" y="215"/>
                    </a:lnTo>
                    <a:lnTo>
                      <a:pt x="190" y="217"/>
                    </a:lnTo>
                    <a:lnTo>
                      <a:pt x="156" y="221"/>
                    </a:lnTo>
                    <a:lnTo>
                      <a:pt x="130" y="223"/>
                    </a:lnTo>
                    <a:lnTo>
                      <a:pt x="103" y="226"/>
                    </a:lnTo>
                    <a:lnTo>
                      <a:pt x="96" y="225"/>
                    </a:lnTo>
                    <a:lnTo>
                      <a:pt x="85" y="225"/>
                    </a:lnTo>
                    <a:lnTo>
                      <a:pt x="89" y="234"/>
                    </a:lnTo>
                    <a:lnTo>
                      <a:pt x="89" y="240"/>
                    </a:lnTo>
                    <a:lnTo>
                      <a:pt x="0" y="248"/>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12" name="Freeform 145"/>
              <p:cNvSpPr>
                <a:spLocks/>
              </p:cNvSpPr>
              <p:nvPr/>
            </p:nvSpPr>
            <p:spPr bwMode="auto">
              <a:xfrm>
                <a:off x="6417838" y="2982630"/>
                <a:ext cx="504698" cy="910473"/>
              </a:xfrm>
              <a:custGeom>
                <a:avLst/>
                <a:gdLst/>
                <a:ahLst/>
                <a:cxnLst>
                  <a:cxn ang="0">
                    <a:pos x="0" y="342"/>
                  </a:cxn>
                  <a:cxn ang="0">
                    <a:pos x="2" y="327"/>
                  </a:cxn>
                  <a:cxn ang="0">
                    <a:pos x="5" y="316"/>
                  </a:cxn>
                  <a:cxn ang="0">
                    <a:pos x="5" y="309"/>
                  </a:cxn>
                  <a:cxn ang="0">
                    <a:pos x="15" y="300"/>
                  </a:cxn>
                  <a:cxn ang="0">
                    <a:pos x="21" y="282"/>
                  </a:cxn>
                  <a:cxn ang="0">
                    <a:pos x="28" y="271"/>
                  </a:cxn>
                  <a:cxn ang="0">
                    <a:pos x="25" y="255"/>
                  </a:cxn>
                  <a:cxn ang="0">
                    <a:pos x="23" y="244"/>
                  </a:cxn>
                  <a:cxn ang="0">
                    <a:pos x="17" y="232"/>
                  </a:cxn>
                  <a:cxn ang="0">
                    <a:pos x="19" y="223"/>
                  </a:cxn>
                  <a:cxn ang="0">
                    <a:pos x="5" y="25"/>
                  </a:cxn>
                  <a:cxn ang="0">
                    <a:pos x="12" y="27"/>
                  </a:cxn>
                  <a:cxn ang="0">
                    <a:pos x="24" y="27"/>
                  </a:cxn>
                  <a:cxn ang="0">
                    <a:pos x="46" y="15"/>
                  </a:cxn>
                  <a:cxn ang="0">
                    <a:pos x="78" y="11"/>
                  </a:cxn>
                  <a:cxn ang="0">
                    <a:pos x="169" y="6"/>
                  </a:cxn>
                  <a:cxn ang="0">
                    <a:pos x="195" y="219"/>
                  </a:cxn>
                  <a:cxn ang="0">
                    <a:pos x="196" y="228"/>
                  </a:cxn>
                  <a:cxn ang="0">
                    <a:pos x="199" y="239"/>
                  </a:cxn>
                  <a:cxn ang="0">
                    <a:pos x="187" y="247"/>
                  </a:cxn>
                  <a:cxn ang="0">
                    <a:pos x="171" y="251"/>
                  </a:cxn>
                  <a:cxn ang="0">
                    <a:pos x="161" y="254"/>
                  </a:cxn>
                  <a:cxn ang="0">
                    <a:pos x="164" y="265"/>
                  </a:cxn>
                  <a:cxn ang="0">
                    <a:pos x="157" y="276"/>
                  </a:cxn>
                  <a:cxn ang="0">
                    <a:pos x="150" y="289"/>
                  </a:cxn>
                  <a:cxn ang="0">
                    <a:pos x="139" y="293"/>
                  </a:cxn>
                  <a:cxn ang="0">
                    <a:pos x="137" y="309"/>
                  </a:cxn>
                  <a:cxn ang="0">
                    <a:pos x="131" y="318"/>
                  </a:cxn>
                  <a:cxn ang="0">
                    <a:pos x="115" y="315"/>
                  </a:cxn>
                  <a:cxn ang="0">
                    <a:pos x="106" y="304"/>
                  </a:cxn>
                  <a:cxn ang="0">
                    <a:pos x="103" y="314"/>
                  </a:cxn>
                  <a:cxn ang="0">
                    <a:pos x="99" y="323"/>
                  </a:cxn>
                  <a:cxn ang="0">
                    <a:pos x="95" y="334"/>
                  </a:cxn>
                  <a:cxn ang="0">
                    <a:pos x="84" y="330"/>
                  </a:cxn>
                  <a:cxn ang="0">
                    <a:pos x="74" y="328"/>
                  </a:cxn>
                  <a:cxn ang="0">
                    <a:pos x="66" y="335"/>
                  </a:cxn>
                  <a:cxn ang="0">
                    <a:pos x="63" y="342"/>
                  </a:cxn>
                  <a:cxn ang="0">
                    <a:pos x="42" y="333"/>
                  </a:cxn>
                  <a:cxn ang="0">
                    <a:pos x="30" y="335"/>
                  </a:cxn>
                  <a:cxn ang="0">
                    <a:pos x="27" y="342"/>
                  </a:cxn>
                  <a:cxn ang="0">
                    <a:pos x="20" y="339"/>
                  </a:cxn>
                  <a:cxn ang="0">
                    <a:pos x="12" y="343"/>
                  </a:cxn>
                  <a:cxn ang="0">
                    <a:pos x="2" y="347"/>
                  </a:cxn>
                </a:cxnLst>
                <a:rect l="0" t="0" r="r" b="b"/>
                <a:pathLst>
                  <a:path w="199" h="349">
                    <a:moveTo>
                      <a:pt x="2" y="347"/>
                    </a:moveTo>
                    <a:lnTo>
                      <a:pt x="0" y="342"/>
                    </a:lnTo>
                    <a:lnTo>
                      <a:pt x="2" y="337"/>
                    </a:lnTo>
                    <a:lnTo>
                      <a:pt x="2" y="327"/>
                    </a:lnTo>
                    <a:lnTo>
                      <a:pt x="4" y="326"/>
                    </a:lnTo>
                    <a:lnTo>
                      <a:pt x="5" y="316"/>
                    </a:lnTo>
                    <a:lnTo>
                      <a:pt x="4" y="315"/>
                    </a:lnTo>
                    <a:lnTo>
                      <a:pt x="5" y="309"/>
                    </a:lnTo>
                    <a:lnTo>
                      <a:pt x="11" y="304"/>
                    </a:lnTo>
                    <a:lnTo>
                      <a:pt x="15" y="300"/>
                    </a:lnTo>
                    <a:lnTo>
                      <a:pt x="20" y="288"/>
                    </a:lnTo>
                    <a:lnTo>
                      <a:pt x="21" y="282"/>
                    </a:lnTo>
                    <a:lnTo>
                      <a:pt x="27" y="273"/>
                    </a:lnTo>
                    <a:lnTo>
                      <a:pt x="28" y="271"/>
                    </a:lnTo>
                    <a:lnTo>
                      <a:pt x="30" y="266"/>
                    </a:lnTo>
                    <a:lnTo>
                      <a:pt x="25" y="255"/>
                    </a:lnTo>
                    <a:lnTo>
                      <a:pt x="27" y="250"/>
                    </a:lnTo>
                    <a:lnTo>
                      <a:pt x="23" y="244"/>
                    </a:lnTo>
                    <a:lnTo>
                      <a:pt x="19" y="239"/>
                    </a:lnTo>
                    <a:lnTo>
                      <a:pt x="17" y="232"/>
                    </a:lnTo>
                    <a:lnTo>
                      <a:pt x="20" y="227"/>
                    </a:lnTo>
                    <a:lnTo>
                      <a:pt x="19" y="223"/>
                    </a:lnTo>
                    <a:lnTo>
                      <a:pt x="23" y="217"/>
                    </a:lnTo>
                    <a:lnTo>
                      <a:pt x="5" y="25"/>
                    </a:lnTo>
                    <a:lnTo>
                      <a:pt x="5" y="23"/>
                    </a:lnTo>
                    <a:lnTo>
                      <a:pt x="12" y="27"/>
                    </a:lnTo>
                    <a:lnTo>
                      <a:pt x="19" y="29"/>
                    </a:lnTo>
                    <a:lnTo>
                      <a:pt x="24" y="27"/>
                    </a:lnTo>
                    <a:lnTo>
                      <a:pt x="35" y="22"/>
                    </a:lnTo>
                    <a:lnTo>
                      <a:pt x="46" y="15"/>
                    </a:lnTo>
                    <a:lnTo>
                      <a:pt x="49" y="15"/>
                    </a:lnTo>
                    <a:lnTo>
                      <a:pt x="78" y="11"/>
                    </a:lnTo>
                    <a:lnTo>
                      <a:pt x="164" y="0"/>
                    </a:lnTo>
                    <a:lnTo>
                      <a:pt x="169" y="6"/>
                    </a:lnTo>
                    <a:lnTo>
                      <a:pt x="179" y="82"/>
                    </a:lnTo>
                    <a:lnTo>
                      <a:pt x="195" y="219"/>
                    </a:lnTo>
                    <a:lnTo>
                      <a:pt x="192" y="221"/>
                    </a:lnTo>
                    <a:lnTo>
                      <a:pt x="196" y="228"/>
                    </a:lnTo>
                    <a:lnTo>
                      <a:pt x="194" y="234"/>
                    </a:lnTo>
                    <a:lnTo>
                      <a:pt x="199" y="239"/>
                    </a:lnTo>
                    <a:lnTo>
                      <a:pt x="198" y="244"/>
                    </a:lnTo>
                    <a:lnTo>
                      <a:pt x="187" y="247"/>
                    </a:lnTo>
                    <a:lnTo>
                      <a:pt x="177" y="255"/>
                    </a:lnTo>
                    <a:lnTo>
                      <a:pt x="171" y="251"/>
                    </a:lnTo>
                    <a:lnTo>
                      <a:pt x="165" y="253"/>
                    </a:lnTo>
                    <a:lnTo>
                      <a:pt x="161" y="254"/>
                    </a:lnTo>
                    <a:lnTo>
                      <a:pt x="161" y="259"/>
                    </a:lnTo>
                    <a:lnTo>
                      <a:pt x="164" y="265"/>
                    </a:lnTo>
                    <a:lnTo>
                      <a:pt x="161" y="270"/>
                    </a:lnTo>
                    <a:lnTo>
                      <a:pt x="157" y="276"/>
                    </a:lnTo>
                    <a:lnTo>
                      <a:pt x="152" y="278"/>
                    </a:lnTo>
                    <a:lnTo>
                      <a:pt x="150" y="289"/>
                    </a:lnTo>
                    <a:lnTo>
                      <a:pt x="145" y="295"/>
                    </a:lnTo>
                    <a:lnTo>
                      <a:pt x="139" y="293"/>
                    </a:lnTo>
                    <a:lnTo>
                      <a:pt x="137" y="304"/>
                    </a:lnTo>
                    <a:lnTo>
                      <a:pt x="137" y="309"/>
                    </a:lnTo>
                    <a:lnTo>
                      <a:pt x="135" y="315"/>
                    </a:lnTo>
                    <a:lnTo>
                      <a:pt x="131" y="318"/>
                    </a:lnTo>
                    <a:lnTo>
                      <a:pt x="120" y="318"/>
                    </a:lnTo>
                    <a:lnTo>
                      <a:pt x="115" y="315"/>
                    </a:lnTo>
                    <a:lnTo>
                      <a:pt x="111" y="307"/>
                    </a:lnTo>
                    <a:lnTo>
                      <a:pt x="106" y="304"/>
                    </a:lnTo>
                    <a:lnTo>
                      <a:pt x="108" y="309"/>
                    </a:lnTo>
                    <a:lnTo>
                      <a:pt x="103" y="314"/>
                    </a:lnTo>
                    <a:lnTo>
                      <a:pt x="99" y="318"/>
                    </a:lnTo>
                    <a:lnTo>
                      <a:pt x="99" y="323"/>
                    </a:lnTo>
                    <a:lnTo>
                      <a:pt x="95" y="328"/>
                    </a:lnTo>
                    <a:lnTo>
                      <a:pt x="95" y="334"/>
                    </a:lnTo>
                    <a:lnTo>
                      <a:pt x="88" y="331"/>
                    </a:lnTo>
                    <a:lnTo>
                      <a:pt x="84" y="330"/>
                    </a:lnTo>
                    <a:lnTo>
                      <a:pt x="80" y="324"/>
                    </a:lnTo>
                    <a:lnTo>
                      <a:pt x="74" y="328"/>
                    </a:lnTo>
                    <a:lnTo>
                      <a:pt x="70" y="330"/>
                    </a:lnTo>
                    <a:lnTo>
                      <a:pt x="66" y="335"/>
                    </a:lnTo>
                    <a:lnTo>
                      <a:pt x="66" y="338"/>
                    </a:lnTo>
                    <a:lnTo>
                      <a:pt x="63" y="342"/>
                    </a:lnTo>
                    <a:lnTo>
                      <a:pt x="58" y="338"/>
                    </a:lnTo>
                    <a:lnTo>
                      <a:pt x="42" y="333"/>
                    </a:lnTo>
                    <a:lnTo>
                      <a:pt x="36" y="335"/>
                    </a:lnTo>
                    <a:lnTo>
                      <a:pt x="30" y="335"/>
                    </a:lnTo>
                    <a:lnTo>
                      <a:pt x="31" y="341"/>
                    </a:lnTo>
                    <a:lnTo>
                      <a:pt x="27" y="342"/>
                    </a:lnTo>
                    <a:lnTo>
                      <a:pt x="25" y="337"/>
                    </a:lnTo>
                    <a:lnTo>
                      <a:pt x="20" y="339"/>
                    </a:lnTo>
                    <a:lnTo>
                      <a:pt x="9" y="338"/>
                    </a:lnTo>
                    <a:lnTo>
                      <a:pt x="12" y="343"/>
                    </a:lnTo>
                    <a:lnTo>
                      <a:pt x="9" y="349"/>
                    </a:lnTo>
                    <a:lnTo>
                      <a:pt x="2" y="347"/>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13" name="Freeform 146"/>
              <p:cNvSpPr>
                <a:spLocks/>
              </p:cNvSpPr>
              <p:nvPr/>
            </p:nvSpPr>
            <p:spPr bwMode="auto">
              <a:xfrm>
                <a:off x="6417838" y="2982630"/>
                <a:ext cx="504698" cy="910473"/>
              </a:xfrm>
              <a:custGeom>
                <a:avLst/>
                <a:gdLst/>
                <a:ahLst/>
                <a:cxnLst>
                  <a:cxn ang="0">
                    <a:pos x="0" y="342"/>
                  </a:cxn>
                  <a:cxn ang="0">
                    <a:pos x="2" y="327"/>
                  </a:cxn>
                  <a:cxn ang="0">
                    <a:pos x="5" y="316"/>
                  </a:cxn>
                  <a:cxn ang="0">
                    <a:pos x="5" y="309"/>
                  </a:cxn>
                  <a:cxn ang="0">
                    <a:pos x="15" y="300"/>
                  </a:cxn>
                  <a:cxn ang="0">
                    <a:pos x="21" y="282"/>
                  </a:cxn>
                  <a:cxn ang="0">
                    <a:pos x="28" y="271"/>
                  </a:cxn>
                  <a:cxn ang="0">
                    <a:pos x="25" y="255"/>
                  </a:cxn>
                  <a:cxn ang="0">
                    <a:pos x="23" y="244"/>
                  </a:cxn>
                  <a:cxn ang="0">
                    <a:pos x="17" y="232"/>
                  </a:cxn>
                  <a:cxn ang="0">
                    <a:pos x="19" y="223"/>
                  </a:cxn>
                  <a:cxn ang="0">
                    <a:pos x="5" y="25"/>
                  </a:cxn>
                  <a:cxn ang="0">
                    <a:pos x="12" y="27"/>
                  </a:cxn>
                  <a:cxn ang="0">
                    <a:pos x="24" y="27"/>
                  </a:cxn>
                  <a:cxn ang="0">
                    <a:pos x="46" y="15"/>
                  </a:cxn>
                  <a:cxn ang="0">
                    <a:pos x="78" y="11"/>
                  </a:cxn>
                  <a:cxn ang="0">
                    <a:pos x="169" y="6"/>
                  </a:cxn>
                  <a:cxn ang="0">
                    <a:pos x="195" y="219"/>
                  </a:cxn>
                  <a:cxn ang="0">
                    <a:pos x="196" y="228"/>
                  </a:cxn>
                  <a:cxn ang="0">
                    <a:pos x="199" y="239"/>
                  </a:cxn>
                  <a:cxn ang="0">
                    <a:pos x="187" y="247"/>
                  </a:cxn>
                  <a:cxn ang="0">
                    <a:pos x="171" y="251"/>
                  </a:cxn>
                  <a:cxn ang="0">
                    <a:pos x="161" y="254"/>
                  </a:cxn>
                  <a:cxn ang="0">
                    <a:pos x="164" y="265"/>
                  </a:cxn>
                  <a:cxn ang="0">
                    <a:pos x="157" y="276"/>
                  </a:cxn>
                  <a:cxn ang="0">
                    <a:pos x="150" y="289"/>
                  </a:cxn>
                  <a:cxn ang="0">
                    <a:pos x="139" y="293"/>
                  </a:cxn>
                  <a:cxn ang="0">
                    <a:pos x="137" y="309"/>
                  </a:cxn>
                  <a:cxn ang="0">
                    <a:pos x="131" y="318"/>
                  </a:cxn>
                  <a:cxn ang="0">
                    <a:pos x="115" y="315"/>
                  </a:cxn>
                  <a:cxn ang="0">
                    <a:pos x="106" y="304"/>
                  </a:cxn>
                  <a:cxn ang="0">
                    <a:pos x="103" y="314"/>
                  </a:cxn>
                  <a:cxn ang="0">
                    <a:pos x="99" y="323"/>
                  </a:cxn>
                  <a:cxn ang="0">
                    <a:pos x="95" y="334"/>
                  </a:cxn>
                  <a:cxn ang="0">
                    <a:pos x="84" y="330"/>
                  </a:cxn>
                  <a:cxn ang="0">
                    <a:pos x="74" y="328"/>
                  </a:cxn>
                  <a:cxn ang="0">
                    <a:pos x="66" y="335"/>
                  </a:cxn>
                  <a:cxn ang="0">
                    <a:pos x="63" y="342"/>
                  </a:cxn>
                  <a:cxn ang="0">
                    <a:pos x="42" y="333"/>
                  </a:cxn>
                  <a:cxn ang="0">
                    <a:pos x="30" y="335"/>
                  </a:cxn>
                  <a:cxn ang="0">
                    <a:pos x="27" y="342"/>
                  </a:cxn>
                  <a:cxn ang="0">
                    <a:pos x="20" y="339"/>
                  </a:cxn>
                  <a:cxn ang="0">
                    <a:pos x="12" y="343"/>
                  </a:cxn>
                  <a:cxn ang="0">
                    <a:pos x="2" y="347"/>
                  </a:cxn>
                </a:cxnLst>
                <a:rect l="0" t="0" r="r" b="b"/>
                <a:pathLst>
                  <a:path w="199" h="349">
                    <a:moveTo>
                      <a:pt x="2" y="347"/>
                    </a:moveTo>
                    <a:lnTo>
                      <a:pt x="0" y="342"/>
                    </a:lnTo>
                    <a:lnTo>
                      <a:pt x="2" y="337"/>
                    </a:lnTo>
                    <a:lnTo>
                      <a:pt x="2" y="327"/>
                    </a:lnTo>
                    <a:lnTo>
                      <a:pt x="4" y="326"/>
                    </a:lnTo>
                    <a:lnTo>
                      <a:pt x="5" y="316"/>
                    </a:lnTo>
                    <a:lnTo>
                      <a:pt x="4" y="315"/>
                    </a:lnTo>
                    <a:lnTo>
                      <a:pt x="5" y="309"/>
                    </a:lnTo>
                    <a:lnTo>
                      <a:pt x="11" y="304"/>
                    </a:lnTo>
                    <a:lnTo>
                      <a:pt x="15" y="300"/>
                    </a:lnTo>
                    <a:lnTo>
                      <a:pt x="20" y="288"/>
                    </a:lnTo>
                    <a:lnTo>
                      <a:pt x="21" y="282"/>
                    </a:lnTo>
                    <a:lnTo>
                      <a:pt x="27" y="273"/>
                    </a:lnTo>
                    <a:lnTo>
                      <a:pt x="28" y="271"/>
                    </a:lnTo>
                    <a:lnTo>
                      <a:pt x="30" y="266"/>
                    </a:lnTo>
                    <a:lnTo>
                      <a:pt x="25" y="255"/>
                    </a:lnTo>
                    <a:lnTo>
                      <a:pt x="27" y="250"/>
                    </a:lnTo>
                    <a:lnTo>
                      <a:pt x="23" y="244"/>
                    </a:lnTo>
                    <a:lnTo>
                      <a:pt x="19" y="239"/>
                    </a:lnTo>
                    <a:lnTo>
                      <a:pt x="17" y="232"/>
                    </a:lnTo>
                    <a:lnTo>
                      <a:pt x="20" y="227"/>
                    </a:lnTo>
                    <a:lnTo>
                      <a:pt x="19" y="223"/>
                    </a:lnTo>
                    <a:lnTo>
                      <a:pt x="23" y="217"/>
                    </a:lnTo>
                    <a:lnTo>
                      <a:pt x="5" y="25"/>
                    </a:lnTo>
                    <a:lnTo>
                      <a:pt x="5" y="23"/>
                    </a:lnTo>
                    <a:lnTo>
                      <a:pt x="12" y="27"/>
                    </a:lnTo>
                    <a:lnTo>
                      <a:pt x="19" y="29"/>
                    </a:lnTo>
                    <a:lnTo>
                      <a:pt x="24" y="27"/>
                    </a:lnTo>
                    <a:lnTo>
                      <a:pt x="35" y="22"/>
                    </a:lnTo>
                    <a:lnTo>
                      <a:pt x="46" y="15"/>
                    </a:lnTo>
                    <a:lnTo>
                      <a:pt x="49" y="15"/>
                    </a:lnTo>
                    <a:lnTo>
                      <a:pt x="78" y="11"/>
                    </a:lnTo>
                    <a:lnTo>
                      <a:pt x="164" y="0"/>
                    </a:lnTo>
                    <a:lnTo>
                      <a:pt x="169" y="6"/>
                    </a:lnTo>
                    <a:lnTo>
                      <a:pt x="179" y="82"/>
                    </a:lnTo>
                    <a:lnTo>
                      <a:pt x="195" y="219"/>
                    </a:lnTo>
                    <a:lnTo>
                      <a:pt x="192" y="221"/>
                    </a:lnTo>
                    <a:lnTo>
                      <a:pt x="196" y="228"/>
                    </a:lnTo>
                    <a:lnTo>
                      <a:pt x="194" y="234"/>
                    </a:lnTo>
                    <a:lnTo>
                      <a:pt x="199" y="239"/>
                    </a:lnTo>
                    <a:lnTo>
                      <a:pt x="198" y="244"/>
                    </a:lnTo>
                    <a:lnTo>
                      <a:pt x="187" y="247"/>
                    </a:lnTo>
                    <a:lnTo>
                      <a:pt x="177" y="255"/>
                    </a:lnTo>
                    <a:lnTo>
                      <a:pt x="171" y="251"/>
                    </a:lnTo>
                    <a:lnTo>
                      <a:pt x="165" y="253"/>
                    </a:lnTo>
                    <a:lnTo>
                      <a:pt x="161" y="254"/>
                    </a:lnTo>
                    <a:lnTo>
                      <a:pt x="161" y="259"/>
                    </a:lnTo>
                    <a:lnTo>
                      <a:pt x="164" y="265"/>
                    </a:lnTo>
                    <a:lnTo>
                      <a:pt x="161" y="270"/>
                    </a:lnTo>
                    <a:lnTo>
                      <a:pt x="157" y="276"/>
                    </a:lnTo>
                    <a:lnTo>
                      <a:pt x="152" y="278"/>
                    </a:lnTo>
                    <a:lnTo>
                      <a:pt x="150" y="289"/>
                    </a:lnTo>
                    <a:lnTo>
                      <a:pt x="145" y="295"/>
                    </a:lnTo>
                    <a:lnTo>
                      <a:pt x="139" y="293"/>
                    </a:lnTo>
                    <a:lnTo>
                      <a:pt x="137" y="304"/>
                    </a:lnTo>
                    <a:lnTo>
                      <a:pt x="137" y="309"/>
                    </a:lnTo>
                    <a:lnTo>
                      <a:pt x="135" y="315"/>
                    </a:lnTo>
                    <a:lnTo>
                      <a:pt x="131" y="318"/>
                    </a:lnTo>
                    <a:lnTo>
                      <a:pt x="120" y="318"/>
                    </a:lnTo>
                    <a:lnTo>
                      <a:pt x="115" y="315"/>
                    </a:lnTo>
                    <a:lnTo>
                      <a:pt x="111" y="307"/>
                    </a:lnTo>
                    <a:lnTo>
                      <a:pt x="106" y="304"/>
                    </a:lnTo>
                    <a:lnTo>
                      <a:pt x="108" y="309"/>
                    </a:lnTo>
                    <a:lnTo>
                      <a:pt x="103" y="314"/>
                    </a:lnTo>
                    <a:lnTo>
                      <a:pt x="99" y="318"/>
                    </a:lnTo>
                    <a:lnTo>
                      <a:pt x="99" y="323"/>
                    </a:lnTo>
                    <a:lnTo>
                      <a:pt x="95" y="328"/>
                    </a:lnTo>
                    <a:lnTo>
                      <a:pt x="95" y="334"/>
                    </a:lnTo>
                    <a:lnTo>
                      <a:pt x="88" y="331"/>
                    </a:lnTo>
                    <a:lnTo>
                      <a:pt x="84" y="330"/>
                    </a:lnTo>
                    <a:lnTo>
                      <a:pt x="80" y="324"/>
                    </a:lnTo>
                    <a:lnTo>
                      <a:pt x="74" y="328"/>
                    </a:lnTo>
                    <a:lnTo>
                      <a:pt x="70" y="330"/>
                    </a:lnTo>
                    <a:lnTo>
                      <a:pt x="66" y="335"/>
                    </a:lnTo>
                    <a:lnTo>
                      <a:pt x="66" y="338"/>
                    </a:lnTo>
                    <a:lnTo>
                      <a:pt x="63" y="342"/>
                    </a:lnTo>
                    <a:lnTo>
                      <a:pt x="58" y="338"/>
                    </a:lnTo>
                    <a:lnTo>
                      <a:pt x="42" y="333"/>
                    </a:lnTo>
                    <a:lnTo>
                      <a:pt x="36" y="335"/>
                    </a:lnTo>
                    <a:lnTo>
                      <a:pt x="30" y="335"/>
                    </a:lnTo>
                    <a:lnTo>
                      <a:pt x="31" y="341"/>
                    </a:lnTo>
                    <a:lnTo>
                      <a:pt x="27" y="342"/>
                    </a:lnTo>
                    <a:lnTo>
                      <a:pt x="25" y="337"/>
                    </a:lnTo>
                    <a:lnTo>
                      <a:pt x="20" y="339"/>
                    </a:lnTo>
                    <a:lnTo>
                      <a:pt x="9" y="338"/>
                    </a:lnTo>
                    <a:lnTo>
                      <a:pt x="12" y="343"/>
                    </a:lnTo>
                    <a:lnTo>
                      <a:pt x="9" y="349"/>
                    </a:lnTo>
                    <a:lnTo>
                      <a:pt x="2" y="347"/>
                    </a:lnTo>
                  </a:path>
                </a:pathLst>
              </a:custGeom>
              <a:solidFill>
                <a:schemeClr val="accent2">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14" name="Freeform 147"/>
              <p:cNvSpPr>
                <a:spLocks noEditPoints="1"/>
              </p:cNvSpPr>
              <p:nvPr/>
            </p:nvSpPr>
            <p:spPr bwMode="auto">
              <a:xfrm>
                <a:off x="6455881" y="4448779"/>
                <a:ext cx="639115" cy="1064392"/>
              </a:xfrm>
              <a:custGeom>
                <a:avLst/>
                <a:gdLst/>
                <a:ahLst/>
                <a:cxnLst>
                  <a:cxn ang="0">
                    <a:pos x="244" y="305"/>
                  </a:cxn>
                  <a:cxn ang="0">
                    <a:pos x="244" y="289"/>
                  </a:cxn>
                  <a:cxn ang="0">
                    <a:pos x="244" y="278"/>
                  </a:cxn>
                  <a:cxn ang="0">
                    <a:pos x="237" y="264"/>
                  </a:cxn>
                  <a:cxn ang="0">
                    <a:pos x="236" y="245"/>
                  </a:cxn>
                  <a:cxn ang="0">
                    <a:pos x="237" y="229"/>
                  </a:cxn>
                  <a:cxn ang="0">
                    <a:pos x="245" y="219"/>
                  </a:cxn>
                  <a:cxn ang="0">
                    <a:pos x="240" y="213"/>
                  </a:cxn>
                  <a:cxn ang="0">
                    <a:pos x="237" y="198"/>
                  </a:cxn>
                  <a:cxn ang="0">
                    <a:pos x="230" y="190"/>
                  </a:cxn>
                  <a:cxn ang="0">
                    <a:pos x="222" y="175"/>
                  </a:cxn>
                  <a:cxn ang="0">
                    <a:pos x="219" y="167"/>
                  </a:cxn>
                  <a:cxn ang="0">
                    <a:pos x="171" y="0"/>
                  </a:cxn>
                  <a:cxn ang="0">
                    <a:pos x="0" y="15"/>
                  </a:cxn>
                  <a:cxn ang="0">
                    <a:pos x="2" y="21"/>
                  </a:cxn>
                  <a:cxn ang="0">
                    <a:pos x="4" y="272"/>
                  </a:cxn>
                  <a:cxn ang="0">
                    <a:pos x="20" y="396"/>
                  </a:cxn>
                  <a:cxn ang="0">
                    <a:pos x="35" y="397"/>
                  </a:cxn>
                  <a:cxn ang="0">
                    <a:pos x="42" y="378"/>
                  </a:cxn>
                  <a:cxn ang="0">
                    <a:pos x="44" y="369"/>
                  </a:cxn>
                  <a:cxn ang="0">
                    <a:pos x="47" y="370"/>
                  </a:cxn>
                  <a:cxn ang="0">
                    <a:pos x="53" y="375"/>
                  </a:cxn>
                  <a:cxn ang="0">
                    <a:pos x="51" y="385"/>
                  </a:cxn>
                  <a:cxn ang="0">
                    <a:pos x="59" y="393"/>
                  </a:cxn>
                  <a:cxn ang="0">
                    <a:pos x="65" y="398"/>
                  </a:cxn>
                  <a:cxn ang="0">
                    <a:pos x="58" y="405"/>
                  </a:cxn>
                  <a:cxn ang="0">
                    <a:pos x="50" y="407"/>
                  </a:cxn>
                  <a:cxn ang="0">
                    <a:pos x="76" y="401"/>
                  </a:cxn>
                  <a:cxn ang="0">
                    <a:pos x="76" y="396"/>
                  </a:cxn>
                  <a:cxn ang="0">
                    <a:pos x="86" y="392"/>
                  </a:cxn>
                  <a:cxn ang="0">
                    <a:pos x="86" y="379"/>
                  </a:cxn>
                  <a:cxn ang="0">
                    <a:pos x="89" y="370"/>
                  </a:cxn>
                  <a:cxn ang="0">
                    <a:pos x="78" y="362"/>
                  </a:cxn>
                  <a:cxn ang="0">
                    <a:pos x="72" y="344"/>
                  </a:cxn>
                  <a:cxn ang="0">
                    <a:pos x="142" y="333"/>
                  </a:cxn>
                  <a:cxn ang="0">
                    <a:pos x="252" y="318"/>
                  </a:cxn>
                  <a:cxn ang="0">
                    <a:pos x="42" y="405"/>
                  </a:cxn>
                  <a:cxn ang="0">
                    <a:pos x="39" y="405"/>
                  </a:cxn>
                  <a:cxn ang="0">
                    <a:pos x="36" y="407"/>
                  </a:cxn>
                  <a:cxn ang="0">
                    <a:pos x="31" y="408"/>
                  </a:cxn>
                </a:cxnLst>
                <a:rect l="0" t="0" r="r" b="b"/>
                <a:pathLst>
                  <a:path w="252" h="408">
                    <a:moveTo>
                      <a:pt x="248" y="310"/>
                    </a:moveTo>
                    <a:lnTo>
                      <a:pt x="244" y="305"/>
                    </a:lnTo>
                    <a:lnTo>
                      <a:pt x="241" y="299"/>
                    </a:lnTo>
                    <a:lnTo>
                      <a:pt x="244" y="289"/>
                    </a:lnTo>
                    <a:lnTo>
                      <a:pt x="242" y="283"/>
                    </a:lnTo>
                    <a:lnTo>
                      <a:pt x="244" y="278"/>
                    </a:lnTo>
                    <a:lnTo>
                      <a:pt x="241" y="271"/>
                    </a:lnTo>
                    <a:lnTo>
                      <a:pt x="237" y="264"/>
                    </a:lnTo>
                    <a:lnTo>
                      <a:pt x="234" y="255"/>
                    </a:lnTo>
                    <a:lnTo>
                      <a:pt x="236" y="245"/>
                    </a:lnTo>
                    <a:lnTo>
                      <a:pt x="237" y="238"/>
                    </a:lnTo>
                    <a:lnTo>
                      <a:pt x="237" y="229"/>
                    </a:lnTo>
                    <a:lnTo>
                      <a:pt x="240" y="223"/>
                    </a:lnTo>
                    <a:lnTo>
                      <a:pt x="245" y="219"/>
                    </a:lnTo>
                    <a:lnTo>
                      <a:pt x="244" y="215"/>
                    </a:lnTo>
                    <a:lnTo>
                      <a:pt x="240" y="213"/>
                    </a:lnTo>
                    <a:lnTo>
                      <a:pt x="240" y="204"/>
                    </a:lnTo>
                    <a:lnTo>
                      <a:pt x="237" y="198"/>
                    </a:lnTo>
                    <a:lnTo>
                      <a:pt x="237" y="196"/>
                    </a:lnTo>
                    <a:lnTo>
                      <a:pt x="230" y="190"/>
                    </a:lnTo>
                    <a:lnTo>
                      <a:pt x="226" y="180"/>
                    </a:lnTo>
                    <a:lnTo>
                      <a:pt x="222" y="175"/>
                    </a:lnTo>
                    <a:lnTo>
                      <a:pt x="221" y="169"/>
                    </a:lnTo>
                    <a:lnTo>
                      <a:pt x="219" y="167"/>
                    </a:lnTo>
                    <a:lnTo>
                      <a:pt x="195" y="77"/>
                    </a:lnTo>
                    <a:lnTo>
                      <a:pt x="171" y="0"/>
                    </a:lnTo>
                    <a:lnTo>
                      <a:pt x="96" y="8"/>
                    </a:lnTo>
                    <a:lnTo>
                      <a:pt x="0" y="15"/>
                    </a:lnTo>
                    <a:lnTo>
                      <a:pt x="0" y="17"/>
                    </a:lnTo>
                    <a:lnTo>
                      <a:pt x="2" y="21"/>
                    </a:lnTo>
                    <a:lnTo>
                      <a:pt x="8" y="24"/>
                    </a:lnTo>
                    <a:lnTo>
                      <a:pt x="4" y="272"/>
                    </a:lnTo>
                    <a:lnTo>
                      <a:pt x="20" y="393"/>
                    </a:lnTo>
                    <a:lnTo>
                      <a:pt x="20" y="396"/>
                    </a:lnTo>
                    <a:lnTo>
                      <a:pt x="25" y="396"/>
                    </a:lnTo>
                    <a:lnTo>
                      <a:pt x="35" y="397"/>
                    </a:lnTo>
                    <a:lnTo>
                      <a:pt x="40" y="397"/>
                    </a:lnTo>
                    <a:lnTo>
                      <a:pt x="42" y="378"/>
                    </a:lnTo>
                    <a:lnTo>
                      <a:pt x="42" y="373"/>
                    </a:lnTo>
                    <a:lnTo>
                      <a:pt x="44" y="369"/>
                    </a:lnTo>
                    <a:lnTo>
                      <a:pt x="43" y="366"/>
                    </a:lnTo>
                    <a:lnTo>
                      <a:pt x="47" y="370"/>
                    </a:lnTo>
                    <a:lnTo>
                      <a:pt x="50" y="370"/>
                    </a:lnTo>
                    <a:lnTo>
                      <a:pt x="53" y="375"/>
                    </a:lnTo>
                    <a:lnTo>
                      <a:pt x="54" y="381"/>
                    </a:lnTo>
                    <a:lnTo>
                      <a:pt x="51" y="385"/>
                    </a:lnTo>
                    <a:lnTo>
                      <a:pt x="54" y="390"/>
                    </a:lnTo>
                    <a:lnTo>
                      <a:pt x="59" y="393"/>
                    </a:lnTo>
                    <a:lnTo>
                      <a:pt x="61" y="393"/>
                    </a:lnTo>
                    <a:lnTo>
                      <a:pt x="65" y="398"/>
                    </a:lnTo>
                    <a:lnTo>
                      <a:pt x="63" y="404"/>
                    </a:lnTo>
                    <a:lnTo>
                      <a:pt x="58" y="405"/>
                    </a:lnTo>
                    <a:lnTo>
                      <a:pt x="53" y="405"/>
                    </a:lnTo>
                    <a:lnTo>
                      <a:pt x="50" y="407"/>
                    </a:lnTo>
                    <a:lnTo>
                      <a:pt x="70" y="404"/>
                    </a:lnTo>
                    <a:lnTo>
                      <a:pt x="76" y="401"/>
                    </a:lnTo>
                    <a:lnTo>
                      <a:pt x="77" y="397"/>
                    </a:lnTo>
                    <a:lnTo>
                      <a:pt x="76" y="396"/>
                    </a:lnTo>
                    <a:lnTo>
                      <a:pt x="81" y="396"/>
                    </a:lnTo>
                    <a:lnTo>
                      <a:pt x="86" y="392"/>
                    </a:lnTo>
                    <a:lnTo>
                      <a:pt x="88" y="382"/>
                    </a:lnTo>
                    <a:lnTo>
                      <a:pt x="86" y="379"/>
                    </a:lnTo>
                    <a:lnTo>
                      <a:pt x="86" y="377"/>
                    </a:lnTo>
                    <a:lnTo>
                      <a:pt x="89" y="370"/>
                    </a:lnTo>
                    <a:lnTo>
                      <a:pt x="84" y="365"/>
                    </a:lnTo>
                    <a:lnTo>
                      <a:pt x="78" y="362"/>
                    </a:lnTo>
                    <a:lnTo>
                      <a:pt x="70" y="351"/>
                    </a:lnTo>
                    <a:lnTo>
                      <a:pt x="72" y="344"/>
                    </a:lnTo>
                    <a:lnTo>
                      <a:pt x="77" y="340"/>
                    </a:lnTo>
                    <a:lnTo>
                      <a:pt x="142" y="333"/>
                    </a:lnTo>
                    <a:lnTo>
                      <a:pt x="252" y="321"/>
                    </a:lnTo>
                    <a:lnTo>
                      <a:pt x="252" y="318"/>
                    </a:lnTo>
                    <a:lnTo>
                      <a:pt x="248" y="310"/>
                    </a:lnTo>
                    <a:close/>
                    <a:moveTo>
                      <a:pt x="42" y="405"/>
                    </a:moveTo>
                    <a:lnTo>
                      <a:pt x="42" y="404"/>
                    </a:lnTo>
                    <a:lnTo>
                      <a:pt x="39" y="405"/>
                    </a:lnTo>
                    <a:lnTo>
                      <a:pt x="42" y="405"/>
                    </a:lnTo>
                    <a:close/>
                    <a:moveTo>
                      <a:pt x="36" y="407"/>
                    </a:moveTo>
                    <a:lnTo>
                      <a:pt x="39" y="405"/>
                    </a:lnTo>
                    <a:lnTo>
                      <a:pt x="31" y="408"/>
                    </a:lnTo>
                    <a:lnTo>
                      <a:pt x="36" y="407"/>
                    </a:lnTo>
                    <a:close/>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15" name="Freeform 148"/>
              <p:cNvSpPr>
                <a:spLocks/>
              </p:cNvSpPr>
              <p:nvPr/>
            </p:nvSpPr>
            <p:spPr bwMode="auto">
              <a:xfrm>
                <a:off x="6846451" y="2833928"/>
                <a:ext cx="692375" cy="813947"/>
              </a:xfrm>
              <a:custGeom>
                <a:avLst/>
                <a:gdLst/>
                <a:ahLst/>
                <a:cxnLst>
                  <a:cxn ang="0">
                    <a:pos x="56" y="53"/>
                  </a:cxn>
                  <a:cxn ang="0">
                    <a:pos x="82" y="50"/>
                  </a:cxn>
                  <a:cxn ang="0">
                    <a:pos x="98" y="55"/>
                  </a:cxn>
                  <a:cxn ang="0">
                    <a:pos x="111" y="60"/>
                  </a:cxn>
                  <a:cxn ang="0">
                    <a:pos x="121" y="56"/>
                  </a:cxn>
                  <a:cxn ang="0">
                    <a:pos x="118" y="63"/>
                  </a:cxn>
                  <a:cxn ang="0">
                    <a:pos x="118" y="68"/>
                  </a:cxn>
                  <a:cxn ang="0">
                    <a:pos x="133" y="64"/>
                  </a:cxn>
                  <a:cxn ang="0">
                    <a:pos x="145" y="68"/>
                  </a:cxn>
                  <a:cxn ang="0">
                    <a:pos x="155" y="61"/>
                  </a:cxn>
                  <a:cxn ang="0">
                    <a:pos x="171" y="53"/>
                  </a:cxn>
                  <a:cxn ang="0">
                    <a:pos x="187" y="53"/>
                  </a:cxn>
                  <a:cxn ang="0">
                    <a:pos x="202" y="36"/>
                  </a:cxn>
                  <a:cxn ang="0">
                    <a:pos x="212" y="26"/>
                  </a:cxn>
                  <a:cxn ang="0">
                    <a:pos x="254" y="0"/>
                  </a:cxn>
                  <a:cxn ang="0">
                    <a:pos x="273" y="110"/>
                  </a:cxn>
                  <a:cxn ang="0">
                    <a:pos x="266" y="113"/>
                  </a:cxn>
                  <a:cxn ang="0">
                    <a:pos x="269" y="122"/>
                  </a:cxn>
                  <a:cxn ang="0">
                    <a:pos x="270" y="143"/>
                  </a:cxn>
                  <a:cxn ang="0">
                    <a:pos x="269" y="164"/>
                  </a:cxn>
                  <a:cxn ang="0">
                    <a:pos x="266" y="171"/>
                  </a:cxn>
                  <a:cxn ang="0">
                    <a:pos x="266" y="182"/>
                  </a:cxn>
                  <a:cxn ang="0">
                    <a:pos x="263" y="197"/>
                  </a:cxn>
                  <a:cxn ang="0">
                    <a:pos x="251" y="215"/>
                  </a:cxn>
                  <a:cxn ang="0">
                    <a:pos x="232" y="220"/>
                  </a:cxn>
                  <a:cxn ang="0">
                    <a:pos x="227" y="231"/>
                  </a:cxn>
                  <a:cxn ang="0">
                    <a:pos x="217" y="240"/>
                  </a:cxn>
                  <a:cxn ang="0">
                    <a:pos x="215" y="251"/>
                  </a:cxn>
                  <a:cxn ang="0">
                    <a:pos x="215" y="262"/>
                  </a:cxn>
                  <a:cxn ang="0">
                    <a:pos x="208" y="259"/>
                  </a:cxn>
                  <a:cxn ang="0">
                    <a:pos x="198" y="262"/>
                  </a:cxn>
                  <a:cxn ang="0">
                    <a:pos x="197" y="273"/>
                  </a:cxn>
                  <a:cxn ang="0">
                    <a:pos x="194" y="281"/>
                  </a:cxn>
                  <a:cxn ang="0">
                    <a:pos x="197" y="293"/>
                  </a:cxn>
                  <a:cxn ang="0">
                    <a:pos x="191" y="303"/>
                  </a:cxn>
                  <a:cxn ang="0">
                    <a:pos x="179" y="311"/>
                  </a:cxn>
                  <a:cxn ang="0">
                    <a:pos x="174" y="312"/>
                  </a:cxn>
                  <a:cxn ang="0">
                    <a:pos x="164" y="303"/>
                  </a:cxn>
                  <a:cxn ang="0">
                    <a:pos x="155" y="297"/>
                  </a:cxn>
                  <a:cxn ang="0">
                    <a:pos x="145" y="291"/>
                  </a:cxn>
                  <a:cxn ang="0">
                    <a:pos x="136" y="301"/>
                  </a:cxn>
                  <a:cxn ang="0">
                    <a:pos x="126" y="304"/>
                  </a:cxn>
                  <a:cxn ang="0">
                    <a:pos x="114" y="297"/>
                  </a:cxn>
                  <a:cxn ang="0">
                    <a:pos x="106" y="304"/>
                  </a:cxn>
                  <a:cxn ang="0">
                    <a:pos x="90" y="296"/>
                  </a:cxn>
                  <a:cxn ang="0">
                    <a:pos x="76" y="296"/>
                  </a:cxn>
                  <a:cxn ang="0">
                    <a:pos x="63" y="284"/>
                  </a:cxn>
                  <a:cxn ang="0">
                    <a:pos x="46" y="273"/>
                  </a:cxn>
                  <a:cxn ang="0">
                    <a:pos x="33" y="272"/>
                  </a:cxn>
                  <a:cxn ang="0">
                    <a:pos x="10" y="139"/>
                  </a:cxn>
                </a:cxnLst>
                <a:rect l="0" t="0" r="r" b="b"/>
                <a:pathLst>
                  <a:path w="273" h="312">
                    <a:moveTo>
                      <a:pt x="0" y="63"/>
                    </a:moveTo>
                    <a:lnTo>
                      <a:pt x="56" y="53"/>
                    </a:lnTo>
                    <a:lnTo>
                      <a:pt x="80" y="48"/>
                    </a:lnTo>
                    <a:lnTo>
                      <a:pt x="82" y="50"/>
                    </a:lnTo>
                    <a:lnTo>
                      <a:pt x="94" y="52"/>
                    </a:lnTo>
                    <a:lnTo>
                      <a:pt x="98" y="55"/>
                    </a:lnTo>
                    <a:lnTo>
                      <a:pt x="106" y="56"/>
                    </a:lnTo>
                    <a:lnTo>
                      <a:pt x="111" y="60"/>
                    </a:lnTo>
                    <a:lnTo>
                      <a:pt x="117" y="61"/>
                    </a:lnTo>
                    <a:lnTo>
                      <a:pt x="121" y="56"/>
                    </a:lnTo>
                    <a:lnTo>
                      <a:pt x="126" y="61"/>
                    </a:lnTo>
                    <a:lnTo>
                      <a:pt x="118" y="63"/>
                    </a:lnTo>
                    <a:lnTo>
                      <a:pt x="113" y="68"/>
                    </a:lnTo>
                    <a:lnTo>
                      <a:pt x="118" y="68"/>
                    </a:lnTo>
                    <a:lnTo>
                      <a:pt x="124" y="64"/>
                    </a:lnTo>
                    <a:lnTo>
                      <a:pt x="133" y="64"/>
                    </a:lnTo>
                    <a:lnTo>
                      <a:pt x="140" y="67"/>
                    </a:lnTo>
                    <a:lnTo>
                      <a:pt x="145" y="68"/>
                    </a:lnTo>
                    <a:lnTo>
                      <a:pt x="149" y="64"/>
                    </a:lnTo>
                    <a:lnTo>
                      <a:pt x="155" y="61"/>
                    </a:lnTo>
                    <a:lnTo>
                      <a:pt x="160" y="59"/>
                    </a:lnTo>
                    <a:lnTo>
                      <a:pt x="171" y="53"/>
                    </a:lnTo>
                    <a:lnTo>
                      <a:pt x="177" y="55"/>
                    </a:lnTo>
                    <a:lnTo>
                      <a:pt x="187" y="53"/>
                    </a:lnTo>
                    <a:lnTo>
                      <a:pt x="197" y="44"/>
                    </a:lnTo>
                    <a:lnTo>
                      <a:pt x="202" y="36"/>
                    </a:lnTo>
                    <a:lnTo>
                      <a:pt x="208" y="30"/>
                    </a:lnTo>
                    <a:lnTo>
                      <a:pt x="212" y="26"/>
                    </a:lnTo>
                    <a:lnTo>
                      <a:pt x="223" y="19"/>
                    </a:lnTo>
                    <a:lnTo>
                      <a:pt x="254" y="0"/>
                    </a:lnTo>
                    <a:lnTo>
                      <a:pt x="254" y="4"/>
                    </a:lnTo>
                    <a:lnTo>
                      <a:pt x="273" y="110"/>
                    </a:lnTo>
                    <a:lnTo>
                      <a:pt x="269" y="113"/>
                    </a:lnTo>
                    <a:lnTo>
                      <a:pt x="266" y="113"/>
                    </a:lnTo>
                    <a:lnTo>
                      <a:pt x="265" y="117"/>
                    </a:lnTo>
                    <a:lnTo>
                      <a:pt x="269" y="122"/>
                    </a:lnTo>
                    <a:lnTo>
                      <a:pt x="272" y="137"/>
                    </a:lnTo>
                    <a:lnTo>
                      <a:pt x="270" y="143"/>
                    </a:lnTo>
                    <a:lnTo>
                      <a:pt x="267" y="159"/>
                    </a:lnTo>
                    <a:lnTo>
                      <a:pt x="269" y="164"/>
                    </a:lnTo>
                    <a:lnTo>
                      <a:pt x="267" y="171"/>
                    </a:lnTo>
                    <a:lnTo>
                      <a:pt x="266" y="171"/>
                    </a:lnTo>
                    <a:lnTo>
                      <a:pt x="266" y="177"/>
                    </a:lnTo>
                    <a:lnTo>
                      <a:pt x="266" y="182"/>
                    </a:lnTo>
                    <a:lnTo>
                      <a:pt x="266" y="187"/>
                    </a:lnTo>
                    <a:lnTo>
                      <a:pt x="263" y="197"/>
                    </a:lnTo>
                    <a:lnTo>
                      <a:pt x="258" y="204"/>
                    </a:lnTo>
                    <a:lnTo>
                      <a:pt x="251" y="215"/>
                    </a:lnTo>
                    <a:lnTo>
                      <a:pt x="240" y="223"/>
                    </a:lnTo>
                    <a:lnTo>
                      <a:pt x="232" y="220"/>
                    </a:lnTo>
                    <a:lnTo>
                      <a:pt x="227" y="227"/>
                    </a:lnTo>
                    <a:lnTo>
                      <a:pt x="227" y="231"/>
                    </a:lnTo>
                    <a:lnTo>
                      <a:pt x="220" y="235"/>
                    </a:lnTo>
                    <a:lnTo>
                      <a:pt x="217" y="240"/>
                    </a:lnTo>
                    <a:lnTo>
                      <a:pt x="217" y="246"/>
                    </a:lnTo>
                    <a:lnTo>
                      <a:pt x="215" y="251"/>
                    </a:lnTo>
                    <a:lnTo>
                      <a:pt x="219" y="257"/>
                    </a:lnTo>
                    <a:lnTo>
                      <a:pt x="215" y="262"/>
                    </a:lnTo>
                    <a:lnTo>
                      <a:pt x="213" y="267"/>
                    </a:lnTo>
                    <a:lnTo>
                      <a:pt x="208" y="259"/>
                    </a:lnTo>
                    <a:lnTo>
                      <a:pt x="202" y="257"/>
                    </a:lnTo>
                    <a:lnTo>
                      <a:pt x="198" y="262"/>
                    </a:lnTo>
                    <a:lnTo>
                      <a:pt x="197" y="267"/>
                    </a:lnTo>
                    <a:lnTo>
                      <a:pt x="197" y="273"/>
                    </a:lnTo>
                    <a:lnTo>
                      <a:pt x="196" y="276"/>
                    </a:lnTo>
                    <a:lnTo>
                      <a:pt x="194" y="281"/>
                    </a:lnTo>
                    <a:lnTo>
                      <a:pt x="196" y="284"/>
                    </a:lnTo>
                    <a:lnTo>
                      <a:pt x="197" y="293"/>
                    </a:lnTo>
                    <a:lnTo>
                      <a:pt x="191" y="297"/>
                    </a:lnTo>
                    <a:lnTo>
                      <a:pt x="191" y="303"/>
                    </a:lnTo>
                    <a:lnTo>
                      <a:pt x="187" y="308"/>
                    </a:lnTo>
                    <a:lnTo>
                      <a:pt x="179" y="311"/>
                    </a:lnTo>
                    <a:lnTo>
                      <a:pt x="174" y="312"/>
                    </a:lnTo>
                    <a:lnTo>
                      <a:pt x="174" y="312"/>
                    </a:lnTo>
                    <a:lnTo>
                      <a:pt x="170" y="307"/>
                    </a:lnTo>
                    <a:lnTo>
                      <a:pt x="164" y="303"/>
                    </a:lnTo>
                    <a:lnTo>
                      <a:pt x="160" y="301"/>
                    </a:lnTo>
                    <a:lnTo>
                      <a:pt x="155" y="297"/>
                    </a:lnTo>
                    <a:lnTo>
                      <a:pt x="151" y="288"/>
                    </a:lnTo>
                    <a:lnTo>
                      <a:pt x="145" y="291"/>
                    </a:lnTo>
                    <a:lnTo>
                      <a:pt x="139" y="296"/>
                    </a:lnTo>
                    <a:lnTo>
                      <a:pt x="136" y="301"/>
                    </a:lnTo>
                    <a:lnTo>
                      <a:pt x="130" y="301"/>
                    </a:lnTo>
                    <a:lnTo>
                      <a:pt x="126" y="304"/>
                    </a:lnTo>
                    <a:lnTo>
                      <a:pt x="121" y="299"/>
                    </a:lnTo>
                    <a:lnTo>
                      <a:pt x="114" y="297"/>
                    </a:lnTo>
                    <a:lnTo>
                      <a:pt x="109" y="299"/>
                    </a:lnTo>
                    <a:lnTo>
                      <a:pt x="106" y="304"/>
                    </a:lnTo>
                    <a:lnTo>
                      <a:pt x="101" y="304"/>
                    </a:lnTo>
                    <a:lnTo>
                      <a:pt x="90" y="296"/>
                    </a:lnTo>
                    <a:lnTo>
                      <a:pt x="87" y="295"/>
                    </a:lnTo>
                    <a:lnTo>
                      <a:pt x="76" y="296"/>
                    </a:lnTo>
                    <a:lnTo>
                      <a:pt x="71" y="295"/>
                    </a:lnTo>
                    <a:lnTo>
                      <a:pt x="63" y="284"/>
                    </a:lnTo>
                    <a:lnTo>
                      <a:pt x="60" y="278"/>
                    </a:lnTo>
                    <a:lnTo>
                      <a:pt x="46" y="273"/>
                    </a:lnTo>
                    <a:lnTo>
                      <a:pt x="38" y="276"/>
                    </a:lnTo>
                    <a:lnTo>
                      <a:pt x="33" y="272"/>
                    </a:lnTo>
                    <a:lnTo>
                      <a:pt x="26" y="276"/>
                    </a:lnTo>
                    <a:lnTo>
                      <a:pt x="10" y="139"/>
                    </a:lnTo>
                    <a:lnTo>
                      <a:pt x="0" y="63"/>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16" name="Freeform 149"/>
              <p:cNvSpPr>
                <a:spLocks/>
              </p:cNvSpPr>
              <p:nvPr/>
            </p:nvSpPr>
            <p:spPr bwMode="auto">
              <a:xfrm>
                <a:off x="6846451" y="2833928"/>
                <a:ext cx="692375" cy="813947"/>
              </a:xfrm>
              <a:custGeom>
                <a:avLst/>
                <a:gdLst/>
                <a:ahLst/>
                <a:cxnLst>
                  <a:cxn ang="0">
                    <a:pos x="56" y="53"/>
                  </a:cxn>
                  <a:cxn ang="0">
                    <a:pos x="82" y="50"/>
                  </a:cxn>
                  <a:cxn ang="0">
                    <a:pos x="98" y="55"/>
                  </a:cxn>
                  <a:cxn ang="0">
                    <a:pos x="111" y="60"/>
                  </a:cxn>
                  <a:cxn ang="0">
                    <a:pos x="121" y="56"/>
                  </a:cxn>
                  <a:cxn ang="0">
                    <a:pos x="118" y="63"/>
                  </a:cxn>
                  <a:cxn ang="0">
                    <a:pos x="118" y="68"/>
                  </a:cxn>
                  <a:cxn ang="0">
                    <a:pos x="133" y="64"/>
                  </a:cxn>
                  <a:cxn ang="0">
                    <a:pos x="145" y="68"/>
                  </a:cxn>
                  <a:cxn ang="0">
                    <a:pos x="155" y="61"/>
                  </a:cxn>
                  <a:cxn ang="0">
                    <a:pos x="171" y="53"/>
                  </a:cxn>
                  <a:cxn ang="0">
                    <a:pos x="187" y="53"/>
                  </a:cxn>
                  <a:cxn ang="0">
                    <a:pos x="202" y="36"/>
                  </a:cxn>
                  <a:cxn ang="0">
                    <a:pos x="212" y="26"/>
                  </a:cxn>
                  <a:cxn ang="0">
                    <a:pos x="254" y="0"/>
                  </a:cxn>
                  <a:cxn ang="0">
                    <a:pos x="273" y="110"/>
                  </a:cxn>
                  <a:cxn ang="0">
                    <a:pos x="266" y="113"/>
                  </a:cxn>
                  <a:cxn ang="0">
                    <a:pos x="269" y="122"/>
                  </a:cxn>
                  <a:cxn ang="0">
                    <a:pos x="270" y="143"/>
                  </a:cxn>
                  <a:cxn ang="0">
                    <a:pos x="269" y="164"/>
                  </a:cxn>
                  <a:cxn ang="0">
                    <a:pos x="266" y="171"/>
                  </a:cxn>
                  <a:cxn ang="0">
                    <a:pos x="266" y="182"/>
                  </a:cxn>
                  <a:cxn ang="0">
                    <a:pos x="263" y="197"/>
                  </a:cxn>
                  <a:cxn ang="0">
                    <a:pos x="251" y="215"/>
                  </a:cxn>
                  <a:cxn ang="0">
                    <a:pos x="232" y="220"/>
                  </a:cxn>
                  <a:cxn ang="0">
                    <a:pos x="227" y="231"/>
                  </a:cxn>
                  <a:cxn ang="0">
                    <a:pos x="217" y="240"/>
                  </a:cxn>
                  <a:cxn ang="0">
                    <a:pos x="215" y="251"/>
                  </a:cxn>
                  <a:cxn ang="0">
                    <a:pos x="215" y="262"/>
                  </a:cxn>
                  <a:cxn ang="0">
                    <a:pos x="208" y="259"/>
                  </a:cxn>
                  <a:cxn ang="0">
                    <a:pos x="198" y="262"/>
                  </a:cxn>
                  <a:cxn ang="0">
                    <a:pos x="197" y="273"/>
                  </a:cxn>
                  <a:cxn ang="0">
                    <a:pos x="194" y="281"/>
                  </a:cxn>
                  <a:cxn ang="0">
                    <a:pos x="197" y="293"/>
                  </a:cxn>
                  <a:cxn ang="0">
                    <a:pos x="191" y="303"/>
                  </a:cxn>
                  <a:cxn ang="0">
                    <a:pos x="179" y="311"/>
                  </a:cxn>
                  <a:cxn ang="0">
                    <a:pos x="174" y="312"/>
                  </a:cxn>
                  <a:cxn ang="0">
                    <a:pos x="164" y="303"/>
                  </a:cxn>
                  <a:cxn ang="0">
                    <a:pos x="155" y="297"/>
                  </a:cxn>
                  <a:cxn ang="0">
                    <a:pos x="145" y="291"/>
                  </a:cxn>
                  <a:cxn ang="0">
                    <a:pos x="136" y="301"/>
                  </a:cxn>
                  <a:cxn ang="0">
                    <a:pos x="126" y="304"/>
                  </a:cxn>
                  <a:cxn ang="0">
                    <a:pos x="114" y="297"/>
                  </a:cxn>
                  <a:cxn ang="0">
                    <a:pos x="106" y="304"/>
                  </a:cxn>
                  <a:cxn ang="0">
                    <a:pos x="90" y="296"/>
                  </a:cxn>
                  <a:cxn ang="0">
                    <a:pos x="76" y="296"/>
                  </a:cxn>
                  <a:cxn ang="0">
                    <a:pos x="63" y="284"/>
                  </a:cxn>
                  <a:cxn ang="0">
                    <a:pos x="46" y="273"/>
                  </a:cxn>
                  <a:cxn ang="0">
                    <a:pos x="33" y="272"/>
                  </a:cxn>
                  <a:cxn ang="0">
                    <a:pos x="10" y="139"/>
                  </a:cxn>
                </a:cxnLst>
                <a:rect l="0" t="0" r="r" b="b"/>
                <a:pathLst>
                  <a:path w="273" h="312">
                    <a:moveTo>
                      <a:pt x="0" y="63"/>
                    </a:moveTo>
                    <a:lnTo>
                      <a:pt x="56" y="53"/>
                    </a:lnTo>
                    <a:lnTo>
                      <a:pt x="80" y="48"/>
                    </a:lnTo>
                    <a:lnTo>
                      <a:pt x="82" y="50"/>
                    </a:lnTo>
                    <a:lnTo>
                      <a:pt x="94" y="52"/>
                    </a:lnTo>
                    <a:lnTo>
                      <a:pt x="98" y="55"/>
                    </a:lnTo>
                    <a:lnTo>
                      <a:pt x="106" y="56"/>
                    </a:lnTo>
                    <a:lnTo>
                      <a:pt x="111" y="60"/>
                    </a:lnTo>
                    <a:lnTo>
                      <a:pt x="117" y="61"/>
                    </a:lnTo>
                    <a:lnTo>
                      <a:pt x="121" y="56"/>
                    </a:lnTo>
                    <a:lnTo>
                      <a:pt x="126" y="61"/>
                    </a:lnTo>
                    <a:lnTo>
                      <a:pt x="118" y="63"/>
                    </a:lnTo>
                    <a:lnTo>
                      <a:pt x="113" y="68"/>
                    </a:lnTo>
                    <a:lnTo>
                      <a:pt x="118" y="68"/>
                    </a:lnTo>
                    <a:lnTo>
                      <a:pt x="124" y="64"/>
                    </a:lnTo>
                    <a:lnTo>
                      <a:pt x="133" y="64"/>
                    </a:lnTo>
                    <a:lnTo>
                      <a:pt x="140" y="67"/>
                    </a:lnTo>
                    <a:lnTo>
                      <a:pt x="145" y="68"/>
                    </a:lnTo>
                    <a:lnTo>
                      <a:pt x="149" y="64"/>
                    </a:lnTo>
                    <a:lnTo>
                      <a:pt x="155" y="61"/>
                    </a:lnTo>
                    <a:lnTo>
                      <a:pt x="160" y="59"/>
                    </a:lnTo>
                    <a:lnTo>
                      <a:pt x="171" y="53"/>
                    </a:lnTo>
                    <a:lnTo>
                      <a:pt x="177" y="55"/>
                    </a:lnTo>
                    <a:lnTo>
                      <a:pt x="187" y="53"/>
                    </a:lnTo>
                    <a:lnTo>
                      <a:pt x="197" y="44"/>
                    </a:lnTo>
                    <a:lnTo>
                      <a:pt x="202" y="36"/>
                    </a:lnTo>
                    <a:lnTo>
                      <a:pt x="208" y="30"/>
                    </a:lnTo>
                    <a:lnTo>
                      <a:pt x="212" y="26"/>
                    </a:lnTo>
                    <a:lnTo>
                      <a:pt x="223" y="19"/>
                    </a:lnTo>
                    <a:lnTo>
                      <a:pt x="254" y="0"/>
                    </a:lnTo>
                    <a:lnTo>
                      <a:pt x="254" y="4"/>
                    </a:lnTo>
                    <a:lnTo>
                      <a:pt x="273" y="110"/>
                    </a:lnTo>
                    <a:lnTo>
                      <a:pt x="269" y="113"/>
                    </a:lnTo>
                    <a:lnTo>
                      <a:pt x="266" y="113"/>
                    </a:lnTo>
                    <a:lnTo>
                      <a:pt x="265" y="117"/>
                    </a:lnTo>
                    <a:lnTo>
                      <a:pt x="269" y="122"/>
                    </a:lnTo>
                    <a:lnTo>
                      <a:pt x="272" y="137"/>
                    </a:lnTo>
                    <a:lnTo>
                      <a:pt x="270" y="143"/>
                    </a:lnTo>
                    <a:lnTo>
                      <a:pt x="267" y="159"/>
                    </a:lnTo>
                    <a:lnTo>
                      <a:pt x="269" y="164"/>
                    </a:lnTo>
                    <a:lnTo>
                      <a:pt x="267" y="171"/>
                    </a:lnTo>
                    <a:lnTo>
                      <a:pt x="266" y="171"/>
                    </a:lnTo>
                    <a:lnTo>
                      <a:pt x="266" y="177"/>
                    </a:lnTo>
                    <a:lnTo>
                      <a:pt x="266" y="182"/>
                    </a:lnTo>
                    <a:lnTo>
                      <a:pt x="266" y="187"/>
                    </a:lnTo>
                    <a:lnTo>
                      <a:pt x="263" y="197"/>
                    </a:lnTo>
                    <a:lnTo>
                      <a:pt x="258" y="204"/>
                    </a:lnTo>
                    <a:lnTo>
                      <a:pt x="251" y="215"/>
                    </a:lnTo>
                    <a:lnTo>
                      <a:pt x="240" y="223"/>
                    </a:lnTo>
                    <a:lnTo>
                      <a:pt x="232" y="220"/>
                    </a:lnTo>
                    <a:lnTo>
                      <a:pt x="227" y="227"/>
                    </a:lnTo>
                    <a:lnTo>
                      <a:pt x="227" y="231"/>
                    </a:lnTo>
                    <a:lnTo>
                      <a:pt x="220" y="235"/>
                    </a:lnTo>
                    <a:lnTo>
                      <a:pt x="217" y="240"/>
                    </a:lnTo>
                    <a:lnTo>
                      <a:pt x="217" y="246"/>
                    </a:lnTo>
                    <a:lnTo>
                      <a:pt x="215" y="251"/>
                    </a:lnTo>
                    <a:lnTo>
                      <a:pt x="219" y="257"/>
                    </a:lnTo>
                    <a:lnTo>
                      <a:pt x="215" y="262"/>
                    </a:lnTo>
                    <a:lnTo>
                      <a:pt x="213" y="267"/>
                    </a:lnTo>
                    <a:lnTo>
                      <a:pt x="208" y="259"/>
                    </a:lnTo>
                    <a:lnTo>
                      <a:pt x="202" y="257"/>
                    </a:lnTo>
                    <a:lnTo>
                      <a:pt x="198" y="262"/>
                    </a:lnTo>
                    <a:lnTo>
                      <a:pt x="197" y="267"/>
                    </a:lnTo>
                    <a:lnTo>
                      <a:pt x="197" y="273"/>
                    </a:lnTo>
                    <a:lnTo>
                      <a:pt x="196" y="276"/>
                    </a:lnTo>
                    <a:lnTo>
                      <a:pt x="194" y="281"/>
                    </a:lnTo>
                    <a:lnTo>
                      <a:pt x="196" y="284"/>
                    </a:lnTo>
                    <a:lnTo>
                      <a:pt x="197" y="293"/>
                    </a:lnTo>
                    <a:lnTo>
                      <a:pt x="191" y="297"/>
                    </a:lnTo>
                    <a:lnTo>
                      <a:pt x="191" y="303"/>
                    </a:lnTo>
                    <a:lnTo>
                      <a:pt x="187" y="308"/>
                    </a:lnTo>
                    <a:lnTo>
                      <a:pt x="179" y="311"/>
                    </a:lnTo>
                    <a:lnTo>
                      <a:pt x="174" y="312"/>
                    </a:lnTo>
                    <a:lnTo>
                      <a:pt x="174" y="312"/>
                    </a:lnTo>
                    <a:lnTo>
                      <a:pt x="170" y="307"/>
                    </a:lnTo>
                    <a:lnTo>
                      <a:pt x="164" y="303"/>
                    </a:lnTo>
                    <a:lnTo>
                      <a:pt x="160" y="301"/>
                    </a:lnTo>
                    <a:lnTo>
                      <a:pt x="155" y="297"/>
                    </a:lnTo>
                    <a:lnTo>
                      <a:pt x="151" y="288"/>
                    </a:lnTo>
                    <a:lnTo>
                      <a:pt x="145" y="291"/>
                    </a:lnTo>
                    <a:lnTo>
                      <a:pt x="139" y="296"/>
                    </a:lnTo>
                    <a:lnTo>
                      <a:pt x="136" y="301"/>
                    </a:lnTo>
                    <a:lnTo>
                      <a:pt x="130" y="301"/>
                    </a:lnTo>
                    <a:lnTo>
                      <a:pt x="126" y="304"/>
                    </a:lnTo>
                    <a:lnTo>
                      <a:pt x="121" y="299"/>
                    </a:lnTo>
                    <a:lnTo>
                      <a:pt x="114" y="297"/>
                    </a:lnTo>
                    <a:lnTo>
                      <a:pt x="109" y="299"/>
                    </a:lnTo>
                    <a:lnTo>
                      <a:pt x="106" y="304"/>
                    </a:lnTo>
                    <a:lnTo>
                      <a:pt x="101" y="304"/>
                    </a:lnTo>
                    <a:lnTo>
                      <a:pt x="90" y="296"/>
                    </a:lnTo>
                    <a:lnTo>
                      <a:pt x="87" y="295"/>
                    </a:lnTo>
                    <a:lnTo>
                      <a:pt x="76" y="296"/>
                    </a:lnTo>
                    <a:lnTo>
                      <a:pt x="71" y="295"/>
                    </a:lnTo>
                    <a:lnTo>
                      <a:pt x="63" y="284"/>
                    </a:lnTo>
                    <a:lnTo>
                      <a:pt x="60" y="278"/>
                    </a:lnTo>
                    <a:lnTo>
                      <a:pt x="46" y="273"/>
                    </a:lnTo>
                    <a:lnTo>
                      <a:pt x="38" y="276"/>
                    </a:lnTo>
                    <a:lnTo>
                      <a:pt x="33" y="272"/>
                    </a:lnTo>
                    <a:lnTo>
                      <a:pt x="26" y="276"/>
                    </a:lnTo>
                    <a:lnTo>
                      <a:pt x="10" y="139"/>
                    </a:lnTo>
                    <a:lnTo>
                      <a:pt x="0" y="63"/>
                    </a:lnTo>
                  </a:path>
                </a:pathLst>
              </a:custGeom>
              <a:solidFill>
                <a:schemeClr val="accent2">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17" name="Freeform 150"/>
              <p:cNvSpPr>
                <a:spLocks/>
              </p:cNvSpPr>
              <p:nvPr/>
            </p:nvSpPr>
            <p:spPr bwMode="auto">
              <a:xfrm>
                <a:off x="6889566" y="4388776"/>
                <a:ext cx="900341" cy="957431"/>
              </a:xfrm>
              <a:custGeom>
                <a:avLst/>
                <a:gdLst/>
                <a:ahLst/>
                <a:cxnLst>
                  <a:cxn ang="0">
                    <a:pos x="85" y="12"/>
                  </a:cxn>
                  <a:cxn ang="0">
                    <a:pos x="154" y="19"/>
                  </a:cxn>
                  <a:cxn ang="0">
                    <a:pos x="161" y="32"/>
                  </a:cxn>
                  <a:cxn ang="0">
                    <a:pos x="184" y="40"/>
                  </a:cxn>
                  <a:cxn ang="0">
                    <a:pos x="198" y="55"/>
                  </a:cxn>
                  <a:cxn ang="0">
                    <a:pos x="223" y="85"/>
                  </a:cxn>
                  <a:cxn ang="0">
                    <a:pos x="242" y="101"/>
                  </a:cxn>
                  <a:cxn ang="0">
                    <a:pos x="259" y="111"/>
                  </a:cxn>
                  <a:cxn ang="0">
                    <a:pos x="264" y="123"/>
                  </a:cxn>
                  <a:cxn ang="0">
                    <a:pos x="276" y="133"/>
                  </a:cxn>
                  <a:cxn ang="0">
                    <a:pos x="287" y="141"/>
                  </a:cxn>
                  <a:cxn ang="0">
                    <a:pos x="305" y="160"/>
                  </a:cxn>
                  <a:cxn ang="0">
                    <a:pos x="309" y="176"/>
                  </a:cxn>
                  <a:cxn ang="0">
                    <a:pos x="325" y="188"/>
                  </a:cxn>
                  <a:cxn ang="0">
                    <a:pos x="332" y="204"/>
                  </a:cxn>
                  <a:cxn ang="0">
                    <a:pos x="347" y="217"/>
                  </a:cxn>
                  <a:cxn ang="0">
                    <a:pos x="355" y="219"/>
                  </a:cxn>
                  <a:cxn ang="0">
                    <a:pos x="348" y="233"/>
                  </a:cxn>
                  <a:cxn ang="0">
                    <a:pos x="339" y="236"/>
                  </a:cxn>
                  <a:cxn ang="0">
                    <a:pos x="333" y="246"/>
                  </a:cxn>
                  <a:cxn ang="0">
                    <a:pos x="340" y="252"/>
                  </a:cxn>
                  <a:cxn ang="0">
                    <a:pos x="336" y="260"/>
                  </a:cxn>
                  <a:cxn ang="0">
                    <a:pos x="337" y="265"/>
                  </a:cxn>
                  <a:cxn ang="0">
                    <a:pos x="332" y="280"/>
                  </a:cxn>
                  <a:cxn ang="0">
                    <a:pos x="320" y="279"/>
                  </a:cxn>
                  <a:cxn ang="0">
                    <a:pos x="336" y="283"/>
                  </a:cxn>
                  <a:cxn ang="0">
                    <a:pos x="324" y="294"/>
                  </a:cxn>
                  <a:cxn ang="0">
                    <a:pos x="326" y="305"/>
                  </a:cxn>
                  <a:cxn ang="0">
                    <a:pos x="324" y="312"/>
                  </a:cxn>
                  <a:cxn ang="0">
                    <a:pos x="324" y="321"/>
                  </a:cxn>
                  <a:cxn ang="0">
                    <a:pos x="324" y="333"/>
                  </a:cxn>
                  <a:cxn ang="0">
                    <a:pos x="303" y="329"/>
                  </a:cxn>
                  <a:cxn ang="0">
                    <a:pos x="291" y="332"/>
                  </a:cxn>
                  <a:cxn ang="0">
                    <a:pos x="292" y="347"/>
                  </a:cxn>
                  <a:cxn ang="0">
                    <a:pos x="288" y="367"/>
                  </a:cxn>
                  <a:cxn ang="0">
                    <a:pos x="274" y="352"/>
                  </a:cxn>
                  <a:cxn ang="0">
                    <a:pos x="88" y="355"/>
                  </a:cxn>
                  <a:cxn ang="0">
                    <a:pos x="77" y="333"/>
                  </a:cxn>
                  <a:cxn ang="0">
                    <a:pos x="73" y="312"/>
                  </a:cxn>
                  <a:cxn ang="0">
                    <a:pos x="70" y="294"/>
                  </a:cxn>
                  <a:cxn ang="0">
                    <a:pos x="65" y="268"/>
                  </a:cxn>
                  <a:cxn ang="0">
                    <a:pos x="69" y="246"/>
                  </a:cxn>
                  <a:cxn ang="0">
                    <a:pos x="69" y="236"/>
                  </a:cxn>
                  <a:cxn ang="0">
                    <a:pos x="66" y="219"/>
                  </a:cxn>
                  <a:cxn ang="0">
                    <a:pos x="51" y="198"/>
                  </a:cxn>
                  <a:cxn ang="0">
                    <a:pos x="24" y="100"/>
                  </a:cxn>
                </a:cxnLst>
                <a:rect l="0" t="0" r="r" b="b"/>
                <a:pathLst>
                  <a:path w="355" h="367">
                    <a:moveTo>
                      <a:pt x="0" y="23"/>
                    </a:moveTo>
                    <a:lnTo>
                      <a:pt x="58" y="15"/>
                    </a:lnTo>
                    <a:lnTo>
                      <a:pt x="85" y="12"/>
                    </a:lnTo>
                    <a:lnTo>
                      <a:pt x="165" y="0"/>
                    </a:lnTo>
                    <a:lnTo>
                      <a:pt x="165" y="4"/>
                    </a:lnTo>
                    <a:lnTo>
                      <a:pt x="154" y="19"/>
                    </a:lnTo>
                    <a:lnTo>
                      <a:pt x="153" y="24"/>
                    </a:lnTo>
                    <a:lnTo>
                      <a:pt x="156" y="29"/>
                    </a:lnTo>
                    <a:lnTo>
                      <a:pt x="161" y="32"/>
                    </a:lnTo>
                    <a:lnTo>
                      <a:pt x="166" y="34"/>
                    </a:lnTo>
                    <a:lnTo>
                      <a:pt x="176" y="42"/>
                    </a:lnTo>
                    <a:lnTo>
                      <a:pt x="184" y="40"/>
                    </a:lnTo>
                    <a:lnTo>
                      <a:pt x="189" y="44"/>
                    </a:lnTo>
                    <a:lnTo>
                      <a:pt x="192" y="50"/>
                    </a:lnTo>
                    <a:lnTo>
                      <a:pt x="198" y="55"/>
                    </a:lnTo>
                    <a:lnTo>
                      <a:pt x="199" y="61"/>
                    </a:lnTo>
                    <a:lnTo>
                      <a:pt x="212" y="78"/>
                    </a:lnTo>
                    <a:lnTo>
                      <a:pt x="223" y="85"/>
                    </a:lnTo>
                    <a:lnTo>
                      <a:pt x="233" y="89"/>
                    </a:lnTo>
                    <a:lnTo>
                      <a:pt x="238" y="96"/>
                    </a:lnTo>
                    <a:lnTo>
                      <a:pt x="242" y="101"/>
                    </a:lnTo>
                    <a:lnTo>
                      <a:pt x="245" y="104"/>
                    </a:lnTo>
                    <a:lnTo>
                      <a:pt x="250" y="105"/>
                    </a:lnTo>
                    <a:lnTo>
                      <a:pt x="259" y="111"/>
                    </a:lnTo>
                    <a:lnTo>
                      <a:pt x="263" y="114"/>
                    </a:lnTo>
                    <a:lnTo>
                      <a:pt x="263" y="118"/>
                    </a:lnTo>
                    <a:lnTo>
                      <a:pt x="264" y="123"/>
                    </a:lnTo>
                    <a:lnTo>
                      <a:pt x="271" y="126"/>
                    </a:lnTo>
                    <a:lnTo>
                      <a:pt x="271" y="131"/>
                    </a:lnTo>
                    <a:lnTo>
                      <a:pt x="276" y="133"/>
                    </a:lnTo>
                    <a:lnTo>
                      <a:pt x="276" y="134"/>
                    </a:lnTo>
                    <a:lnTo>
                      <a:pt x="282" y="139"/>
                    </a:lnTo>
                    <a:lnTo>
                      <a:pt x="287" y="141"/>
                    </a:lnTo>
                    <a:lnTo>
                      <a:pt x="298" y="147"/>
                    </a:lnTo>
                    <a:lnTo>
                      <a:pt x="298" y="152"/>
                    </a:lnTo>
                    <a:lnTo>
                      <a:pt x="305" y="160"/>
                    </a:lnTo>
                    <a:lnTo>
                      <a:pt x="307" y="165"/>
                    </a:lnTo>
                    <a:lnTo>
                      <a:pt x="307" y="171"/>
                    </a:lnTo>
                    <a:lnTo>
                      <a:pt x="309" y="176"/>
                    </a:lnTo>
                    <a:lnTo>
                      <a:pt x="314" y="180"/>
                    </a:lnTo>
                    <a:lnTo>
                      <a:pt x="321" y="183"/>
                    </a:lnTo>
                    <a:lnTo>
                      <a:pt x="325" y="188"/>
                    </a:lnTo>
                    <a:lnTo>
                      <a:pt x="328" y="194"/>
                    </a:lnTo>
                    <a:lnTo>
                      <a:pt x="332" y="199"/>
                    </a:lnTo>
                    <a:lnTo>
                      <a:pt x="332" y="204"/>
                    </a:lnTo>
                    <a:lnTo>
                      <a:pt x="332" y="210"/>
                    </a:lnTo>
                    <a:lnTo>
                      <a:pt x="336" y="214"/>
                    </a:lnTo>
                    <a:lnTo>
                      <a:pt x="347" y="217"/>
                    </a:lnTo>
                    <a:lnTo>
                      <a:pt x="349" y="218"/>
                    </a:lnTo>
                    <a:lnTo>
                      <a:pt x="352" y="218"/>
                    </a:lnTo>
                    <a:lnTo>
                      <a:pt x="355" y="219"/>
                    </a:lnTo>
                    <a:lnTo>
                      <a:pt x="354" y="225"/>
                    </a:lnTo>
                    <a:lnTo>
                      <a:pt x="348" y="227"/>
                    </a:lnTo>
                    <a:lnTo>
                      <a:pt x="348" y="233"/>
                    </a:lnTo>
                    <a:lnTo>
                      <a:pt x="344" y="233"/>
                    </a:lnTo>
                    <a:lnTo>
                      <a:pt x="339" y="230"/>
                    </a:lnTo>
                    <a:lnTo>
                      <a:pt x="339" y="236"/>
                    </a:lnTo>
                    <a:lnTo>
                      <a:pt x="344" y="240"/>
                    </a:lnTo>
                    <a:lnTo>
                      <a:pt x="340" y="246"/>
                    </a:lnTo>
                    <a:lnTo>
                      <a:pt x="333" y="246"/>
                    </a:lnTo>
                    <a:lnTo>
                      <a:pt x="335" y="252"/>
                    </a:lnTo>
                    <a:lnTo>
                      <a:pt x="340" y="251"/>
                    </a:lnTo>
                    <a:lnTo>
                      <a:pt x="340" y="252"/>
                    </a:lnTo>
                    <a:lnTo>
                      <a:pt x="339" y="257"/>
                    </a:lnTo>
                    <a:lnTo>
                      <a:pt x="333" y="255"/>
                    </a:lnTo>
                    <a:lnTo>
                      <a:pt x="336" y="260"/>
                    </a:lnTo>
                    <a:lnTo>
                      <a:pt x="330" y="264"/>
                    </a:lnTo>
                    <a:lnTo>
                      <a:pt x="333" y="267"/>
                    </a:lnTo>
                    <a:lnTo>
                      <a:pt x="337" y="265"/>
                    </a:lnTo>
                    <a:lnTo>
                      <a:pt x="335" y="275"/>
                    </a:lnTo>
                    <a:lnTo>
                      <a:pt x="332" y="275"/>
                    </a:lnTo>
                    <a:lnTo>
                      <a:pt x="332" y="280"/>
                    </a:lnTo>
                    <a:lnTo>
                      <a:pt x="326" y="280"/>
                    </a:lnTo>
                    <a:lnTo>
                      <a:pt x="321" y="279"/>
                    </a:lnTo>
                    <a:lnTo>
                      <a:pt x="320" y="279"/>
                    </a:lnTo>
                    <a:lnTo>
                      <a:pt x="325" y="282"/>
                    </a:lnTo>
                    <a:lnTo>
                      <a:pt x="329" y="282"/>
                    </a:lnTo>
                    <a:lnTo>
                      <a:pt x="336" y="283"/>
                    </a:lnTo>
                    <a:lnTo>
                      <a:pt x="333" y="289"/>
                    </a:lnTo>
                    <a:lnTo>
                      <a:pt x="329" y="297"/>
                    </a:lnTo>
                    <a:lnTo>
                      <a:pt x="324" y="294"/>
                    </a:lnTo>
                    <a:lnTo>
                      <a:pt x="322" y="299"/>
                    </a:lnTo>
                    <a:lnTo>
                      <a:pt x="329" y="299"/>
                    </a:lnTo>
                    <a:lnTo>
                      <a:pt x="326" y="305"/>
                    </a:lnTo>
                    <a:lnTo>
                      <a:pt x="322" y="302"/>
                    </a:lnTo>
                    <a:lnTo>
                      <a:pt x="326" y="306"/>
                    </a:lnTo>
                    <a:lnTo>
                      <a:pt x="324" y="312"/>
                    </a:lnTo>
                    <a:lnTo>
                      <a:pt x="328" y="312"/>
                    </a:lnTo>
                    <a:lnTo>
                      <a:pt x="325" y="317"/>
                    </a:lnTo>
                    <a:lnTo>
                      <a:pt x="324" y="321"/>
                    </a:lnTo>
                    <a:lnTo>
                      <a:pt x="328" y="326"/>
                    </a:lnTo>
                    <a:lnTo>
                      <a:pt x="326" y="332"/>
                    </a:lnTo>
                    <a:lnTo>
                      <a:pt x="324" y="333"/>
                    </a:lnTo>
                    <a:lnTo>
                      <a:pt x="322" y="333"/>
                    </a:lnTo>
                    <a:lnTo>
                      <a:pt x="317" y="333"/>
                    </a:lnTo>
                    <a:lnTo>
                      <a:pt x="303" y="329"/>
                    </a:lnTo>
                    <a:lnTo>
                      <a:pt x="298" y="328"/>
                    </a:lnTo>
                    <a:lnTo>
                      <a:pt x="294" y="332"/>
                    </a:lnTo>
                    <a:lnTo>
                      <a:pt x="291" y="332"/>
                    </a:lnTo>
                    <a:lnTo>
                      <a:pt x="290" y="337"/>
                    </a:lnTo>
                    <a:lnTo>
                      <a:pt x="290" y="343"/>
                    </a:lnTo>
                    <a:lnTo>
                      <a:pt x="292" y="347"/>
                    </a:lnTo>
                    <a:lnTo>
                      <a:pt x="294" y="352"/>
                    </a:lnTo>
                    <a:lnTo>
                      <a:pt x="294" y="363"/>
                    </a:lnTo>
                    <a:lnTo>
                      <a:pt x="288" y="367"/>
                    </a:lnTo>
                    <a:lnTo>
                      <a:pt x="283" y="367"/>
                    </a:lnTo>
                    <a:lnTo>
                      <a:pt x="279" y="356"/>
                    </a:lnTo>
                    <a:lnTo>
                      <a:pt x="274" y="352"/>
                    </a:lnTo>
                    <a:lnTo>
                      <a:pt x="93" y="366"/>
                    </a:lnTo>
                    <a:lnTo>
                      <a:pt x="89" y="360"/>
                    </a:lnTo>
                    <a:lnTo>
                      <a:pt x="88" y="355"/>
                    </a:lnTo>
                    <a:lnTo>
                      <a:pt x="81" y="344"/>
                    </a:lnTo>
                    <a:lnTo>
                      <a:pt x="81" y="341"/>
                    </a:lnTo>
                    <a:lnTo>
                      <a:pt x="77" y="333"/>
                    </a:lnTo>
                    <a:lnTo>
                      <a:pt x="73" y="328"/>
                    </a:lnTo>
                    <a:lnTo>
                      <a:pt x="70" y="322"/>
                    </a:lnTo>
                    <a:lnTo>
                      <a:pt x="73" y="312"/>
                    </a:lnTo>
                    <a:lnTo>
                      <a:pt x="71" y="306"/>
                    </a:lnTo>
                    <a:lnTo>
                      <a:pt x="73" y="301"/>
                    </a:lnTo>
                    <a:lnTo>
                      <a:pt x="70" y="294"/>
                    </a:lnTo>
                    <a:lnTo>
                      <a:pt x="66" y="287"/>
                    </a:lnTo>
                    <a:lnTo>
                      <a:pt x="63" y="278"/>
                    </a:lnTo>
                    <a:lnTo>
                      <a:pt x="65" y="268"/>
                    </a:lnTo>
                    <a:lnTo>
                      <a:pt x="66" y="261"/>
                    </a:lnTo>
                    <a:lnTo>
                      <a:pt x="66" y="252"/>
                    </a:lnTo>
                    <a:lnTo>
                      <a:pt x="69" y="246"/>
                    </a:lnTo>
                    <a:lnTo>
                      <a:pt x="74" y="242"/>
                    </a:lnTo>
                    <a:lnTo>
                      <a:pt x="73" y="238"/>
                    </a:lnTo>
                    <a:lnTo>
                      <a:pt x="69" y="236"/>
                    </a:lnTo>
                    <a:lnTo>
                      <a:pt x="69" y="227"/>
                    </a:lnTo>
                    <a:lnTo>
                      <a:pt x="66" y="221"/>
                    </a:lnTo>
                    <a:lnTo>
                      <a:pt x="66" y="219"/>
                    </a:lnTo>
                    <a:lnTo>
                      <a:pt x="59" y="213"/>
                    </a:lnTo>
                    <a:lnTo>
                      <a:pt x="55" y="203"/>
                    </a:lnTo>
                    <a:lnTo>
                      <a:pt x="51" y="198"/>
                    </a:lnTo>
                    <a:lnTo>
                      <a:pt x="50" y="192"/>
                    </a:lnTo>
                    <a:lnTo>
                      <a:pt x="48" y="190"/>
                    </a:lnTo>
                    <a:lnTo>
                      <a:pt x="24" y="100"/>
                    </a:lnTo>
                    <a:lnTo>
                      <a:pt x="0" y="23"/>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18" name="Freeform 151"/>
              <p:cNvSpPr>
                <a:spLocks/>
              </p:cNvSpPr>
              <p:nvPr/>
            </p:nvSpPr>
            <p:spPr bwMode="auto">
              <a:xfrm>
                <a:off x="6889566" y="4388776"/>
                <a:ext cx="900341" cy="957431"/>
              </a:xfrm>
              <a:custGeom>
                <a:avLst/>
                <a:gdLst/>
                <a:ahLst/>
                <a:cxnLst>
                  <a:cxn ang="0">
                    <a:pos x="85" y="12"/>
                  </a:cxn>
                  <a:cxn ang="0">
                    <a:pos x="154" y="19"/>
                  </a:cxn>
                  <a:cxn ang="0">
                    <a:pos x="161" y="32"/>
                  </a:cxn>
                  <a:cxn ang="0">
                    <a:pos x="184" y="40"/>
                  </a:cxn>
                  <a:cxn ang="0">
                    <a:pos x="198" y="55"/>
                  </a:cxn>
                  <a:cxn ang="0">
                    <a:pos x="223" y="85"/>
                  </a:cxn>
                  <a:cxn ang="0">
                    <a:pos x="242" y="101"/>
                  </a:cxn>
                  <a:cxn ang="0">
                    <a:pos x="259" y="111"/>
                  </a:cxn>
                  <a:cxn ang="0">
                    <a:pos x="264" y="123"/>
                  </a:cxn>
                  <a:cxn ang="0">
                    <a:pos x="276" y="133"/>
                  </a:cxn>
                  <a:cxn ang="0">
                    <a:pos x="287" y="141"/>
                  </a:cxn>
                  <a:cxn ang="0">
                    <a:pos x="305" y="160"/>
                  </a:cxn>
                  <a:cxn ang="0">
                    <a:pos x="309" y="176"/>
                  </a:cxn>
                  <a:cxn ang="0">
                    <a:pos x="325" y="188"/>
                  </a:cxn>
                  <a:cxn ang="0">
                    <a:pos x="332" y="204"/>
                  </a:cxn>
                  <a:cxn ang="0">
                    <a:pos x="347" y="217"/>
                  </a:cxn>
                  <a:cxn ang="0">
                    <a:pos x="355" y="219"/>
                  </a:cxn>
                  <a:cxn ang="0">
                    <a:pos x="348" y="233"/>
                  </a:cxn>
                  <a:cxn ang="0">
                    <a:pos x="339" y="236"/>
                  </a:cxn>
                  <a:cxn ang="0">
                    <a:pos x="333" y="246"/>
                  </a:cxn>
                  <a:cxn ang="0">
                    <a:pos x="340" y="252"/>
                  </a:cxn>
                  <a:cxn ang="0">
                    <a:pos x="336" y="260"/>
                  </a:cxn>
                  <a:cxn ang="0">
                    <a:pos x="337" y="265"/>
                  </a:cxn>
                  <a:cxn ang="0">
                    <a:pos x="332" y="280"/>
                  </a:cxn>
                  <a:cxn ang="0">
                    <a:pos x="320" y="279"/>
                  </a:cxn>
                  <a:cxn ang="0">
                    <a:pos x="336" y="283"/>
                  </a:cxn>
                  <a:cxn ang="0">
                    <a:pos x="324" y="294"/>
                  </a:cxn>
                  <a:cxn ang="0">
                    <a:pos x="326" y="305"/>
                  </a:cxn>
                  <a:cxn ang="0">
                    <a:pos x="324" y="312"/>
                  </a:cxn>
                  <a:cxn ang="0">
                    <a:pos x="324" y="321"/>
                  </a:cxn>
                  <a:cxn ang="0">
                    <a:pos x="324" y="333"/>
                  </a:cxn>
                  <a:cxn ang="0">
                    <a:pos x="303" y="329"/>
                  </a:cxn>
                  <a:cxn ang="0">
                    <a:pos x="291" y="332"/>
                  </a:cxn>
                  <a:cxn ang="0">
                    <a:pos x="292" y="347"/>
                  </a:cxn>
                  <a:cxn ang="0">
                    <a:pos x="288" y="367"/>
                  </a:cxn>
                  <a:cxn ang="0">
                    <a:pos x="274" y="352"/>
                  </a:cxn>
                  <a:cxn ang="0">
                    <a:pos x="88" y="355"/>
                  </a:cxn>
                  <a:cxn ang="0">
                    <a:pos x="77" y="333"/>
                  </a:cxn>
                  <a:cxn ang="0">
                    <a:pos x="73" y="312"/>
                  </a:cxn>
                  <a:cxn ang="0">
                    <a:pos x="70" y="294"/>
                  </a:cxn>
                  <a:cxn ang="0">
                    <a:pos x="65" y="268"/>
                  </a:cxn>
                  <a:cxn ang="0">
                    <a:pos x="69" y="246"/>
                  </a:cxn>
                  <a:cxn ang="0">
                    <a:pos x="69" y="236"/>
                  </a:cxn>
                  <a:cxn ang="0">
                    <a:pos x="66" y="219"/>
                  </a:cxn>
                  <a:cxn ang="0">
                    <a:pos x="51" y="198"/>
                  </a:cxn>
                  <a:cxn ang="0">
                    <a:pos x="24" y="100"/>
                  </a:cxn>
                </a:cxnLst>
                <a:rect l="0" t="0" r="r" b="b"/>
                <a:pathLst>
                  <a:path w="355" h="367">
                    <a:moveTo>
                      <a:pt x="0" y="23"/>
                    </a:moveTo>
                    <a:lnTo>
                      <a:pt x="58" y="15"/>
                    </a:lnTo>
                    <a:lnTo>
                      <a:pt x="85" y="12"/>
                    </a:lnTo>
                    <a:lnTo>
                      <a:pt x="165" y="0"/>
                    </a:lnTo>
                    <a:lnTo>
                      <a:pt x="165" y="4"/>
                    </a:lnTo>
                    <a:lnTo>
                      <a:pt x="154" y="19"/>
                    </a:lnTo>
                    <a:lnTo>
                      <a:pt x="153" y="24"/>
                    </a:lnTo>
                    <a:lnTo>
                      <a:pt x="156" y="29"/>
                    </a:lnTo>
                    <a:lnTo>
                      <a:pt x="161" y="32"/>
                    </a:lnTo>
                    <a:lnTo>
                      <a:pt x="166" y="34"/>
                    </a:lnTo>
                    <a:lnTo>
                      <a:pt x="176" y="42"/>
                    </a:lnTo>
                    <a:lnTo>
                      <a:pt x="184" y="40"/>
                    </a:lnTo>
                    <a:lnTo>
                      <a:pt x="189" y="44"/>
                    </a:lnTo>
                    <a:lnTo>
                      <a:pt x="192" y="50"/>
                    </a:lnTo>
                    <a:lnTo>
                      <a:pt x="198" y="55"/>
                    </a:lnTo>
                    <a:lnTo>
                      <a:pt x="199" y="61"/>
                    </a:lnTo>
                    <a:lnTo>
                      <a:pt x="212" y="78"/>
                    </a:lnTo>
                    <a:lnTo>
                      <a:pt x="223" y="85"/>
                    </a:lnTo>
                    <a:lnTo>
                      <a:pt x="233" y="89"/>
                    </a:lnTo>
                    <a:lnTo>
                      <a:pt x="238" y="96"/>
                    </a:lnTo>
                    <a:lnTo>
                      <a:pt x="242" y="101"/>
                    </a:lnTo>
                    <a:lnTo>
                      <a:pt x="245" y="104"/>
                    </a:lnTo>
                    <a:lnTo>
                      <a:pt x="250" y="105"/>
                    </a:lnTo>
                    <a:lnTo>
                      <a:pt x="259" y="111"/>
                    </a:lnTo>
                    <a:lnTo>
                      <a:pt x="263" y="114"/>
                    </a:lnTo>
                    <a:lnTo>
                      <a:pt x="263" y="118"/>
                    </a:lnTo>
                    <a:lnTo>
                      <a:pt x="264" y="123"/>
                    </a:lnTo>
                    <a:lnTo>
                      <a:pt x="271" y="126"/>
                    </a:lnTo>
                    <a:lnTo>
                      <a:pt x="271" y="131"/>
                    </a:lnTo>
                    <a:lnTo>
                      <a:pt x="276" y="133"/>
                    </a:lnTo>
                    <a:lnTo>
                      <a:pt x="276" y="134"/>
                    </a:lnTo>
                    <a:lnTo>
                      <a:pt x="282" y="139"/>
                    </a:lnTo>
                    <a:lnTo>
                      <a:pt x="287" y="141"/>
                    </a:lnTo>
                    <a:lnTo>
                      <a:pt x="298" y="147"/>
                    </a:lnTo>
                    <a:lnTo>
                      <a:pt x="298" y="152"/>
                    </a:lnTo>
                    <a:lnTo>
                      <a:pt x="305" y="160"/>
                    </a:lnTo>
                    <a:lnTo>
                      <a:pt x="307" y="165"/>
                    </a:lnTo>
                    <a:lnTo>
                      <a:pt x="307" y="171"/>
                    </a:lnTo>
                    <a:lnTo>
                      <a:pt x="309" y="176"/>
                    </a:lnTo>
                    <a:lnTo>
                      <a:pt x="314" y="180"/>
                    </a:lnTo>
                    <a:lnTo>
                      <a:pt x="321" y="183"/>
                    </a:lnTo>
                    <a:lnTo>
                      <a:pt x="325" y="188"/>
                    </a:lnTo>
                    <a:lnTo>
                      <a:pt x="328" y="194"/>
                    </a:lnTo>
                    <a:lnTo>
                      <a:pt x="332" y="199"/>
                    </a:lnTo>
                    <a:lnTo>
                      <a:pt x="332" y="204"/>
                    </a:lnTo>
                    <a:lnTo>
                      <a:pt x="332" y="210"/>
                    </a:lnTo>
                    <a:lnTo>
                      <a:pt x="336" y="214"/>
                    </a:lnTo>
                    <a:lnTo>
                      <a:pt x="347" y="217"/>
                    </a:lnTo>
                    <a:lnTo>
                      <a:pt x="349" y="218"/>
                    </a:lnTo>
                    <a:lnTo>
                      <a:pt x="352" y="218"/>
                    </a:lnTo>
                    <a:lnTo>
                      <a:pt x="355" y="219"/>
                    </a:lnTo>
                    <a:lnTo>
                      <a:pt x="354" y="225"/>
                    </a:lnTo>
                    <a:lnTo>
                      <a:pt x="348" y="227"/>
                    </a:lnTo>
                    <a:lnTo>
                      <a:pt x="348" y="233"/>
                    </a:lnTo>
                    <a:lnTo>
                      <a:pt x="344" y="233"/>
                    </a:lnTo>
                    <a:lnTo>
                      <a:pt x="339" y="230"/>
                    </a:lnTo>
                    <a:lnTo>
                      <a:pt x="339" y="236"/>
                    </a:lnTo>
                    <a:lnTo>
                      <a:pt x="344" y="240"/>
                    </a:lnTo>
                    <a:lnTo>
                      <a:pt x="340" y="246"/>
                    </a:lnTo>
                    <a:lnTo>
                      <a:pt x="333" y="246"/>
                    </a:lnTo>
                    <a:lnTo>
                      <a:pt x="335" y="252"/>
                    </a:lnTo>
                    <a:lnTo>
                      <a:pt x="340" y="251"/>
                    </a:lnTo>
                    <a:lnTo>
                      <a:pt x="340" y="252"/>
                    </a:lnTo>
                    <a:lnTo>
                      <a:pt x="339" y="257"/>
                    </a:lnTo>
                    <a:lnTo>
                      <a:pt x="333" y="255"/>
                    </a:lnTo>
                    <a:lnTo>
                      <a:pt x="336" y="260"/>
                    </a:lnTo>
                    <a:lnTo>
                      <a:pt x="330" y="264"/>
                    </a:lnTo>
                    <a:lnTo>
                      <a:pt x="333" y="267"/>
                    </a:lnTo>
                    <a:lnTo>
                      <a:pt x="337" y="265"/>
                    </a:lnTo>
                    <a:lnTo>
                      <a:pt x="335" y="275"/>
                    </a:lnTo>
                    <a:lnTo>
                      <a:pt x="332" y="275"/>
                    </a:lnTo>
                    <a:lnTo>
                      <a:pt x="332" y="280"/>
                    </a:lnTo>
                    <a:lnTo>
                      <a:pt x="326" y="280"/>
                    </a:lnTo>
                    <a:lnTo>
                      <a:pt x="321" y="279"/>
                    </a:lnTo>
                    <a:lnTo>
                      <a:pt x="320" y="279"/>
                    </a:lnTo>
                    <a:lnTo>
                      <a:pt x="325" y="282"/>
                    </a:lnTo>
                    <a:lnTo>
                      <a:pt x="329" y="282"/>
                    </a:lnTo>
                    <a:lnTo>
                      <a:pt x="336" y="283"/>
                    </a:lnTo>
                    <a:lnTo>
                      <a:pt x="333" y="289"/>
                    </a:lnTo>
                    <a:lnTo>
                      <a:pt x="329" y="297"/>
                    </a:lnTo>
                    <a:lnTo>
                      <a:pt x="324" y="294"/>
                    </a:lnTo>
                    <a:lnTo>
                      <a:pt x="322" y="299"/>
                    </a:lnTo>
                    <a:lnTo>
                      <a:pt x="329" y="299"/>
                    </a:lnTo>
                    <a:lnTo>
                      <a:pt x="326" y="305"/>
                    </a:lnTo>
                    <a:lnTo>
                      <a:pt x="322" y="302"/>
                    </a:lnTo>
                    <a:lnTo>
                      <a:pt x="326" y="306"/>
                    </a:lnTo>
                    <a:lnTo>
                      <a:pt x="324" y="312"/>
                    </a:lnTo>
                    <a:lnTo>
                      <a:pt x="328" y="312"/>
                    </a:lnTo>
                    <a:lnTo>
                      <a:pt x="325" y="317"/>
                    </a:lnTo>
                    <a:lnTo>
                      <a:pt x="324" y="321"/>
                    </a:lnTo>
                    <a:lnTo>
                      <a:pt x="328" y="326"/>
                    </a:lnTo>
                    <a:lnTo>
                      <a:pt x="326" y="332"/>
                    </a:lnTo>
                    <a:lnTo>
                      <a:pt x="324" y="333"/>
                    </a:lnTo>
                    <a:lnTo>
                      <a:pt x="322" y="333"/>
                    </a:lnTo>
                    <a:lnTo>
                      <a:pt x="317" y="333"/>
                    </a:lnTo>
                    <a:lnTo>
                      <a:pt x="303" y="329"/>
                    </a:lnTo>
                    <a:lnTo>
                      <a:pt x="298" y="328"/>
                    </a:lnTo>
                    <a:lnTo>
                      <a:pt x="294" y="332"/>
                    </a:lnTo>
                    <a:lnTo>
                      <a:pt x="291" y="332"/>
                    </a:lnTo>
                    <a:lnTo>
                      <a:pt x="290" y="337"/>
                    </a:lnTo>
                    <a:lnTo>
                      <a:pt x="290" y="343"/>
                    </a:lnTo>
                    <a:lnTo>
                      <a:pt x="292" y="347"/>
                    </a:lnTo>
                    <a:lnTo>
                      <a:pt x="294" y="352"/>
                    </a:lnTo>
                    <a:lnTo>
                      <a:pt x="294" y="363"/>
                    </a:lnTo>
                    <a:lnTo>
                      <a:pt x="288" y="367"/>
                    </a:lnTo>
                    <a:lnTo>
                      <a:pt x="283" y="367"/>
                    </a:lnTo>
                    <a:lnTo>
                      <a:pt x="279" y="356"/>
                    </a:lnTo>
                    <a:lnTo>
                      <a:pt x="274" y="352"/>
                    </a:lnTo>
                    <a:lnTo>
                      <a:pt x="93" y="366"/>
                    </a:lnTo>
                    <a:lnTo>
                      <a:pt x="89" y="360"/>
                    </a:lnTo>
                    <a:lnTo>
                      <a:pt x="88" y="355"/>
                    </a:lnTo>
                    <a:lnTo>
                      <a:pt x="81" y="344"/>
                    </a:lnTo>
                    <a:lnTo>
                      <a:pt x="81" y="341"/>
                    </a:lnTo>
                    <a:lnTo>
                      <a:pt x="77" y="333"/>
                    </a:lnTo>
                    <a:lnTo>
                      <a:pt x="73" y="328"/>
                    </a:lnTo>
                    <a:lnTo>
                      <a:pt x="70" y="322"/>
                    </a:lnTo>
                    <a:lnTo>
                      <a:pt x="73" y="312"/>
                    </a:lnTo>
                    <a:lnTo>
                      <a:pt x="71" y="306"/>
                    </a:lnTo>
                    <a:lnTo>
                      <a:pt x="73" y="301"/>
                    </a:lnTo>
                    <a:lnTo>
                      <a:pt x="70" y="294"/>
                    </a:lnTo>
                    <a:lnTo>
                      <a:pt x="66" y="287"/>
                    </a:lnTo>
                    <a:lnTo>
                      <a:pt x="63" y="278"/>
                    </a:lnTo>
                    <a:lnTo>
                      <a:pt x="65" y="268"/>
                    </a:lnTo>
                    <a:lnTo>
                      <a:pt x="66" y="261"/>
                    </a:lnTo>
                    <a:lnTo>
                      <a:pt x="66" y="252"/>
                    </a:lnTo>
                    <a:lnTo>
                      <a:pt x="69" y="246"/>
                    </a:lnTo>
                    <a:lnTo>
                      <a:pt x="74" y="242"/>
                    </a:lnTo>
                    <a:lnTo>
                      <a:pt x="73" y="238"/>
                    </a:lnTo>
                    <a:lnTo>
                      <a:pt x="69" y="236"/>
                    </a:lnTo>
                    <a:lnTo>
                      <a:pt x="69" y="227"/>
                    </a:lnTo>
                    <a:lnTo>
                      <a:pt x="66" y="221"/>
                    </a:lnTo>
                    <a:lnTo>
                      <a:pt x="66" y="219"/>
                    </a:lnTo>
                    <a:lnTo>
                      <a:pt x="59" y="213"/>
                    </a:lnTo>
                    <a:lnTo>
                      <a:pt x="55" y="203"/>
                    </a:lnTo>
                    <a:lnTo>
                      <a:pt x="51" y="198"/>
                    </a:lnTo>
                    <a:lnTo>
                      <a:pt x="50" y="192"/>
                    </a:lnTo>
                    <a:lnTo>
                      <a:pt x="48" y="190"/>
                    </a:lnTo>
                    <a:lnTo>
                      <a:pt x="24" y="100"/>
                    </a:lnTo>
                    <a:lnTo>
                      <a:pt x="0" y="23"/>
                    </a:lnTo>
                  </a:path>
                </a:pathLst>
              </a:custGeom>
              <a:solidFill>
                <a:schemeClr val="accent3">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19" name="Freeform 152"/>
              <p:cNvSpPr>
                <a:spLocks/>
              </p:cNvSpPr>
              <p:nvPr/>
            </p:nvSpPr>
            <p:spPr bwMode="auto">
              <a:xfrm>
                <a:off x="7287745" y="3120897"/>
                <a:ext cx="732954" cy="756553"/>
              </a:xfrm>
              <a:custGeom>
                <a:avLst/>
                <a:gdLst/>
                <a:ahLst/>
                <a:cxnLst>
                  <a:cxn ang="0">
                    <a:pos x="5" y="201"/>
                  </a:cxn>
                  <a:cxn ang="0">
                    <a:pos x="17" y="187"/>
                  </a:cxn>
                  <a:cxn ang="0">
                    <a:pos x="20" y="171"/>
                  </a:cxn>
                  <a:cxn ang="0">
                    <a:pos x="23" y="157"/>
                  </a:cxn>
                  <a:cxn ang="0">
                    <a:pos x="34" y="149"/>
                  </a:cxn>
                  <a:cxn ang="0">
                    <a:pos x="45" y="147"/>
                  </a:cxn>
                  <a:cxn ang="0">
                    <a:pos x="43" y="130"/>
                  </a:cxn>
                  <a:cxn ang="0">
                    <a:pos x="53" y="117"/>
                  </a:cxn>
                  <a:cxn ang="0">
                    <a:pos x="77" y="105"/>
                  </a:cxn>
                  <a:cxn ang="0">
                    <a:pos x="92" y="77"/>
                  </a:cxn>
                  <a:cxn ang="0">
                    <a:pos x="92" y="61"/>
                  </a:cxn>
                  <a:cxn ang="0">
                    <a:pos x="93" y="49"/>
                  </a:cxn>
                  <a:cxn ang="0">
                    <a:pos x="95" y="12"/>
                  </a:cxn>
                  <a:cxn ang="0">
                    <a:pos x="95" y="3"/>
                  </a:cxn>
                  <a:cxn ang="0">
                    <a:pos x="176" y="63"/>
                  </a:cxn>
                  <a:cxn ang="0">
                    <a:pos x="192" y="95"/>
                  </a:cxn>
                  <a:cxn ang="0">
                    <a:pos x="202" y="80"/>
                  </a:cxn>
                  <a:cxn ang="0">
                    <a:pos x="220" y="68"/>
                  </a:cxn>
                  <a:cxn ang="0">
                    <a:pos x="226" y="68"/>
                  </a:cxn>
                  <a:cxn ang="0">
                    <a:pos x="241" y="63"/>
                  </a:cxn>
                  <a:cxn ang="0">
                    <a:pos x="253" y="52"/>
                  </a:cxn>
                  <a:cxn ang="0">
                    <a:pos x="268" y="54"/>
                  </a:cxn>
                  <a:cxn ang="0">
                    <a:pos x="278" y="60"/>
                  </a:cxn>
                  <a:cxn ang="0">
                    <a:pos x="287" y="71"/>
                  </a:cxn>
                  <a:cxn ang="0">
                    <a:pos x="283" y="90"/>
                  </a:cxn>
                  <a:cxn ang="0">
                    <a:pos x="251" y="82"/>
                  </a:cxn>
                  <a:cxn ang="0">
                    <a:pos x="245" y="103"/>
                  </a:cxn>
                  <a:cxn ang="0">
                    <a:pos x="233" y="118"/>
                  </a:cxn>
                  <a:cxn ang="0">
                    <a:pos x="218" y="130"/>
                  </a:cxn>
                  <a:cxn ang="0">
                    <a:pos x="213" y="148"/>
                  </a:cxn>
                  <a:cxn ang="0">
                    <a:pos x="203" y="166"/>
                  </a:cxn>
                  <a:cxn ang="0">
                    <a:pos x="187" y="157"/>
                  </a:cxn>
                  <a:cxn ang="0">
                    <a:pos x="180" y="175"/>
                  </a:cxn>
                  <a:cxn ang="0">
                    <a:pos x="172" y="193"/>
                  </a:cxn>
                  <a:cxn ang="0">
                    <a:pos x="164" y="216"/>
                  </a:cxn>
                  <a:cxn ang="0">
                    <a:pos x="160" y="242"/>
                  </a:cxn>
                  <a:cxn ang="0">
                    <a:pos x="157" y="252"/>
                  </a:cxn>
                  <a:cxn ang="0">
                    <a:pos x="131" y="267"/>
                  </a:cxn>
                  <a:cxn ang="0">
                    <a:pos x="122" y="274"/>
                  </a:cxn>
                  <a:cxn ang="0">
                    <a:pos x="99" y="282"/>
                  </a:cxn>
                  <a:cxn ang="0">
                    <a:pos x="79" y="290"/>
                  </a:cxn>
                  <a:cxn ang="0">
                    <a:pos x="54" y="278"/>
                  </a:cxn>
                  <a:cxn ang="0">
                    <a:pos x="41" y="267"/>
                  </a:cxn>
                  <a:cxn ang="0">
                    <a:pos x="13" y="240"/>
                  </a:cxn>
                  <a:cxn ang="0">
                    <a:pos x="3" y="213"/>
                  </a:cxn>
                  <a:cxn ang="0">
                    <a:pos x="0" y="202"/>
                  </a:cxn>
                </a:cxnLst>
                <a:rect l="0" t="0" r="r" b="b"/>
                <a:pathLst>
                  <a:path w="289" h="290">
                    <a:moveTo>
                      <a:pt x="0" y="202"/>
                    </a:moveTo>
                    <a:lnTo>
                      <a:pt x="0" y="202"/>
                    </a:lnTo>
                    <a:lnTo>
                      <a:pt x="5" y="201"/>
                    </a:lnTo>
                    <a:lnTo>
                      <a:pt x="13" y="198"/>
                    </a:lnTo>
                    <a:lnTo>
                      <a:pt x="17" y="193"/>
                    </a:lnTo>
                    <a:lnTo>
                      <a:pt x="17" y="187"/>
                    </a:lnTo>
                    <a:lnTo>
                      <a:pt x="23" y="183"/>
                    </a:lnTo>
                    <a:lnTo>
                      <a:pt x="22" y="174"/>
                    </a:lnTo>
                    <a:lnTo>
                      <a:pt x="20" y="171"/>
                    </a:lnTo>
                    <a:lnTo>
                      <a:pt x="22" y="166"/>
                    </a:lnTo>
                    <a:lnTo>
                      <a:pt x="23" y="163"/>
                    </a:lnTo>
                    <a:lnTo>
                      <a:pt x="23" y="157"/>
                    </a:lnTo>
                    <a:lnTo>
                      <a:pt x="24" y="152"/>
                    </a:lnTo>
                    <a:lnTo>
                      <a:pt x="28" y="147"/>
                    </a:lnTo>
                    <a:lnTo>
                      <a:pt x="34" y="149"/>
                    </a:lnTo>
                    <a:lnTo>
                      <a:pt x="39" y="157"/>
                    </a:lnTo>
                    <a:lnTo>
                      <a:pt x="41" y="152"/>
                    </a:lnTo>
                    <a:lnTo>
                      <a:pt x="45" y="147"/>
                    </a:lnTo>
                    <a:lnTo>
                      <a:pt x="41" y="141"/>
                    </a:lnTo>
                    <a:lnTo>
                      <a:pt x="43" y="136"/>
                    </a:lnTo>
                    <a:lnTo>
                      <a:pt x="43" y="130"/>
                    </a:lnTo>
                    <a:lnTo>
                      <a:pt x="46" y="125"/>
                    </a:lnTo>
                    <a:lnTo>
                      <a:pt x="53" y="121"/>
                    </a:lnTo>
                    <a:lnTo>
                      <a:pt x="53" y="117"/>
                    </a:lnTo>
                    <a:lnTo>
                      <a:pt x="58" y="110"/>
                    </a:lnTo>
                    <a:lnTo>
                      <a:pt x="66" y="113"/>
                    </a:lnTo>
                    <a:lnTo>
                      <a:pt x="77" y="105"/>
                    </a:lnTo>
                    <a:lnTo>
                      <a:pt x="84" y="94"/>
                    </a:lnTo>
                    <a:lnTo>
                      <a:pt x="89" y="87"/>
                    </a:lnTo>
                    <a:lnTo>
                      <a:pt x="92" y="77"/>
                    </a:lnTo>
                    <a:lnTo>
                      <a:pt x="92" y="72"/>
                    </a:lnTo>
                    <a:lnTo>
                      <a:pt x="92" y="67"/>
                    </a:lnTo>
                    <a:lnTo>
                      <a:pt x="92" y="61"/>
                    </a:lnTo>
                    <a:lnTo>
                      <a:pt x="93" y="61"/>
                    </a:lnTo>
                    <a:lnTo>
                      <a:pt x="95" y="54"/>
                    </a:lnTo>
                    <a:lnTo>
                      <a:pt x="93" y="49"/>
                    </a:lnTo>
                    <a:lnTo>
                      <a:pt x="96" y="33"/>
                    </a:lnTo>
                    <a:lnTo>
                      <a:pt x="98" y="27"/>
                    </a:lnTo>
                    <a:lnTo>
                      <a:pt x="95" y="12"/>
                    </a:lnTo>
                    <a:lnTo>
                      <a:pt x="91" y="7"/>
                    </a:lnTo>
                    <a:lnTo>
                      <a:pt x="92" y="3"/>
                    </a:lnTo>
                    <a:lnTo>
                      <a:pt x="95" y="3"/>
                    </a:lnTo>
                    <a:lnTo>
                      <a:pt x="99" y="0"/>
                    </a:lnTo>
                    <a:lnTo>
                      <a:pt x="111" y="75"/>
                    </a:lnTo>
                    <a:lnTo>
                      <a:pt x="176" y="63"/>
                    </a:lnTo>
                    <a:lnTo>
                      <a:pt x="183" y="106"/>
                    </a:lnTo>
                    <a:lnTo>
                      <a:pt x="187" y="101"/>
                    </a:lnTo>
                    <a:lnTo>
                      <a:pt x="192" y="95"/>
                    </a:lnTo>
                    <a:lnTo>
                      <a:pt x="195" y="91"/>
                    </a:lnTo>
                    <a:lnTo>
                      <a:pt x="201" y="84"/>
                    </a:lnTo>
                    <a:lnTo>
                      <a:pt x="202" y="80"/>
                    </a:lnTo>
                    <a:lnTo>
                      <a:pt x="207" y="77"/>
                    </a:lnTo>
                    <a:lnTo>
                      <a:pt x="213" y="79"/>
                    </a:lnTo>
                    <a:lnTo>
                      <a:pt x="220" y="68"/>
                    </a:lnTo>
                    <a:lnTo>
                      <a:pt x="220" y="63"/>
                    </a:lnTo>
                    <a:lnTo>
                      <a:pt x="221" y="63"/>
                    </a:lnTo>
                    <a:lnTo>
                      <a:pt x="226" y="68"/>
                    </a:lnTo>
                    <a:lnTo>
                      <a:pt x="232" y="69"/>
                    </a:lnTo>
                    <a:lnTo>
                      <a:pt x="240" y="68"/>
                    </a:lnTo>
                    <a:lnTo>
                      <a:pt x="241" y="63"/>
                    </a:lnTo>
                    <a:lnTo>
                      <a:pt x="245" y="57"/>
                    </a:lnTo>
                    <a:lnTo>
                      <a:pt x="251" y="57"/>
                    </a:lnTo>
                    <a:lnTo>
                      <a:pt x="253" y="52"/>
                    </a:lnTo>
                    <a:lnTo>
                      <a:pt x="258" y="49"/>
                    </a:lnTo>
                    <a:lnTo>
                      <a:pt x="263" y="52"/>
                    </a:lnTo>
                    <a:lnTo>
                      <a:pt x="268" y="54"/>
                    </a:lnTo>
                    <a:lnTo>
                      <a:pt x="279" y="54"/>
                    </a:lnTo>
                    <a:lnTo>
                      <a:pt x="279" y="54"/>
                    </a:lnTo>
                    <a:lnTo>
                      <a:pt x="278" y="60"/>
                    </a:lnTo>
                    <a:lnTo>
                      <a:pt x="283" y="61"/>
                    </a:lnTo>
                    <a:lnTo>
                      <a:pt x="283" y="67"/>
                    </a:lnTo>
                    <a:lnTo>
                      <a:pt x="287" y="71"/>
                    </a:lnTo>
                    <a:lnTo>
                      <a:pt x="289" y="75"/>
                    </a:lnTo>
                    <a:lnTo>
                      <a:pt x="287" y="84"/>
                    </a:lnTo>
                    <a:lnTo>
                      <a:pt x="283" y="90"/>
                    </a:lnTo>
                    <a:lnTo>
                      <a:pt x="255" y="73"/>
                    </a:lnTo>
                    <a:lnTo>
                      <a:pt x="249" y="76"/>
                    </a:lnTo>
                    <a:lnTo>
                      <a:pt x="251" y="82"/>
                    </a:lnTo>
                    <a:lnTo>
                      <a:pt x="248" y="87"/>
                    </a:lnTo>
                    <a:lnTo>
                      <a:pt x="249" y="98"/>
                    </a:lnTo>
                    <a:lnTo>
                      <a:pt x="245" y="103"/>
                    </a:lnTo>
                    <a:lnTo>
                      <a:pt x="243" y="113"/>
                    </a:lnTo>
                    <a:lnTo>
                      <a:pt x="239" y="118"/>
                    </a:lnTo>
                    <a:lnTo>
                      <a:pt x="233" y="118"/>
                    </a:lnTo>
                    <a:lnTo>
                      <a:pt x="229" y="129"/>
                    </a:lnTo>
                    <a:lnTo>
                      <a:pt x="224" y="130"/>
                    </a:lnTo>
                    <a:lnTo>
                      <a:pt x="218" y="130"/>
                    </a:lnTo>
                    <a:lnTo>
                      <a:pt x="217" y="136"/>
                    </a:lnTo>
                    <a:lnTo>
                      <a:pt x="216" y="143"/>
                    </a:lnTo>
                    <a:lnTo>
                      <a:pt x="213" y="148"/>
                    </a:lnTo>
                    <a:lnTo>
                      <a:pt x="210" y="159"/>
                    </a:lnTo>
                    <a:lnTo>
                      <a:pt x="209" y="164"/>
                    </a:lnTo>
                    <a:lnTo>
                      <a:pt x="203" y="166"/>
                    </a:lnTo>
                    <a:lnTo>
                      <a:pt x="192" y="164"/>
                    </a:lnTo>
                    <a:lnTo>
                      <a:pt x="192" y="162"/>
                    </a:lnTo>
                    <a:lnTo>
                      <a:pt x="187" y="157"/>
                    </a:lnTo>
                    <a:lnTo>
                      <a:pt x="182" y="159"/>
                    </a:lnTo>
                    <a:lnTo>
                      <a:pt x="182" y="170"/>
                    </a:lnTo>
                    <a:lnTo>
                      <a:pt x="180" y="175"/>
                    </a:lnTo>
                    <a:lnTo>
                      <a:pt x="179" y="178"/>
                    </a:lnTo>
                    <a:lnTo>
                      <a:pt x="175" y="187"/>
                    </a:lnTo>
                    <a:lnTo>
                      <a:pt x="172" y="193"/>
                    </a:lnTo>
                    <a:lnTo>
                      <a:pt x="171" y="198"/>
                    </a:lnTo>
                    <a:lnTo>
                      <a:pt x="169" y="209"/>
                    </a:lnTo>
                    <a:lnTo>
                      <a:pt x="164" y="216"/>
                    </a:lnTo>
                    <a:lnTo>
                      <a:pt x="159" y="227"/>
                    </a:lnTo>
                    <a:lnTo>
                      <a:pt x="156" y="236"/>
                    </a:lnTo>
                    <a:lnTo>
                      <a:pt x="160" y="242"/>
                    </a:lnTo>
                    <a:lnTo>
                      <a:pt x="156" y="247"/>
                    </a:lnTo>
                    <a:lnTo>
                      <a:pt x="157" y="252"/>
                    </a:lnTo>
                    <a:lnTo>
                      <a:pt x="157" y="252"/>
                    </a:lnTo>
                    <a:lnTo>
                      <a:pt x="146" y="261"/>
                    </a:lnTo>
                    <a:lnTo>
                      <a:pt x="141" y="259"/>
                    </a:lnTo>
                    <a:lnTo>
                      <a:pt x="131" y="267"/>
                    </a:lnTo>
                    <a:lnTo>
                      <a:pt x="123" y="265"/>
                    </a:lnTo>
                    <a:lnTo>
                      <a:pt x="123" y="270"/>
                    </a:lnTo>
                    <a:lnTo>
                      <a:pt x="122" y="274"/>
                    </a:lnTo>
                    <a:lnTo>
                      <a:pt x="117" y="277"/>
                    </a:lnTo>
                    <a:lnTo>
                      <a:pt x="104" y="282"/>
                    </a:lnTo>
                    <a:lnTo>
                      <a:pt x="99" y="282"/>
                    </a:lnTo>
                    <a:lnTo>
                      <a:pt x="91" y="278"/>
                    </a:lnTo>
                    <a:lnTo>
                      <a:pt x="88" y="284"/>
                    </a:lnTo>
                    <a:lnTo>
                      <a:pt x="79" y="290"/>
                    </a:lnTo>
                    <a:lnTo>
                      <a:pt x="70" y="289"/>
                    </a:lnTo>
                    <a:lnTo>
                      <a:pt x="60" y="284"/>
                    </a:lnTo>
                    <a:lnTo>
                      <a:pt x="54" y="278"/>
                    </a:lnTo>
                    <a:lnTo>
                      <a:pt x="50" y="273"/>
                    </a:lnTo>
                    <a:lnTo>
                      <a:pt x="50" y="267"/>
                    </a:lnTo>
                    <a:lnTo>
                      <a:pt x="41" y="267"/>
                    </a:lnTo>
                    <a:lnTo>
                      <a:pt x="30" y="259"/>
                    </a:lnTo>
                    <a:lnTo>
                      <a:pt x="19" y="246"/>
                    </a:lnTo>
                    <a:lnTo>
                      <a:pt x="13" y="240"/>
                    </a:lnTo>
                    <a:lnTo>
                      <a:pt x="12" y="235"/>
                    </a:lnTo>
                    <a:lnTo>
                      <a:pt x="0" y="224"/>
                    </a:lnTo>
                    <a:lnTo>
                      <a:pt x="3" y="213"/>
                    </a:lnTo>
                    <a:lnTo>
                      <a:pt x="3" y="208"/>
                    </a:lnTo>
                    <a:lnTo>
                      <a:pt x="0" y="205"/>
                    </a:lnTo>
                    <a:lnTo>
                      <a:pt x="0" y="202"/>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20" name="Freeform 153"/>
              <p:cNvSpPr>
                <a:spLocks/>
              </p:cNvSpPr>
              <p:nvPr/>
            </p:nvSpPr>
            <p:spPr bwMode="auto">
              <a:xfrm>
                <a:off x="7287745" y="3120897"/>
                <a:ext cx="732954" cy="756553"/>
              </a:xfrm>
              <a:custGeom>
                <a:avLst/>
                <a:gdLst/>
                <a:ahLst/>
                <a:cxnLst>
                  <a:cxn ang="0">
                    <a:pos x="5" y="201"/>
                  </a:cxn>
                  <a:cxn ang="0">
                    <a:pos x="17" y="187"/>
                  </a:cxn>
                  <a:cxn ang="0">
                    <a:pos x="20" y="171"/>
                  </a:cxn>
                  <a:cxn ang="0">
                    <a:pos x="23" y="157"/>
                  </a:cxn>
                  <a:cxn ang="0">
                    <a:pos x="34" y="149"/>
                  </a:cxn>
                  <a:cxn ang="0">
                    <a:pos x="45" y="147"/>
                  </a:cxn>
                  <a:cxn ang="0">
                    <a:pos x="43" y="130"/>
                  </a:cxn>
                  <a:cxn ang="0">
                    <a:pos x="53" y="117"/>
                  </a:cxn>
                  <a:cxn ang="0">
                    <a:pos x="77" y="105"/>
                  </a:cxn>
                  <a:cxn ang="0">
                    <a:pos x="92" y="77"/>
                  </a:cxn>
                  <a:cxn ang="0">
                    <a:pos x="92" y="61"/>
                  </a:cxn>
                  <a:cxn ang="0">
                    <a:pos x="93" y="49"/>
                  </a:cxn>
                  <a:cxn ang="0">
                    <a:pos x="95" y="12"/>
                  </a:cxn>
                  <a:cxn ang="0">
                    <a:pos x="95" y="3"/>
                  </a:cxn>
                  <a:cxn ang="0">
                    <a:pos x="176" y="63"/>
                  </a:cxn>
                  <a:cxn ang="0">
                    <a:pos x="192" y="95"/>
                  </a:cxn>
                  <a:cxn ang="0">
                    <a:pos x="202" y="80"/>
                  </a:cxn>
                  <a:cxn ang="0">
                    <a:pos x="220" y="68"/>
                  </a:cxn>
                  <a:cxn ang="0">
                    <a:pos x="226" y="68"/>
                  </a:cxn>
                  <a:cxn ang="0">
                    <a:pos x="241" y="63"/>
                  </a:cxn>
                  <a:cxn ang="0">
                    <a:pos x="253" y="52"/>
                  </a:cxn>
                  <a:cxn ang="0">
                    <a:pos x="268" y="54"/>
                  </a:cxn>
                  <a:cxn ang="0">
                    <a:pos x="278" y="60"/>
                  </a:cxn>
                  <a:cxn ang="0">
                    <a:pos x="287" y="71"/>
                  </a:cxn>
                  <a:cxn ang="0">
                    <a:pos x="283" y="90"/>
                  </a:cxn>
                  <a:cxn ang="0">
                    <a:pos x="251" y="82"/>
                  </a:cxn>
                  <a:cxn ang="0">
                    <a:pos x="245" y="103"/>
                  </a:cxn>
                  <a:cxn ang="0">
                    <a:pos x="233" y="118"/>
                  </a:cxn>
                  <a:cxn ang="0">
                    <a:pos x="218" y="130"/>
                  </a:cxn>
                  <a:cxn ang="0">
                    <a:pos x="213" y="148"/>
                  </a:cxn>
                  <a:cxn ang="0">
                    <a:pos x="203" y="166"/>
                  </a:cxn>
                  <a:cxn ang="0">
                    <a:pos x="187" y="157"/>
                  </a:cxn>
                  <a:cxn ang="0">
                    <a:pos x="180" y="175"/>
                  </a:cxn>
                  <a:cxn ang="0">
                    <a:pos x="172" y="193"/>
                  </a:cxn>
                  <a:cxn ang="0">
                    <a:pos x="164" y="216"/>
                  </a:cxn>
                  <a:cxn ang="0">
                    <a:pos x="160" y="242"/>
                  </a:cxn>
                  <a:cxn ang="0">
                    <a:pos x="157" y="252"/>
                  </a:cxn>
                  <a:cxn ang="0">
                    <a:pos x="131" y="267"/>
                  </a:cxn>
                  <a:cxn ang="0">
                    <a:pos x="122" y="274"/>
                  </a:cxn>
                  <a:cxn ang="0">
                    <a:pos x="99" y="282"/>
                  </a:cxn>
                  <a:cxn ang="0">
                    <a:pos x="79" y="290"/>
                  </a:cxn>
                  <a:cxn ang="0">
                    <a:pos x="54" y="278"/>
                  </a:cxn>
                  <a:cxn ang="0">
                    <a:pos x="41" y="267"/>
                  </a:cxn>
                  <a:cxn ang="0">
                    <a:pos x="13" y="240"/>
                  </a:cxn>
                  <a:cxn ang="0">
                    <a:pos x="3" y="213"/>
                  </a:cxn>
                  <a:cxn ang="0">
                    <a:pos x="0" y="202"/>
                  </a:cxn>
                </a:cxnLst>
                <a:rect l="0" t="0" r="r" b="b"/>
                <a:pathLst>
                  <a:path w="289" h="290">
                    <a:moveTo>
                      <a:pt x="0" y="202"/>
                    </a:moveTo>
                    <a:lnTo>
                      <a:pt x="0" y="202"/>
                    </a:lnTo>
                    <a:lnTo>
                      <a:pt x="5" y="201"/>
                    </a:lnTo>
                    <a:lnTo>
                      <a:pt x="13" y="198"/>
                    </a:lnTo>
                    <a:lnTo>
                      <a:pt x="17" y="193"/>
                    </a:lnTo>
                    <a:lnTo>
                      <a:pt x="17" y="187"/>
                    </a:lnTo>
                    <a:lnTo>
                      <a:pt x="23" y="183"/>
                    </a:lnTo>
                    <a:lnTo>
                      <a:pt x="22" y="174"/>
                    </a:lnTo>
                    <a:lnTo>
                      <a:pt x="20" y="171"/>
                    </a:lnTo>
                    <a:lnTo>
                      <a:pt x="22" y="166"/>
                    </a:lnTo>
                    <a:lnTo>
                      <a:pt x="23" y="163"/>
                    </a:lnTo>
                    <a:lnTo>
                      <a:pt x="23" y="157"/>
                    </a:lnTo>
                    <a:lnTo>
                      <a:pt x="24" y="152"/>
                    </a:lnTo>
                    <a:lnTo>
                      <a:pt x="28" y="147"/>
                    </a:lnTo>
                    <a:lnTo>
                      <a:pt x="34" y="149"/>
                    </a:lnTo>
                    <a:lnTo>
                      <a:pt x="39" y="157"/>
                    </a:lnTo>
                    <a:lnTo>
                      <a:pt x="41" y="152"/>
                    </a:lnTo>
                    <a:lnTo>
                      <a:pt x="45" y="147"/>
                    </a:lnTo>
                    <a:lnTo>
                      <a:pt x="41" y="141"/>
                    </a:lnTo>
                    <a:lnTo>
                      <a:pt x="43" y="136"/>
                    </a:lnTo>
                    <a:lnTo>
                      <a:pt x="43" y="130"/>
                    </a:lnTo>
                    <a:lnTo>
                      <a:pt x="46" y="125"/>
                    </a:lnTo>
                    <a:lnTo>
                      <a:pt x="53" y="121"/>
                    </a:lnTo>
                    <a:lnTo>
                      <a:pt x="53" y="117"/>
                    </a:lnTo>
                    <a:lnTo>
                      <a:pt x="58" y="110"/>
                    </a:lnTo>
                    <a:lnTo>
                      <a:pt x="66" y="113"/>
                    </a:lnTo>
                    <a:lnTo>
                      <a:pt x="77" y="105"/>
                    </a:lnTo>
                    <a:lnTo>
                      <a:pt x="84" y="94"/>
                    </a:lnTo>
                    <a:lnTo>
                      <a:pt x="89" y="87"/>
                    </a:lnTo>
                    <a:lnTo>
                      <a:pt x="92" y="77"/>
                    </a:lnTo>
                    <a:lnTo>
                      <a:pt x="92" y="72"/>
                    </a:lnTo>
                    <a:lnTo>
                      <a:pt x="92" y="67"/>
                    </a:lnTo>
                    <a:lnTo>
                      <a:pt x="92" y="61"/>
                    </a:lnTo>
                    <a:lnTo>
                      <a:pt x="93" y="61"/>
                    </a:lnTo>
                    <a:lnTo>
                      <a:pt x="95" y="54"/>
                    </a:lnTo>
                    <a:lnTo>
                      <a:pt x="93" y="49"/>
                    </a:lnTo>
                    <a:lnTo>
                      <a:pt x="96" y="33"/>
                    </a:lnTo>
                    <a:lnTo>
                      <a:pt x="98" y="27"/>
                    </a:lnTo>
                    <a:lnTo>
                      <a:pt x="95" y="12"/>
                    </a:lnTo>
                    <a:lnTo>
                      <a:pt x="91" y="7"/>
                    </a:lnTo>
                    <a:lnTo>
                      <a:pt x="92" y="3"/>
                    </a:lnTo>
                    <a:lnTo>
                      <a:pt x="95" y="3"/>
                    </a:lnTo>
                    <a:lnTo>
                      <a:pt x="99" y="0"/>
                    </a:lnTo>
                    <a:lnTo>
                      <a:pt x="111" y="75"/>
                    </a:lnTo>
                    <a:lnTo>
                      <a:pt x="176" y="63"/>
                    </a:lnTo>
                    <a:lnTo>
                      <a:pt x="183" y="106"/>
                    </a:lnTo>
                    <a:lnTo>
                      <a:pt x="187" y="101"/>
                    </a:lnTo>
                    <a:lnTo>
                      <a:pt x="192" y="95"/>
                    </a:lnTo>
                    <a:lnTo>
                      <a:pt x="195" y="91"/>
                    </a:lnTo>
                    <a:lnTo>
                      <a:pt x="201" y="84"/>
                    </a:lnTo>
                    <a:lnTo>
                      <a:pt x="202" y="80"/>
                    </a:lnTo>
                    <a:lnTo>
                      <a:pt x="207" y="77"/>
                    </a:lnTo>
                    <a:lnTo>
                      <a:pt x="213" y="79"/>
                    </a:lnTo>
                    <a:lnTo>
                      <a:pt x="220" y="68"/>
                    </a:lnTo>
                    <a:lnTo>
                      <a:pt x="220" y="63"/>
                    </a:lnTo>
                    <a:lnTo>
                      <a:pt x="221" y="63"/>
                    </a:lnTo>
                    <a:lnTo>
                      <a:pt x="226" y="68"/>
                    </a:lnTo>
                    <a:lnTo>
                      <a:pt x="232" y="69"/>
                    </a:lnTo>
                    <a:lnTo>
                      <a:pt x="240" y="68"/>
                    </a:lnTo>
                    <a:lnTo>
                      <a:pt x="241" y="63"/>
                    </a:lnTo>
                    <a:lnTo>
                      <a:pt x="245" y="57"/>
                    </a:lnTo>
                    <a:lnTo>
                      <a:pt x="251" y="57"/>
                    </a:lnTo>
                    <a:lnTo>
                      <a:pt x="253" y="52"/>
                    </a:lnTo>
                    <a:lnTo>
                      <a:pt x="258" y="49"/>
                    </a:lnTo>
                    <a:lnTo>
                      <a:pt x="263" y="52"/>
                    </a:lnTo>
                    <a:lnTo>
                      <a:pt x="268" y="54"/>
                    </a:lnTo>
                    <a:lnTo>
                      <a:pt x="279" y="54"/>
                    </a:lnTo>
                    <a:lnTo>
                      <a:pt x="279" y="54"/>
                    </a:lnTo>
                    <a:lnTo>
                      <a:pt x="278" y="60"/>
                    </a:lnTo>
                    <a:lnTo>
                      <a:pt x="283" y="61"/>
                    </a:lnTo>
                    <a:lnTo>
                      <a:pt x="283" y="67"/>
                    </a:lnTo>
                    <a:lnTo>
                      <a:pt x="287" y="71"/>
                    </a:lnTo>
                    <a:lnTo>
                      <a:pt x="289" y="75"/>
                    </a:lnTo>
                    <a:lnTo>
                      <a:pt x="287" y="84"/>
                    </a:lnTo>
                    <a:lnTo>
                      <a:pt x="283" y="90"/>
                    </a:lnTo>
                    <a:lnTo>
                      <a:pt x="255" y="73"/>
                    </a:lnTo>
                    <a:lnTo>
                      <a:pt x="249" y="76"/>
                    </a:lnTo>
                    <a:lnTo>
                      <a:pt x="251" y="82"/>
                    </a:lnTo>
                    <a:lnTo>
                      <a:pt x="248" y="87"/>
                    </a:lnTo>
                    <a:lnTo>
                      <a:pt x="249" y="98"/>
                    </a:lnTo>
                    <a:lnTo>
                      <a:pt x="245" y="103"/>
                    </a:lnTo>
                    <a:lnTo>
                      <a:pt x="243" y="113"/>
                    </a:lnTo>
                    <a:lnTo>
                      <a:pt x="239" y="118"/>
                    </a:lnTo>
                    <a:lnTo>
                      <a:pt x="233" y="118"/>
                    </a:lnTo>
                    <a:lnTo>
                      <a:pt x="229" y="129"/>
                    </a:lnTo>
                    <a:lnTo>
                      <a:pt x="224" y="130"/>
                    </a:lnTo>
                    <a:lnTo>
                      <a:pt x="218" y="130"/>
                    </a:lnTo>
                    <a:lnTo>
                      <a:pt x="217" y="136"/>
                    </a:lnTo>
                    <a:lnTo>
                      <a:pt x="216" y="143"/>
                    </a:lnTo>
                    <a:lnTo>
                      <a:pt x="213" y="148"/>
                    </a:lnTo>
                    <a:lnTo>
                      <a:pt x="210" y="159"/>
                    </a:lnTo>
                    <a:lnTo>
                      <a:pt x="209" y="164"/>
                    </a:lnTo>
                    <a:lnTo>
                      <a:pt x="203" y="166"/>
                    </a:lnTo>
                    <a:lnTo>
                      <a:pt x="192" y="164"/>
                    </a:lnTo>
                    <a:lnTo>
                      <a:pt x="192" y="162"/>
                    </a:lnTo>
                    <a:lnTo>
                      <a:pt x="187" y="157"/>
                    </a:lnTo>
                    <a:lnTo>
                      <a:pt x="182" y="159"/>
                    </a:lnTo>
                    <a:lnTo>
                      <a:pt x="182" y="170"/>
                    </a:lnTo>
                    <a:lnTo>
                      <a:pt x="180" y="175"/>
                    </a:lnTo>
                    <a:lnTo>
                      <a:pt x="179" y="178"/>
                    </a:lnTo>
                    <a:lnTo>
                      <a:pt x="175" y="187"/>
                    </a:lnTo>
                    <a:lnTo>
                      <a:pt x="172" y="193"/>
                    </a:lnTo>
                    <a:lnTo>
                      <a:pt x="171" y="198"/>
                    </a:lnTo>
                    <a:lnTo>
                      <a:pt x="169" y="209"/>
                    </a:lnTo>
                    <a:lnTo>
                      <a:pt x="164" y="216"/>
                    </a:lnTo>
                    <a:lnTo>
                      <a:pt x="159" y="227"/>
                    </a:lnTo>
                    <a:lnTo>
                      <a:pt x="156" y="236"/>
                    </a:lnTo>
                    <a:lnTo>
                      <a:pt x="160" y="242"/>
                    </a:lnTo>
                    <a:lnTo>
                      <a:pt x="156" y="247"/>
                    </a:lnTo>
                    <a:lnTo>
                      <a:pt x="157" y="252"/>
                    </a:lnTo>
                    <a:lnTo>
                      <a:pt x="157" y="252"/>
                    </a:lnTo>
                    <a:lnTo>
                      <a:pt x="146" y="261"/>
                    </a:lnTo>
                    <a:lnTo>
                      <a:pt x="141" y="259"/>
                    </a:lnTo>
                    <a:lnTo>
                      <a:pt x="131" y="267"/>
                    </a:lnTo>
                    <a:lnTo>
                      <a:pt x="123" y="265"/>
                    </a:lnTo>
                    <a:lnTo>
                      <a:pt x="123" y="270"/>
                    </a:lnTo>
                    <a:lnTo>
                      <a:pt x="122" y="274"/>
                    </a:lnTo>
                    <a:lnTo>
                      <a:pt x="117" y="277"/>
                    </a:lnTo>
                    <a:lnTo>
                      <a:pt x="104" y="282"/>
                    </a:lnTo>
                    <a:lnTo>
                      <a:pt x="99" y="282"/>
                    </a:lnTo>
                    <a:lnTo>
                      <a:pt x="91" y="278"/>
                    </a:lnTo>
                    <a:lnTo>
                      <a:pt x="88" y="284"/>
                    </a:lnTo>
                    <a:lnTo>
                      <a:pt x="79" y="290"/>
                    </a:lnTo>
                    <a:lnTo>
                      <a:pt x="70" y="289"/>
                    </a:lnTo>
                    <a:lnTo>
                      <a:pt x="60" y="284"/>
                    </a:lnTo>
                    <a:lnTo>
                      <a:pt x="54" y="278"/>
                    </a:lnTo>
                    <a:lnTo>
                      <a:pt x="50" y="273"/>
                    </a:lnTo>
                    <a:lnTo>
                      <a:pt x="50" y="267"/>
                    </a:lnTo>
                    <a:lnTo>
                      <a:pt x="41" y="267"/>
                    </a:lnTo>
                    <a:lnTo>
                      <a:pt x="30" y="259"/>
                    </a:lnTo>
                    <a:lnTo>
                      <a:pt x="19" y="246"/>
                    </a:lnTo>
                    <a:lnTo>
                      <a:pt x="13" y="240"/>
                    </a:lnTo>
                    <a:lnTo>
                      <a:pt x="12" y="235"/>
                    </a:lnTo>
                    <a:lnTo>
                      <a:pt x="0" y="224"/>
                    </a:lnTo>
                    <a:lnTo>
                      <a:pt x="3" y="213"/>
                    </a:lnTo>
                    <a:lnTo>
                      <a:pt x="3" y="208"/>
                    </a:lnTo>
                    <a:lnTo>
                      <a:pt x="0" y="205"/>
                    </a:lnTo>
                    <a:lnTo>
                      <a:pt x="0" y="202"/>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21" name="Freeform 154"/>
              <p:cNvSpPr>
                <a:spLocks/>
              </p:cNvSpPr>
              <p:nvPr/>
            </p:nvSpPr>
            <p:spPr bwMode="auto">
              <a:xfrm>
                <a:off x="7277601" y="4302686"/>
                <a:ext cx="829328" cy="654810"/>
              </a:xfrm>
              <a:custGeom>
                <a:avLst/>
                <a:gdLst/>
                <a:ahLst/>
                <a:cxnLst>
                  <a:cxn ang="0">
                    <a:pos x="35" y="23"/>
                  </a:cxn>
                  <a:cxn ang="0">
                    <a:pos x="58" y="10"/>
                  </a:cxn>
                  <a:cxn ang="0">
                    <a:pos x="145" y="0"/>
                  </a:cxn>
                  <a:cxn ang="0">
                    <a:pos x="164" y="11"/>
                  </a:cxn>
                  <a:cxn ang="0">
                    <a:pos x="168" y="23"/>
                  </a:cxn>
                  <a:cxn ang="0">
                    <a:pos x="327" y="73"/>
                  </a:cxn>
                  <a:cxn ang="0">
                    <a:pos x="310" y="91"/>
                  </a:cxn>
                  <a:cxn ang="0">
                    <a:pos x="297" y="134"/>
                  </a:cxn>
                  <a:cxn ang="0">
                    <a:pos x="293" y="117"/>
                  </a:cxn>
                  <a:cxn ang="0">
                    <a:pos x="287" y="130"/>
                  </a:cxn>
                  <a:cxn ang="0">
                    <a:pos x="293" y="144"/>
                  </a:cxn>
                  <a:cxn ang="0">
                    <a:pos x="287" y="149"/>
                  </a:cxn>
                  <a:cxn ang="0">
                    <a:pos x="275" y="155"/>
                  </a:cxn>
                  <a:cxn ang="0">
                    <a:pos x="270" y="168"/>
                  </a:cxn>
                  <a:cxn ang="0">
                    <a:pos x="257" y="179"/>
                  </a:cxn>
                  <a:cxn ang="0">
                    <a:pos x="253" y="182"/>
                  </a:cxn>
                  <a:cxn ang="0">
                    <a:pos x="251" y="191"/>
                  </a:cxn>
                  <a:cxn ang="0">
                    <a:pos x="240" y="199"/>
                  </a:cxn>
                  <a:cxn ang="0">
                    <a:pos x="233" y="205"/>
                  </a:cxn>
                  <a:cxn ang="0">
                    <a:pos x="217" y="206"/>
                  </a:cxn>
                  <a:cxn ang="0">
                    <a:pos x="215" y="213"/>
                  </a:cxn>
                  <a:cxn ang="0">
                    <a:pos x="220" y="221"/>
                  </a:cxn>
                  <a:cxn ang="0">
                    <a:pos x="217" y="228"/>
                  </a:cxn>
                  <a:cxn ang="0">
                    <a:pos x="207" y="227"/>
                  </a:cxn>
                  <a:cxn ang="0">
                    <a:pos x="196" y="213"/>
                  </a:cxn>
                  <a:cxn ang="0">
                    <a:pos x="205" y="232"/>
                  </a:cxn>
                  <a:cxn ang="0">
                    <a:pos x="203" y="241"/>
                  </a:cxn>
                  <a:cxn ang="0">
                    <a:pos x="199" y="251"/>
                  </a:cxn>
                  <a:cxn ang="0">
                    <a:pos x="183" y="247"/>
                  </a:cxn>
                  <a:cxn ang="0">
                    <a:pos x="179" y="232"/>
                  </a:cxn>
                  <a:cxn ang="0">
                    <a:pos x="168" y="216"/>
                  </a:cxn>
                  <a:cxn ang="0">
                    <a:pos x="154" y="204"/>
                  </a:cxn>
                  <a:cxn ang="0">
                    <a:pos x="145" y="185"/>
                  </a:cxn>
                  <a:cxn ang="0">
                    <a:pos x="129" y="172"/>
                  </a:cxn>
                  <a:cxn ang="0">
                    <a:pos x="118" y="164"/>
                  </a:cxn>
                  <a:cxn ang="0">
                    <a:pos x="110" y="151"/>
                  </a:cxn>
                  <a:cxn ang="0">
                    <a:pos x="97" y="138"/>
                  </a:cxn>
                  <a:cxn ang="0">
                    <a:pos x="85" y="129"/>
                  </a:cxn>
                  <a:cxn ang="0">
                    <a:pos x="59" y="111"/>
                  </a:cxn>
                  <a:cxn ang="0">
                    <a:pos x="39" y="83"/>
                  </a:cxn>
                  <a:cxn ang="0">
                    <a:pos x="23" y="75"/>
                  </a:cxn>
                  <a:cxn ang="0">
                    <a:pos x="3" y="62"/>
                  </a:cxn>
                  <a:cxn ang="0">
                    <a:pos x="12" y="37"/>
                  </a:cxn>
                </a:cxnLst>
                <a:rect l="0" t="0" r="r" b="b"/>
                <a:pathLst>
                  <a:path w="327" h="251">
                    <a:moveTo>
                      <a:pt x="12" y="33"/>
                    </a:moveTo>
                    <a:lnTo>
                      <a:pt x="30" y="25"/>
                    </a:lnTo>
                    <a:lnTo>
                      <a:pt x="35" y="23"/>
                    </a:lnTo>
                    <a:lnTo>
                      <a:pt x="43" y="16"/>
                    </a:lnTo>
                    <a:lnTo>
                      <a:pt x="54" y="12"/>
                    </a:lnTo>
                    <a:lnTo>
                      <a:pt x="58" y="10"/>
                    </a:lnTo>
                    <a:lnTo>
                      <a:pt x="64" y="8"/>
                    </a:lnTo>
                    <a:lnTo>
                      <a:pt x="123" y="1"/>
                    </a:lnTo>
                    <a:lnTo>
                      <a:pt x="145" y="0"/>
                    </a:lnTo>
                    <a:lnTo>
                      <a:pt x="150" y="6"/>
                    </a:lnTo>
                    <a:lnTo>
                      <a:pt x="154" y="3"/>
                    </a:lnTo>
                    <a:lnTo>
                      <a:pt x="164" y="11"/>
                    </a:lnTo>
                    <a:lnTo>
                      <a:pt x="165" y="16"/>
                    </a:lnTo>
                    <a:lnTo>
                      <a:pt x="167" y="22"/>
                    </a:lnTo>
                    <a:lnTo>
                      <a:pt x="168" y="23"/>
                    </a:lnTo>
                    <a:lnTo>
                      <a:pt x="241" y="12"/>
                    </a:lnTo>
                    <a:lnTo>
                      <a:pt x="325" y="71"/>
                    </a:lnTo>
                    <a:lnTo>
                      <a:pt x="327" y="73"/>
                    </a:lnTo>
                    <a:lnTo>
                      <a:pt x="327" y="76"/>
                    </a:lnTo>
                    <a:lnTo>
                      <a:pt x="323" y="79"/>
                    </a:lnTo>
                    <a:lnTo>
                      <a:pt x="310" y="91"/>
                    </a:lnTo>
                    <a:lnTo>
                      <a:pt x="300" y="113"/>
                    </a:lnTo>
                    <a:lnTo>
                      <a:pt x="297" y="118"/>
                    </a:lnTo>
                    <a:lnTo>
                      <a:pt x="297" y="134"/>
                    </a:lnTo>
                    <a:lnTo>
                      <a:pt x="294" y="130"/>
                    </a:lnTo>
                    <a:lnTo>
                      <a:pt x="290" y="128"/>
                    </a:lnTo>
                    <a:lnTo>
                      <a:pt x="293" y="117"/>
                    </a:lnTo>
                    <a:lnTo>
                      <a:pt x="291" y="118"/>
                    </a:lnTo>
                    <a:lnTo>
                      <a:pt x="289" y="124"/>
                    </a:lnTo>
                    <a:lnTo>
                      <a:pt x="287" y="130"/>
                    </a:lnTo>
                    <a:lnTo>
                      <a:pt x="293" y="133"/>
                    </a:lnTo>
                    <a:lnTo>
                      <a:pt x="297" y="138"/>
                    </a:lnTo>
                    <a:lnTo>
                      <a:pt x="293" y="144"/>
                    </a:lnTo>
                    <a:lnTo>
                      <a:pt x="287" y="142"/>
                    </a:lnTo>
                    <a:lnTo>
                      <a:pt x="291" y="144"/>
                    </a:lnTo>
                    <a:lnTo>
                      <a:pt x="287" y="149"/>
                    </a:lnTo>
                    <a:lnTo>
                      <a:pt x="286" y="155"/>
                    </a:lnTo>
                    <a:lnTo>
                      <a:pt x="281" y="156"/>
                    </a:lnTo>
                    <a:lnTo>
                      <a:pt x="275" y="155"/>
                    </a:lnTo>
                    <a:lnTo>
                      <a:pt x="272" y="160"/>
                    </a:lnTo>
                    <a:lnTo>
                      <a:pt x="274" y="166"/>
                    </a:lnTo>
                    <a:lnTo>
                      <a:pt x="270" y="168"/>
                    </a:lnTo>
                    <a:lnTo>
                      <a:pt x="267" y="172"/>
                    </a:lnTo>
                    <a:lnTo>
                      <a:pt x="263" y="178"/>
                    </a:lnTo>
                    <a:lnTo>
                      <a:pt x="257" y="179"/>
                    </a:lnTo>
                    <a:lnTo>
                      <a:pt x="256" y="174"/>
                    </a:lnTo>
                    <a:lnTo>
                      <a:pt x="251" y="174"/>
                    </a:lnTo>
                    <a:lnTo>
                      <a:pt x="253" y="182"/>
                    </a:lnTo>
                    <a:lnTo>
                      <a:pt x="257" y="183"/>
                    </a:lnTo>
                    <a:lnTo>
                      <a:pt x="256" y="189"/>
                    </a:lnTo>
                    <a:lnTo>
                      <a:pt x="251" y="191"/>
                    </a:lnTo>
                    <a:lnTo>
                      <a:pt x="251" y="194"/>
                    </a:lnTo>
                    <a:lnTo>
                      <a:pt x="245" y="195"/>
                    </a:lnTo>
                    <a:lnTo>
                      <a:pt x="240" y="199"/>
                    </a:lnTo>
                    <a:lnTo>
                      <a:pt x="234" y="198"/>
                    </a:lnTo>
                    <a:lnTo>
                      <a:pt x="239" y="199"/>
                    </a:lnTo>
                    <a:lnTo>
                      <a:pt x="233" y="205"/>
                    </a:lnTo>
                    <a:lnTo>
                      <a:pt x="228" y="206"/>
                    </a:lnTo>
                    <a:lnTo>
                      <a:pt x="224" y="208"/>
                    </a:lnTo>
                    <a:lnTo>
                      <a:pt x="217" y="206"/>
                    </a:lnTo>
                    <a:lnTo>
                      <a:pt x="206" y="212"/>
                    </a:lnTo>
                    <a:lnTo>
                      <a:pt x="210" y="210"/>
                    </a:lnTo>
                    <a:lnTo>
                      <a:pt x="215" y="213"/>
                    </a:lnTo>
                    <a:lnTo>
                      <a:pt x="221" y="213"/>
                    </a:lnTo>
                    <a:lnTo>
                      <a:pt x="224" y="216"/>
                    </a:lnTo>
                    <a:lnTo>
                      <a:pt x="220" y="221"/>
                    </a:lnTo>
                    <a:lnTo>
                      <a:pt x="225" y="216"/>
                    </a:lnTo>
                    <a:lnTo>
                      <a:pt x="222" y="224"/>
                    </a:lnTo>
                    <a:lnTo>
                      <a:pt x="217" y="228"/>
                    </a:lnTo>
                    <a:lnTo>
                      <a:pt x="211" y="225"/>
                    </a:lnTo>
                    <a:lnTo>
                      <a:pt x="209" y="216"/>
                    </a:lnTo>
                    <a:lnTo>
                      <a:pt x="207" y="227"/>
                    </a:lnTo>
                    <a:lnTo>
                      <a:pt x="202" y="221"/>
                    </a:lnTo>
                    <a:lnTo>
                      <a:pt x="201" y="217"/>
                    </a:lnTo>
                    <a:lnTo>
                      <a:pt x="196" y="213"/>
                    </a:lnTo>
                    <a:lnTo>
                      <a:pt x="201" y="223"/>
                    </a:lnTo>
                    <a:lnTo>
                      <a:pt x="202" y="228"/>
                    </a:lnTo>
                    <a:lnTo>
                      <a:pt x="205" y="232"/>
                    </a:lnTo>
                    <a:lnTo>
                      <a:pt x="210" y="236"/>
                    </a:lnTo>
                    <a:lnTo>
                      <a:pt x="206" y="240"/>
                    </a:lnTo>
                    <a:lnTo>
                      <a:pt x="203" y="241"/>
                    </a:lnTo>
                    <a:lnTo>
                      <a:pt x="203" y="236"/>
                    </a:lnTo>
                    <a:lnTo>
                      <a:pt x="201" y="241"/>
                    </a:lnTo>
                    <a:lnTo>
                      <a:pt x="199" y="251"/>
                    </a:lnTo>
                    <a:lnTo>
                      <a:pt x="196" y="251"/>
                    </a:lnTo>
                    <a:lnTo>
                      <a:pt x="194" y="250"/>
                    </a:lnTo>
                    <a:lnTo>
                      <a:pt x="183" y="247"/>
                    </a:lnTo>
                    <a:lnTo>
                      <a:pt x="179" y="243"/>
                    </a:lnTo>
                    <a:lnTo>
                      <a:pt x="179" y="237"/>
                    </a:lnTo>
                    <a:lnTo>
                      <a:pt x="179" y="232"/>
                    </a:lnTo>
                    <a:lnTo>
                      <a:pt x="175" y="227"/>
                    </a:lnTo>
                    <a:lnTo>
                      <a:pt x="172" y="221"/>
                    </a:lnTo>
                    <a:lnTo>
                      <a:pt x="168" y="216"/>
                    </a:lnTo>
                    <a:lnTo>
                      <a:pt x="161" y="213"/>
                    </a:lnTo>
                    <a:lnTo>
                      <a:pt x="156" y="209"/>
                    </a:lnTo>
                    <a:lnTo>
                      <a:pt x="154" y="204"/>
                    </a:lnTo>
                    <a:lnTo>
                      <a:pt x="154" y="198"/>
                    </a:lnTo>
                    <a:lnTo>
                      <a:pt x="152" y="193"/>
                    </a:lnTo>
                    <a:lnTo>
                      <a:pt x="145" y="185"/>
                    </a:lnTo>
                    <a:lnTo>
                      <a:pt x="145" y="180"/>
                    </a:lnTo>
                    <a:lnTo>
                      <a:pt x="134" y="174"/>
                    </a:lnTo>
                    <a:lnTo>
                      <a:pt x="129" y="172"/>
                    </a:lnTo>
                    <a:lnTo>
                      <a:pt x="123" y="167"/>
                    </a:lnTo>
                    <a:lnTo>
                      <a:pt x="123" y="166"/>
                    </a:lnTo>
                    <a:lnTo>
                      <a:pt x="118" y="164"/>
                    </a:lnTo>
                    <a:lnTo>
                      <a:pt x="118" y="159"/>
                    </a:lnTo>
                    <a:lnTo>
                      <a:pt x="111" y="156"/>
                    </a:lnTo>
                    <a:lnTo>
                      <a:pt x="110" y="151"/>
                    </a:lnTo>
                    <a:lnTo>
                      <a:pt x="110" y="147"/>
                    </a:lnTo>
                    <a:lnTo>
                      <a:pt x="106" y="144"/>
                    </a:lnTo>
                    <a:lnTo>
                      <a:pt x="97" y="138"/>
                    </a:lnTo>
                    <a:lnTo>
                      <a:pt x="92" y="137"/>
                    </a:lnTo>
                    <a:lnTo>
                      <a:pt x="89" y="134"/>
                    </a:lnTo>
                    <a:lnTo>
                      <a:pt x="85" y="129"/>
                    </a:lnTo>
                    <a:lnTo>
                      <a:pt x="80" y="122"/>
                    </a:lnTo>
                    <a:lnTo>
                      <a:pt x="70" y="118"/>
                    </a:lnTo>
                    <a:lnTo>
                      <a:pt x="59" y="111"/>
                    </a:lnTo>
                    <a:lnTo>
                      <a:pt x="46" y="94"/>
                    </a:lnTo>
                    <a:lnTo>
                      <a:pt x="45" y="88"/>
                    </a:lnTo>
                    <a:lnTo>
                      <a:pt x="39" y="83"/>
                    </a:lnTo>
                    <a:lnTo>
                      <a:pt x="36" y="77"/>
                    </a:lnTo>
                    <a:lnTo>
                      <a:pt x="31" y="73"/>
                    </a:lnTo>
                    <a:lnTo>
                      <a:pt x="23" y="75"/>
                    </a:lnTo>
                    <a:lnTo>
                      <a:pt x="13" y="67"/>
                    </a:lnTo>
                    <a:lnTo>
                      <a:pt x="8" y="65"/>
                    </a:lnTo>
                    <a:lnTo>
                      <a:pt x="3" y="62"/>
                    </a:lnTo>
                    <a:lnTo>
                      <a:pt x="0" y="57"/>
                    </a:lnTo>
                    <a:lnTo>
                      <a:pt x="1" y="52"/>
                    </a:lnTo>
                    <a:lnTo>
                      <a:pt x="12" y="37"/>
                    </a:lnTo>
                    <a:lnTo>
                      <a:pt x="12" y="33"/>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22" name="Freeform 155"/>
              <p:cNvSpPr>
                <a:spLocks/>
              </p:cNvSpPr>
              <p:nvPr/>
            </p:nvSpPr>
            <p:spPr bwMode="auto">
              <a:xfrm>
                <a:off x="7277601" y="4302686"/>
                <a:ext cx="829328" cy="654810"/>
              </a:xfrm>
              <a:custGeom>
                <a:avLst/>
                <a:gdLst/>
                <a:ahLst/>
                <a:cxnLst>
                  <a:cxn ang="0">
                    <a:pos x="35" y="23"/>
                  </a:cxn>
                  <a:cxn ang="0">
                    <a:pos x="58" y="10"/>
                  </a:cxn>
                  <a:cxn ang="0">
                    <a:pos x="145" y="0"/>
                  </a:cxn>
                  <a:cxn ang="0">
                    <a:pos x="164" y="11"/>
                  </a:cxn>
                  <a:cxn ang="0">
                    <a:pos x="168" y="23"/>
                  </a:cxn>
                  <a:cxn ang="0">
                    <a:pos x="327" y="73"/>
                  </a:cxn>
                  <a:cxn ang="0">
                    <a:pos x="310" y="91"/>
                  </a:cxn>
                  <a:cxn ang="0">
                    <a:pos x="297" y="134"/>
                  </a:cxn>
                  <a:cxn ang="0">
                    <a:pos x="293" y="117"/>
                  </a:cxn>
                  <a:cxn ang="0">
                    <a:pos x="287" y="130"/>
                  </a:cxn>
                  <a:cxn ang="0">
                    <a:pos x="293" y="144"/>
                  </a:cxn>
                  <a:cxn ang="0">
                    <a:pos x="287" y="149"/>
                  </a:cxn>
                  <a:cxn ang="0">
                    <a:pos x="275" y="155"/>
                  </a:cxn>
                  <a:cxn ang="0">
                    <a:pos x="270" y="168"/>
                  </a:cxn>
                  <a:cxn ang="0">
                    <a:pos x="257" y="179"/>
                  </a:cxn>
                  <a:cxn ang="0">
                    <a:pos x="253" y="182"/>
                  </a:cxn>
                  <a:cxn ang="0">
                    <a:pos x="251" y="191"/>
                  </a:cxn>
                  <a:cxn ang="0">
                    <a:pos x="240" y="199"/>
                  </a:cxn>
                  <a:cxn ang="0">
                    <a:pos x="233" y="205"/>
                  </a:cxn>
                  <a:cxn ang="0">
                    <a:pos x="217" y="206"/>
                  </a:cxn>
                  <a:cxn ang="0">
                    <a:pos x="215" y="213"/>
                  </a:cxn>
                  <a:cxn ang="0">
                    <a:pos x="220" y="221"/>
                  </a:cxn>
                  <a:cxn ang="0">
                    <a:pos x="217" y="228"/>
                  </a:cxn>
                  <a:cxn ang="0">
                    <a:pos x="207" y="227"/>
                  </a:cxn>
                  <a:cxn ang="0">
                    <a:pos x="196" y="213"/>
                  </a:cxn>
                  <a:cxn ang="0">
                    <a:pos x="205" y="232"/>
                  </a:cxn>
                  <a:cxn ang="0">
                    <a:pos x="203" y="241"/>
                  </a:cxn>
                  <a:cxn ang="0">
                    <a:pos x="199" y="251"/>
                  </a:cxn>
                  <a:cxn ang="0">
                    <a:pos x="183" y="247"/>
                  </a:cxn>
                  <a:cxn ang="0">
                    <a:pos x="179" y="232"/>
                  </a:cxn>
                  <a:cxn ang="0">
                    <a:pos x="168" y="216"/>
                  </a:cxn>
                  <a:cxn ang="0">
                    <a:pos x="154" y="204"/>
                  </a:cxn>
                  <a:cxn ang="0">
                    <a:pos x="145" y="185"/>
                  </a:cxn>
                  <a:cxn ang="0">
                    <a:pos x="129" y="172"/>
                  </a:cxn>
                  <a:cxn ang="0">
                    <a:pos x="118" y="164"/>
                  </a:cxn>
                  <a:cxn ang="0">
                    <a:pos x="110" y="151"/>
                  </a:cxn>
                  <a:cxn ang="0">
                    <a:pos x="97" y="138"/>
                  </a:cxn>
                  <a:cxn ang="0">
                    <a:pos x="85" y="129"/>
                  </a:cxn>
                  <a:cxn ang="0">
                    <a:pos x="59" y="111"/>
                  </a:cxn>
                  <a:cxn ang="0">
                    <a:pos x="39" y="83"/>
                  </a:cxn>
                  <a:cxn ang="0">
                    <a:pos x="23" y="75"/>
                  </a:cxn>
                  <a:cxn ang="0">
                    <a:pos x="3" y="62"/>
                  </a:cxn>
                  <a:cxn ang="0">
                    <a:pos x="12" y="37"/>
                  </a:cxn>
                </a:cxnLst>
                <a:rect l="0" t="0" r="r" b="b"/>
                <a:pathLst>
                  <a:path w="327" h="251">
                    <a:moveTo>
                      <a:pt x="12" y="33"/>
                    </a:moveTo>
                    <a:lnTo>
                      <a:pt x="30" y="25"/>
                    </a:lnTo>
                    <a:lnTo>
                      <a:pt x="35" y="23"/>
                    </a:lnTo>
                    <a:lnTo>
                      <a:pt x="43" y="16"/>
                    </a:lnTo>
                    <a:lnTo>
                      <a:pt x="54" y="12"/>
                    </a:lnTo>
                    <a:lnTo>
                      <a:pt x="58" y="10"/>
                    </a:lnTo>
                    <a:lnTo>
                      <a:pt x="64" y="8"/>
                    </a:lnTo>
                    <a:lnTo>
                      <a:pt x="123" y="1"/>
                    </a:lnTo>
                    <a:lnTo>
                      <a:pt x="145" y="0"/>
                    </a:lnTo>
                    <a:lnTo>
                      <a:pt x="150" y="6"/>
                    </a:lnTo>
                    <a:lnTo>
                      <a:pt x="154" y="3"/>
                    </a:lnTo>
                    <a:lnTo>
                      <a:pt x="164" y="11"/>
                    </a:lnTo>
                    <a:lnTo>
                      <a:pt x="165" y="16"/>
                    </a:lnTo>
                    <a:lnTo>
                      <a:pt x="167" y="22"/>
                    </a:lnTo>
                    <a:lnTo>
                      <a:pt x="168" y="23"/>
                    </a:lnTo>
                    <a:lnTo>
                      <a:pt x="241" y="12"/>
                    </a:lnTo>
                    <a:lnTo>
                      <a:pt x="325" y="71"/>
                    </a:lnTo>
                    <a:lnTo>
                      <a:pt x="327" y="73"/>
                    </a:lnTo>
                    <a:lnTo>
                      <a:pt x="327" y="76"/>
                    </a:lnTo>
                    <a:lnTo>
                      <a:pt x="323" y="79"/>
                    </a:lnTo>
                    <a:lnTo>
                      <a:pt x="310" y="91"/>
                    </a:lnTo>
                    <a:lnTo>
                      <a:pt x="300" y="113"/>
                    </a:lnTo>
                    <a:lnTo>
                      <a:pt x="297" y="118"/>
                    </a:lnTo>
                    <a:lnTo>
                      <a:pt x="297" y="134"/>
                    </a:lnTo>
                    <a:lnTo>
                      <a:pt x="294" y="130"/>
                    </a:lnTo>
                    <a:lnTo>
                      <a:pt x="290" y="128"/>
                    </a:lnTo>
                    <a:lnTo>
                      <a:pt x="293" y="117"/>
                    </a:lnTo>
                    <a:lnTo>
                      <a:pt x="291" y="118"/>
                    </a:lnTo>
                    <a:lnTo>
                      <a:pt x="289" y="124"/>
                    </a:lnTo>
                    <a:lnTo>
                      <a:pt x="287" y="130"/>
                    </a:lnTo>
                    <a:lnTo>
                      <a:pt x="293" y="133"/>
                    </a:lnTo>
                    <a:lnTo>
                      <a:pt x="297" y="138"/>
                    </a:lnTo>
                    <a:lnTo>
                      <a:pt x="293" y="144"/>
                    </a:lnTo>
                    <a:lnTo>
                      <a:pt x="287" y="142"/>
                    </a:lnTo>
                    <a:lnTo>
                      <a:pt x="291" y="144"/>
                    </a:lnTo>
                    <a:lnTo>
                      <a:pt x="287" y="149"/>
                    </a:lnTo>
                    <a:lnTo>
                      <a:pt x="286" y="155"/>
                    </a:lnTo>
                    <a:lnTo>
                      <a:pt x="281" y="156"/>
                    </a:lnTo>
                    <a:lnTo>
                      <a:pt x="275" y="155"/>
                    </a:lnTo>
                    <a:lnTo>
                      <a:pt x="272" y="160"/>
                    </a:lnTo>
                    <a:lnTo>
                      <a:pt x="274" y="166"/>
                    </a:lnTo>
                    <a:lnTo>
                      <a:pt x="270" y="168"/>
                    </a:lnTo>
                    <a:lnTo>
                      <a:pt x="267" y="172"/>
                    </a:lnTo>
                    <a:lnTo>
                      <a:pt x="263" y="178"/>
                    </a:lnTo>
                    <a:lnTo>
                      <a:pt x="257" y="179"/>
                    </a:lnTo>
                    <a:lnTo>
                      <a:pt x="256" y="174"/>
                    </a:lnTo>
                    <a:lnTo>
                      <a:pt x="251" y="174"/>
                    </a:lnTo>
                    <a:lnTo>
                      <a:pt x="253" y="182"/>
                    </a:lnTo>
                    <a:lnTo>
                      <a:pt x="257" y="183"/>
                    </a:lnTo>
                    <a:lnTo>
                      <a:pt x="256" y="189"/>
                    </a:lnTo>
                    <a:lnTo>
                      <a:pt x="251" y="191"/>
                    </a:lnTo>
                    <a:lnTo>
                      <a:pt x="251" y="194"/>
                    </a:lnTo>
                    <a:lnTo>
                      <a:pt x="245" y="195"/>
                    </a:lnTo>
                    <a:lnTo>
                      <a:pt x="240" y="199"/>
                    </a:lnTo>
                    <a:lnTo>
                      <a:pt x="234" y="198"/>
                    </a:lnTo>
                    <a:lnTo>
                      <a:pt x="239" y="199"/>
                    </a:lnTo>
                    <a:lnTo>
                      <a:pt x="233" y="205"/>
                    </a:lnTo>
                    <a:lnTo>
                      <a:pt x="228" y="206"/>
                    </a:lnTo>
                    <a:lnTo>
                      <a:pt x="224" y="208"/>
                    </a:lnTo>
                    <a:lnTo>
                      <a:pt x="217" y="206"/>
                    </a:lnTo>
                    <a:lnTo>
                      <a:pt x="206" y="212"/>
                    </a:lnTo>
                    <a:lnTo>
                      <a:pt x="210" y="210"/>
                    </a:lnTo>
                    <a:lnTo>
                      <a:pt x="215" y="213"/>
                    </a:lnTo>
                    <a:lnTo>
                      <a:pt x="221" y="213"/>
                    </a:lnTo>
                    <a:lnTo>
                      <a:pt x="224" y="216"/>
                    </a:lnTo>
                    <a:lnTo>
                      <a:pt x="220" y="221"/>
                    </a:lnTo>
                    <a:lnTo>
                      <a:pt x="225" y="216"/>
                    </a:lnTo>
                    <a:lnTo>
                      <a:pt x="222" y="224"/>
                    </a:lnTo>
                    <a:lnTo>
                      <a:pt x="217" y="228"/>
                    </a:lnTo>
                    <a:lnTo>
                      <a:pt x="211" y="225"/>
                    </a:lnTo>
                    <a:lnTo>
                      <a:pt x="209" y="216"/>
                    </a:lnTo>
                    <a:lnTo>
                      <a:pt x="207" y="227"/>
                    </a:lnTo>
                    <a:lnTo>
                      <a:pt x="202" y="221"/>
                    </a:lnTo>
                    <a:lnTo>
                      <a:pt x="201" y="217"/>
                    </a:lnTo>
                    <a:lnTo>
                      <a:pt x="196" y="213"/>
                    </a:lnTo>
                    <a:lnTo>
                      <a:pt x="201" y="223"/>
                    </a:lnTo>
                    <a:lnTo>
                      <a:pt x="202" y="228"/>
                    </a:lnTo>
                    <a:lnTo>
                      <a:pt x="205" y="232"/>
                    </a:lnTo>
                    <a:lnTo>
                      <a:pt x="210" y="236"/>
                    </a:lnTo>
                    <a:lnTo>
                      <a:pt x="206" y="240"/>
                    </a:lnTo>
                    <a:lnTo>
                      <a:pt x="203" y="241"/>
                    </a:lnTo>
                    <a:lnTo>
                      <a:pt x="203" y="236"/>
                    </a:lnTo>
                    <a:lnTo>
                      <a:pt x="201" y="241"/>
                    </a:lnTo>
                    <a:lnTo>
                      <a:pt x="199" y="251"/>
                    </a:lnTo>
                    <a:lnTo>
                      <a:pt x="196" y="251"/>
                    </a:lnTo>
                    <a:lnTo>
                      <a:pt x="194" y="250"/>
                    </a:lnTo>
                    <a:lnTo>
                      <a:pt x="183" y="247"/>
                    </a:lnTo>
                    <a:lnTo>
                      <a:pt x="179" y="243"/>
                    </a:lnTo>
                    <a:lnTo>
                      <a:pt x="179" y="237"/>
                    </a:lnTo>
                    <a:lnTo>
                      <a:pt x="179" y="232"/>
                    </a:lnTo>
                    <a:lnTo>
                      <a:pt x="175" y="227"/>
                    </a:lnTo>
                    <a:lnTo>
                      <a:pt x="172" y="221"/>
                    </a:lnTo>
                    <a:lnTo>
                      <a:pt x="168" y="216"/>
                    </a:lnTo>
                    <a:lnTo>
                      <a:pt x="161" y="213"/>
                    </a:lnTo>
                    <a:lnTo>
                      <a:pt x="156" y="209"/>
                    </a:lnTo>
                    <a:lnTo>
                      <a:pt x="154" y="204"/>
                    </a:lnTo>
                    <a:lnTo>
                      <a:pt x="154" y="198"/>
                    </a:lnTo>
                    <a:lnTo>
                      <a:pt x="152" y="193"/>
                    </a:lnTo>
                    <a:lnTo>
                      <a:pt x="145" y="185"/>
                    </a:lnTo>
                    <a:lnTo>
                      <a:pt x="145" y="180"/>
                    </a:lnTo>
                    <a:lnTo>
                      <a:pt x="134" y="174"/>
                    </a:lnTo>
                    <a:lnTo>
                      <a:pt x="129" y="172"/>
                    </a:lnTo>
                    <a:lnTo>
                      <a:pt x="123" y="167"/>
                    </a:lnTo>
                    <a:lnTo>
                      <a:pt x="123" y="166"/>
                    </a:lnTo>
                    <a:lnTo>
                      <a:pt x="118" y="164"/>
                    </a:lnTo>
                    <a:lnTo>
                      <a:pt x="118" y="159"/>
                    </a:lnTo>
                    <a:lnTo>
                      <a:pt x="111" y="156"/>
                    </a:lnTo>
                    <a:lnTo>
                      <a:pt x="110" y="151"/>
                    </a:lnTo>
                    <a:lnTo>
                      <a:pt x="110" y="147"/>
                    </a:lnTo>
                    <a:lnTo>
                      <a:pt x="106" y="144"/>
                    </a:lnTo>
                    <a:lnTo>
                      <a:pt x="97" y="138"/>
                    </a:lnTo>
                    <a:lnTo>
                      <a:pt x="92" y="137"/>
                    </a:lnTo>
                    <a:lnTo>
                      <a:pt x="89" y="134"/>
                    </a:lnTo>
                    <a:lnTo>
                      <a:pt x="85" y="129"/>
                    </a:lnTo>
                    <a:lnTo>
                      <a:pt x="80" y="122"/>
                    </a:lnTo>
                    <a:lnTo>
                      <a:pt x="70" y="118"/>
                    </a:lnTo>
                    <a:lnTo>
                      <a:pt x="59" y="111"/>
                    </a:lnTo>
                    <a:lnTo>
                      <a:pt x="46" y="94"/>
                    </a:lnTo>
                    <a:lnTo>
                      <a:pt x="45" y="88"/>
                    </a:lnTo>
                    <a:lnTo>
                      <a:pt x="39" y="83"/>
                    </a:lnTo>
                    <a:lnTo>
                      <a:pt x="36" y="77"/>
                    </a:lnTo>
                    <a:lnTo>
                      <a:pt x="31" y="73"/>
                    </a:lnTo>
                    <a:lnTo>
                      <a:pt x="23" y="75"/>
                    </a:lnTo>
                    <a:lnTo>
                      <a:pt x="13" y="67"/>
                    </a:lnTo>
                    <a:lnTo>
                      <a:pt x="8" y="65"/>
                    </a:lnTo>
                    <a:lnTo>
                      <a:pt x="3" y="62"/>
                    </a:lnTo>
                    <a:lnTo>
                      <a:pt x="0" y="57"/>
                    </a:lnTo>
                    <a:lnTo>
                      <a:pt x="1" y="52"/>
                    </a:lnTo>
                    <a:lnTo>
                      <a:pt x="12" y="37"/>
                    </a:lnTo>
                    <a:lnTo>
                      <a:pt x="12" y="33"/>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23" name="Freeform 156"/>
              <p:cNvSpPr>
                <a:spLocks/>
              </p:cNvSpPr>
              <p:nvPr/>
            </p:nvSpPr>
            <p:spPr bwMode="auto">
              <a:xfrm>
                <a:off x="7490639" y="2672182"/>
                <a:ext cx="956137" cy="644375"/>
              </a:xfrm>
              <a:custGeom>
                <a:avLst/>
                <a:gdLst/>
                <a:ahLst/>
                <a:cxnLst>
                  <a:cxn ang="0">
                    <a:pos x="7" y="58"/>
                  </a:cxn>
                  <a:cxn ang="0">
                    <a:pos x="23" y="45"/>
                  </a:cxn>
                  <a:cxn ang="0">
                    <a:pos x="41" y="32"/>
                  </a:cxn>
                  <a:cxn ang="0">
                    <a:pos x="45" y="53"/>
                  </a:cxn>
                  <a:cxn ang="0">
                    <a:pos x="168" y="30"/>
                  </a:cxn>
                  <a:cxn ang="0">
                    <a:pos x="306" y="0"/>
                  </a:cxn>
                  <a:cxn ang="0">
                    <a:pos x="313" y="3"/>
                  </a:cxn>
                  <a:cxn ang="0">
                    <a:pos x="320" y="7"/>
                  </a:cxn>
                  <a:cxn ang="0">
                    <a:pos x="331" y="23"/>
                  </a:cxn>
                  <a:cxn ang="0">
                    <a:pos x="336" y="34"/>
                  </a:cxn>
                  <a:cxn ang="0">
                    <a:pos x="351" y="38"/>
                  </a:cxn>
                  <a:cxn ang="0">
                    <a:pos x="357" y="43"/>
                  </a:cxn>
                  <a:cxn ang="0">
                    <a:pos x="350" y="54"/>
                  </a:cxn>
                  <a:cxn ang="0">
                    <a:pos x="343" y="73"/>
                  </a:cxn>
                  <a:cxn ang="0">
                    <a:pos x="340" y="83"/>
                  </a:cxn>
                  <a:cxn ang="0">
                    <a:pos x="344" y="88"/>
                  </a:cxn>
                  <a:cxn ang="0">
                    <a:pos x="339" y="98"/>
                  </a:cxn>
                  <a:cxn ang="0">
                    <a:pos x="346" y="112"/>
                  </a:cxn>
                  <a:cxn ang="0">
                    <a:pos x="353" y="119"/>
                  </a:cxn>
                  <a:cxn ang="0">
                    <a:pos x="361" y="123"/>
                  </a:cxn>
                  <a:cxn ang="0">
                    <a:pos x="377" y="138"/>
                  </a:cxn>
                  <a:cxn ang="0">
                    <a:pos x="367" y="149"/>
                  </a:cxn>
                  <a:cxn ang="0">
                    <a:pos x="362" y="155"/>
                  </a:cxn>
                  <a:cxn ang="0">
                    <a:pos x="362" y="156"/>
                  </a:cxn>
                  <a:cxn ang="0">
                    <a:pos x="358" y="165"/>
                  </a:cxn>
                  <a:cxn ang="0">
                    <a:pos x="348" y="171"/>
                  </a:cxn>
                  <a:cxn ang="0">
                    <a:pos x="340" y="175"/>
                  </a:cxn>
                  <a:cxn ang="0">
                    <a:pos x="332" y="176"/>
                  </a:cxn>
                  <a:cxn ang="0">
                    <a:pos x="324" y="184"/>
                  </a:cxn>
                  <a:cxn ang="0">
                    <a:pos x="202" y="216"/>
                  </a:cxn>
                  <a:cxn ang="0">
                    <a:pos x="31" y="247"/>
                  </a:cxn>
                  <a:cxn ang="0">
                    <a:pos x="0" y="66"/>
                  </a:cxn>
                </a:cxnLst>
                <a:rect l="0" t="0" r="r" b="b"/>
                <a:pathLst>
                  <a:path w="377" h="247">
                    <a:moveTo>
                      <a:pt x="0" y="62"/>
                    </a:moveTo>
                    <a:lnTo>
                      <a:pt x="7" y="58"/>
                    </a:lnTo>
                    <a:lnTo>
                      <a:pt x="18" y="50"/>
                    </a:lnTo>
                    <a:lnTo>
                      <a:pt x="23" y="45"/>
                    </a:lnTo>
                    <a:lnTo>
                      <a:pt x="23" y="46"/>
                    </a:lnTo>
                    <a:lnTo>
                      <a:pt x="41" y="32"/>
                    </a:lnTo>
                    <a:lnTo>
                      <a:pt x="42" y="34"/>
                    </a:lnTo>
                    <a:lnTo>
                      <a:pt x="45" y="53"/>
                    </a:lnTo>
                    <a:lnTo>
                      <a:pt x="93" y="45"/>
                    </a:lnTo>
                    <a:lnTo>
                      <a:pt x="168" y="30"/>
                    </a:lnTo>
                    <a:lnTo>
                      <a:pt x="251" y="12"/>
                    </a:lnTo>
                    <a:lnTo>
                      <a:pt x="306" y="0"/>
                    </a:lnTo>
                    <a:lnTo>
                      <a:pt x="308" y="1"/>
                    </a:lnTo>
                    <a:lnTo>
                      <a:pt x="313" y="3"/>
                    </a:lnTo>
                    <a:lnTo>
                      <a:pt x="315" y="8"/>
                    </a:lnTo>
                    <a:lnTo>
                      <a:pt x="320" y="7"/>
                    </a:lnTo>
                    <a:lnTo>
                      <a:pt x="325" y="12"/>
                    </a:lnTo>
                    <a:lnTo>
                      <a:pt x="331" y="23"/>
                    </a:lnTo>
                    <a:lnTo>
                      <a:pt x="332" y="28"/>
                    </a:lnTo>
                    <a:lnTo>
                      <a:pt x="336" y="34"/>
                    </a:lnTo>
                    <a:lnTo>
                      <a:pt x="346" y="38"/>
                    </a:lnTo>
                    <a:lnTo>
                      <a:pt x="351" y="38"/>
                    </a:lnTo>
                    <a:lnTo>
                      <a:pt x="357" y="41"/>
                    </a:lnTo>
                    <a:lnTo>
                      <a:pt x="357" y="43"/>
                    </a:lnTo>
                    <a:lnTo>
                      <a:pt x="351" y="49"/>
                    </a:lnTo>
                    <a:lnTo>
                      <a:pt x="350" y="54"/>
                    </a:lnTo>
                    <a:lnTo>
                      <a:pt x="350" y="60"/>
                    </a:lnTo>
                    <a:lnTo>
                      <a:pt x="343" y="73"/>
                    </a:lnTo>
                    <a:lnTo>
                      <a:pt x="339" y="79"/>
                    </a:lnTo>
                    <a:lnTo>
                      <a:pt x="340" y="83"/>
                    </a:lnTo>
                    <a:lnTo>
                      <a:pt x="342" y="83"/>
                    </a:lnTo>
                    <a:lnTo>
                      <a:pt x="344" y="88"/>
                    </a:lnTo>
                    <a:lnTo>
                      <a:pt x="343" y="93"/>
                    </a:lnTo>
                    <a:lnTo>
                      <a:pt x="339" y="98"/>
                    </a:lnTo>
                    <a:lnTo>
                      <a:pt x="340" y="107"/>
                    </a:lnTo>
                    <a:lnTo>
                      <a:pt x="346" y="112"/>
                    </a:lnTo>
                    <a:lnTo>
                      <a:pt x="351" y="114"/>
                    </a:lnTo>
                    <a:lnTo>
                      <a:pt x="353" y="119"/>
                    </a:lnTo>
                    <a:lnTo>
                      <a:pt x="357" y="123"/>
                    </a:lnTo>
                    <a:lnTo>
                      <a:pt x="361" y="123"/>
                    </a:lnTo>
                    <a:lnTo>
                      <a:pt x="365" y="129"/>
                    </a:lnTo>
                    <a:lnTo>
                      <a:pt x="377" y="138"/>
                    </a:lnTo>
                    <a:lnTo>
                      <a:pt x="374" y="144"/>
                    </a:lnTo>
                    <a:lnTo>
                      <a:pt x="367" y="149"/>
                    </a:lnTo>
                    <a:lnTo>
                      <a:pt x="365" y="155"/>
                    </a:lnTo>
                    <a:lnTo>
                      <a:pt x="362" y="155"/>
                    </a:lnTo>
                    <a:lnTo>
                      <a:pt x="362" y="156"/>
                    </a:lnTo>
                    <a:lnTo>
                      <a:pt x="362" y="156"/>
                    </a:lnTo>
                    <a:lnTo>
                      <a:pt x="358" y="160"/>
                    </a:lnTo>
                    <a:lnTo>
                      <a:pt x="358" y="165"/>
                    </a:lnTo>
                    <a:lnTo>
                      <a:pt x="353" y="169"/>
                    </a:lnTo>
                    <a:lnTo>
                      <a:pt x="348" y="171"/>
                    </a:lnTo>
                    <a:lnTo>
                      <a:pt x="343" y="178"/>
                    </a:lnTo>
                    <a:lnTo>
                      <a:pt x="340" y="175"/>
                    </a:lnTo>
                    <a:lnTo>
                      <a:pt x="336" y="175"/>
                    </a:lnTo>
                    <a:lnTo>
                      <a:pt x="332" y="176"/>
                    </a:lnTo>
                    <a:lnTo>
                      <a:pt x="327" y="179"/>
                    </a:lnTo>
                    <a:lnTo>
                      <a:pt x="324" y="184"/>
                    </a:lnTo>
                    <a:lnTo>
                      <a:pt x="323" y="190"/>
                    </a:lnTo>
                    <a:lnTo>
                      <a:pt x="202" y="216"/>
                    </a:lnTo>
                    <a:lnTo>
                      <a:pt x="96" y="235"/>
                    </a:lnTo>
                    <a:lnTo>
                      <a:pt x="31" y="247"/>
                    </a:lnTo>
                    <a:lnTo>
                      <a:pt x="19" y="172"/>
                    </a:lnTo>
                    <a:lnTo>
                      <a:pt x="0" y="66"/>
                    </a:lnTo>
                    <a:lnTo>
                      <a:pt x="0" y="62"/>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24" name="Freeform 157"/>
              <p:cNvSpPr>
                <a:spLocks/>
              </p:cNvSpPr>
              <p:nvPr/>
            </p:nvSpPr>
            <p:spPr bwMode="auto">
              <a:xfrm>
                <a:off x="7490639" y="2672182"/>
                <a:ext cx="956137" cy="644375"/>
              </a:xfrm>
              <a:custGeom>
                <a:avLst/>
                <a:gdLst/>
                <a:ahLst/>
                <a:cxnLst>
                  <a:cxn ang="0">
                    <a:pos x="7" y="58"/>
                  </a:cxn>
                  <a:cxn ang="0">
                    <a:pos x="23" y="45"/>
                  </a:cxn>
                  <a:cxn ang="0">
                    <a:pos x="41" y="32"/>
                  </a:cxn>
                  <a:cxn ang="0">
                    <a:pos x="45" y="53"/>
                  </a:cxn>
                  <a:cxn ang="0">
                    <a:pos x="168" y="30"/>
                  </a:cxn>
                  <a:cxn ang="0">
                    <a:pos x="306" y="0"/>
                  </a:cxn>
                  <a:cxn ang="0">
                    <a:pos x="313" y="3"/>
                  </a:cxn>
                  <a:cxn ang="0">
                    <a:pos x="320" y="7"/>
                  </a:cxn>
                  <a:cxn ang="0">
                    <a:pos x="331" y="23"/>
                  </a:cxn>
                  <a:cxn ang="0">
                    <a:pos x="336" y="34"/>
                  </a:cxn>
                  <a:cxn ang="0">
                    <a:pos x="351" y="38"/>
                  </a:cxn>
                  <a:cxn ang="0">
                    <a:pos x="357" y="43"/>
                  </a:cxn>
                  <a:cxn ang="0">
                    <a:pos x="350" y="54"/>
                  </a:cxn>
                  <a:cxn ang="0">
                    <a:pos x="343" y="73"/>
                  </a:cxn>
                  <a:cxn ang="0">
                    <a:pos x="340" y="83"/>
                  </a:cxn>
                  <a:cxn ang="0">
                    <a:pos x="344" y="88"/>
                  </a:cxn>
                  <a:cxn ang="0">
                    <a:pos x="339" y="98"/>
                  </a:cxn>
                  <a:cxn ang="0">
                    <a:pos x="346" y="112"/>
                  </a:cxn>
                  <a:cxn ang="0">
                    <a:pos x="353" y="119"/>
                  </a:cxn>
                  <a:cxn ang="0">
                    <a:pos x="361" y="123"/>
                  </a:cxn>
                  <a:cxn ang="0">
                    <a:pos x="377" y="138"/>
                  </a:cxn>
                  <a:cxn ang="0">
                    <a:pos x="367" y="149"/>
                  </a:cxn>
                  <a:cxn ang="0">
                    <a:pos x="362" y="155"/>
                  </a:cxn>
                  <a:cxn ang="0">
                    <a:pos x="362" y="156"/>
                  </a:cxn>
                  <a:cxn ang="0">
                    <a:pos x="358" y="165"/>
                  </a:cxn>
                  <a:cxn ang="0">
                    <a:pos x="348" y="171"/>
                  </a:cxn>
                  <a:cxn ang="0">
                    <a:pos x="340" y="175"/>
                  </a:cxn>
                  <a:cxn ang="0">
                    <a:pos x="332" y="176"/>
                  </a:cxn>
                  <a:cxn ang="0">
                    <a:pos x="324" y="184"/>
                  </a:cxn>
                  <a:cxn ang="0">
                    <a:pos x="202" y="216"/>
                  </a:cxn>
                  <a:cxn ang="0">
                    <a:pos x="31" y="247"/>
                  </a:cxn>
                  <a:cxn ang="0">
                    <a:pos x="0" y="66"/>
                  </a:cxn>
                </a:cxnLst>
                <a:rect l="0" t="0" r="r" b="b"/>
                <a:pathLst>
                  <a:path w="377" h="247">
                    <a:moveTo>
                      <a:pt x="0" y="62"/>
                    </a:moveTo>
                    <a:lnTo>
                      <a:pt x="7" y="58"/>
                    </a:lnTo>
                    <a:lnTo>
                      <a:pt x="18" y="50"/>
                    </a:lnTo>
                    <a:lnTo>
                      <a:pt x="23" y="45"/>
                    </a:lnTo>
                    <a:lnTo>
                      <a:pt x="23" y="46"/>
                    </a:lnTo>
                    <a:lnTo>
                      <a:pt x="41" y="32"/>
                    </a:lnTo>
                    <a:lnTo>
                      <a:pt x="42" y="34"/>
                    </a:lnTo>
                    <a:lnTo>
                      <a:pt x="45" y="53"/>
                    </a:lnTo>
                    <a:lnTo>
                      <a:pt x="93" y="45"/>
                    </a:lnTo>
                    <a:lnTo>
                      <a:pt x="168" y="30"/>
                    </a:lnTo>
                    <a:lnTo>
                      <a:pt x="251" y="12"/>
                    </a:lnTo>
                    <a:lnTo>
                      <a:pt x="306" y="0"/>
                    </a:lnTo>
                    <a:lnTo>
                      <a:pt x="308" y="1"/>
                    </a:lnTo>
                    <a:lnTo>
                      <a:pt x="313" y="3"/>
                    </a:lnTo>
                    <a:lnTo>
                      <a:pt x="315" y="8"/>
                    </a:lnTo>
                    <a:lnTo>
                      <a:pt x="320" y="7"/>
                    </a:lnTo>
                    <a:lnTo>
                      <a:pt x="325" y="12"/>
                    </a:lnTo>
                    <a:lnTo>
                      <a:pt x="331" y="23"/>
                    </a:lnTo>
                    <a:lnTo>
                      <a:pt x="332" y="28"/>
                    </a:lnTo>
                    <a:lnTo>
                      <a:pt x="336" y="34"/>
                    </a:lnTo>
                    <a:lnTo>
                      <a:pt x="346" y="38"/>
                    </a:lnTo>
                    <a:lnTo>
                      <a:pt x="351" y="38"/>
                    </a:lnTo>
                    <a:lnTo>
                      <a:pt x="357" y="41"/>
                    </a:lnTo>
                    <a:lnTo>
                      <a:pt x="357" y="43"/>
                    </a:lnTo>
                    <a:lnTo>
                      <a:pt x="351" y="49"/>
                    </a:lnTo>
                    <a:lnTo>
                      <a:pt x="350" y="54"/>
                    </a:lnTo>
                    <a:lnTo>
                      <a:pt x="350" y="60"/>
                    </a:lnTo>
                    <a:lnTo>
                      <a:pt x="343" y="73"/>
                    </a:lnTo>
                    <a:lnTo>
                      <a:pt x="339" y="79"/>
                    </a:lnTo>
                    <a:lnTo>
                      <a:pt x="340" y="83"/>
                    </a:lnTo>
                    <a:lnTo>
                      <a:pt x="342" y="83"/>
                    </a:lnTo>
                    <a:lnTo>
                      <a:pt x="344" y="88"/>
                    </a:lnTo>
                    <a:lnTo>
                      <a:pt x="343" y="93"/>
                    </a:lnTo>
                    <a:lnTo>
                      <a:pt x="339" y="98"/>
                    </a:lnTo>
                    <a:lnTo>
                      <a:pt x="340" y="107"/>
                    </a:lnTo>
                    <a:lnTo>
                      <a:pt x="346" y="112"/>
                    </a:lnTo>
                    <a:lnTo>
                      <a:pt x="351" y="114"/>
                    </a:lnTo>
                    <a:lnTo>
                      <a:pt x="353" y="119"/>
                    </a:lnTo>
                    <a:lnTo>
                      <a:pt x="357" y="123"/>
                    </a:lnTo>
                    <a:lnTo>
                      <a:pt x="361" y="123"/>
                    </a:lnTo>
                    <a:lnTo>
                      <a:pt x="365" y="129"/>
                    </a:lnTo>
                    <a:lnTo>
                      <a:pt x="377" y="138"/>
                    </a:lnTo>
                    <a:lnTo>
                      <a:pt x="374" y="144"/>
                    </a:lnTo>
                    <a:lnTo>
                      <a:pt x="367" y="149"/>
                    </a:lnTo>
                    <a:lnTo>
                      <a:pt x="365" y="155"/>
                    </a:lnTo>
                    <a:lnTo>
                      <a:pt x="362" y="155"/>
                    </a:lnTo>
                    <a:lnTo>
                      <a:pt x="362" y="156"/>
                    </a:lnTo>
                    <a:lnTo>
                      <a:pt x="362" y="156"/>
                    </a:lnTo>
                    <a:lnTo>
                      <a:pt x="358" y="160"/>
                    </a:lnTo>
                    <a:lnTo>
                      <a:pt x="358" y="165"/>
                    </a:lnTo>
                    <a:lnTo>
                      <a:pt x="353" y="169"/>
                    </a:lnTo>
                    <a:lnTo>
                      <a:pt x="348" y="171"/>
                    </a:lnTo>
                    <a:lnTo>
                      <a:pt x="343" y="178"/>
                    </a:lnTo>
                    <a:lnTo>
                      <a:pt x="340" y="175"/>
                    </a:lnTo>
                    <a:lnTo>
                      <a:pt x="336" y="175"/>
                    </a:lnTo>
                    <a:lnTo>
                      <a:pt x="332" y="176"/>
                    </a:lnTo>
                    <a:lnTo>
                      <a:pt x="327" y="179"/>
                    </a:lnTo>
                    <a:lnTo>
                      <a:pt x="324" y="184"/>
                    </a:lnTo>
                    <a:lnTo>
                      <a:pt x="323" y="190"/>
                    </a:lnTo>
                    <a:lnTo>
                      <a:pt x="202" y="216"/>
                    </a:lnTo>
                    <a:lnTo>
                      <a:pt x="96" y="235"/>
                    </a:lnTo>
                    <a:lnTo>
                      <a:pt x="31" y="247"/>
                    </a:lnTo>
                    <a:lnTo>
                      <a:pt x="19" y="172"/>
                    </a:lnTo>
                    <a:lnTo>
                      <a:pt x="0" y="66"/>
                    </a:lnTo>
                    <a:lnTo>
                      <a:pt x="0" y="62"/>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25" name="Freeform 158"/>
              <p:cNvSpPr>
                <a:spLocks/>
              </p:cNvSpPr>
              <p:nvPr/>
            </p:nvSpPr>
            <p:spPr bwMode="auto">
              <a:xfrm>
                <a:off x="8309822" y="3128723"/>
                <a:ext cx="174996" cy="300013"/>
              </a:xfrm>
              <a:custGeom>
                <a:avLst/>
                <a:gdLst/>
                <a:ahLst/>
                <a:cxnLst>
                  <a:cxn ang="0">
                    <a:pos x="0" y="15"/>
                  </a:cxn>
                  <a:cxn ang="0">
                    <a:pos x="1" y="9"/>
                  </a:cxn>
                  <a:cxn ang="0">
                    <a:pos x="4" y="4"/>
                  </a:cxn>
                  <a:cxn ang="0">
                    <a:pos x="9" y="1"/>
                  </a:cxn>
                  <a:cxn ang="0">
                    <a:pos x="13" y="0"/>
                  </a:cxn>
                  <a:cxn ang="0">
                    <a:pos x="17" y="0"/>
                  </a:cxn>
                  <a:cxn ang="0">
                    <a:pos x="20" y="3"/>
                  </a:cxn>
                  <a:cxn ang="0">
                    <a:pos x="17" y="4"/>
                  </a:cxn>
                  <a:cxn ang="0">
                    <a:pos x="17" y="9"/>
                  </a:cxn>
                  <a:cxn ang="0">
                    <a:pos x="15" y="15"/>
                  </a:cxn>
                  <a:cxn ang="0">
                    <a:pos x="12" y="19"/>
                  </a:cxn>
                  <a:cxn ang="0">
                    <a:pos x="16" y="24"/>
                  </a:cxn>
                  <a:cxn ang="0">
                    <a:pos x="16" y="28"/>
                  </a:cxn>
                  <a:cxn ang="0">
                    <a:pos x="19" y="34"/>
                  </a:cxn>
                  <a:cxn ang="0">
                    <a:pos x="23" y="39"/>
                  </a:cxn>
                  <a:cxn ang="0">
                    <a:pos x="28" y="43"/>
                  </a:cxn>
                  <a:cxn ang="0">
                    <a:pos x="32" y="47"/>
                  </a:cxn>
                  <a:cxn ang="0">
                    <a:pos x="32" y="54"/>
                  </a:cxn>
                  <a:cxn ang="0">
                    <a:pos x="35" y="62"/>
                  </a:cxn>
                  <a:cxn ang="0">
                    <a:pos x="42" y="66"/>
                  </a:cxn>
                  <a:cxn ang="0">
                    <a:pos x="43" y="72"/>
                  </a:cxn>
                  <a:cxn ang="0">
                    <a:pos x="53" y="80"/>
                  </a:cxn>
                  <a:cxn ang="0">
                    <a:pos x="59" y="79"/>
                  </a:cxn>
                  <a:cxn ang="0">
                    <a:pos x="61" y="81"/>
                  </a:cxn>
                  <a:cxn ang="0">
                    <a:pos x="59" y="87"/>
                  </a:cxn>
                  <a:cxn ang="0">
                    <a:pos x="59" y="92"/>
                  </a:cxn>
                  <a:cxn ang="0">
                    <a:pos x="61" y="92"/>
                  </a:cxn>
                  <a:cxn ang="0">
                    <a:pos x="57" y="98"/>
                  </a:cxn>
                  <a:cxn ang="0">
                    <a:pos x="59" y="96"/>
                  </a:cxn>
                  <a:cxn ang="0">
                    <a:pos x="65" y="95"/>
                  </a:cxn>
                  <a:cxn ang="0">
                    <a:pos x="69" y="106"/>
                  </a:cxn>
                  <a:cxn ang="0">
                    <a:pos x="68" y="106"/>
                  </a:cxn>
                  <a:cxn ang="0">
                    <a:pos x="65" y="107"/>
                  </a:cxn>
                  <a:cxn ang="0">
                    <a:pos x="28" y="115"/>
                  </a:cxn>
                  <a:cxn ang="0">
                    <a:pos x="25" y="110"/>
                  </a:cxn>
                  <a:cxn ang="0">
                    <a:pos x="16" y="73"/>
                  </a:cxn>
                  <a:cxn ang="0">
                    <a:pos x="0" y="15"/>
                  </a:cxn>
                </a:cxnLst>
                <a:rect l="0" t="0" r="r" b="b"/>
                <a:pathLst>
                  <a:path w="69" h="115">
                    <a:moveTo>
                      <a:pt x="0" y="15"/>
                    </a:moveTo>
                    <a:lnTo>
                      <a:pt x="1" y="9"/>
                    </a:lnTo>
                    <a:lnTo>
                      <a:pt x="4" y="4"/>
                    </a:lnTo>
                    <a:lnTo>
                      <a:pt x="9" y="1"/>
                    </a:lnTo>
                    <a:lnTo>
                      <a:pt x="13" y="0"/>
                    </a:lnTo>
                    <a:lnTo>
                      <a:pt x="17" y="0"/>
                    </a:lnTo>
                    <a:lnTo>
                      <a:pt x="20" y="3"/>
                    </a:lnTo>
                    <a:lnTo>
                      <a:pt x="17" y="4"/>
                    </a:lnTo>
                    <a:lnTo>
                      <a:pt x="17" y="9"/>
                    </a:lnTo>
                    <a:lnTo>
                      <a:pt x="15" y="15"/>
                    </a:lnTo>
                    <a:lnTo>
                      <a:pt x="12" y="19"/>
                    </a:lnTo>
                    <a:lnTo>
                      <a:pt x="16" y="24"/>
                    </a:lnTo>
                    <a:lnTo>
                      <a:pt x="16" y="28"/>
                    </a:lnTo>
                    <a:lnTo>
                      <a:pt x="19" y="34"/>
                    </a:lnTo>
                    <a:lnTo>
                      <a:pt x="23" y="39"/>
                    </a:lnTo>
                    <a:lnTo>
                      <a:pt x="28" y="43"/>
                    </a:lnTo>
                    <a:lnTo>
                      <a:pt x="32" y="47"/>
                    </a:lnTo>
                    <a:lnTo>
                      <a:pt x="32" y="54"/>
                    </a:lnTo>
                    <a:lnTo>
                      <a:pt x="35" y="62"/>
                    </a:lnTo>
                    <a:lnTo>
                      <a:pt x="42" y="66"/>
                    </a:lnTo>
                    <a:lnTo>
                      <a:pt x="43" y="72"/>
                    </a:lnTo>
                    <a:lnTo>
                      <a:pt x="53" y="80"/>
                    </a:lnTo>
                    <a:lnTo>
                      <a:pt x="59" y="79"/>
                    </a:lnTo>
                    <a:lnTo>
                      <a:pt x="61" y="81"/>
                    </a:lnTo>
                    <a:lnTo>
                      <a:pt x="59" y="87"/>
                    </a:lnTo>
                    <a:lnTo>
                      <a:pt x="59" y="92"/>
                    </a:lnTo>
                    <a:lnTo>
                      <a:pt x="61" y="92"/>
                    </a:lnTo>
                    <a:lnTo>
                      <a:pt x="57" y="98"/>
                    </a:lnTo>
                    <a:lnTo>
                      <a:pt x="59" y="96"/>
                    </a:lnTo>
                    <a:lnTo>
                      <a:pt x="65" y="95"/>
                    </a:lnTo>
                    <a:lnTo>
                      <a:pt x="69" y="106"/>
                    </a:lnTo>
                    <a:lnTo>
                      <a:pt x="68" y="106"/>
                    </a:lnTo>
                    <a:lnTo>
                      <a:pt x="65" y="107"/>
                    </a:lnTo>
                    <a:lnTo>
                      <a:pt x="28" y="115"/>
                    </a:lnTo>
                    <a:lnTo>
                      <a:pt x="25" y="110"/>
                    </a:lnTo>
                    <a:lnTo>
                      <a:pt x="16" y="73"/>
                    </a:lnTo>
                    <a:lnTo>
                      <a:pt x="0" y="15"/>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26" name="Freeform 159"/>
              <p:cNvSpPr>
                <a:spLocks/>
              </p:cNvSpPr>
              <p:nvPr/>
            </p:nvSpPr>
            <p:spPr bwMode="auto">
              <a:xfrm>
                <a:off x="8309822" y="3128723"/>
                <a:ext cx="174996" cy="300013"/>
              </a:xfrm>
              <a:custGeom>
                <a:avLst/>
                <a:gdLst/>
                <a:ahLst/>
                <a:cxnLst>
                  <a:cxn ang="0">
                    <a:pos x="0" y="15"/>
                  </a:cxn>
                  <a:cxn ang="0">
                    <a:pos x="1" y="9"/>
                  </a:cxn>
                  <a:cxn ang="0">
                    <a:pos x="4" y="4"/>
                  </a:cxn>
                  <a:cxn ang="0">
                    <a:pos x="9" y="1"/>
                  </a:cxn>
                  <a:cxn ang="0">
                    <a:pos x="13" y="0"/>
                  </a:cxn>
                  <a:cxn ang="0">
                    <a:pos x="17" y="0"/>
                  </a:cxn>
                  <a:cxn ang="0">
                    <a:pos x="20" y="3"/>
                  </a:cxn>
                  <a:cxn ang="0">
                    <a:pos x="17" y="4"/>
                  </a:cxn>
                  <a:cxn ang="0">
                    <a:pos x="17" y="9"/>
                  </a:cxn>
                  <a:cxn ang="0">
                    <a:pos x="15" y="15"/>
                  </a:cxn>
                  <a:cxn ang="0">
                    <a:pos x="12" y="19"/>
                  </a:cxn>
                  <a:cxn ang="0">
                    <a:pos x="16" y="24"/>
                  </a:cxn>
                  <a:cxn ang="0">
                    <a:pos x="16" y="28"/>
                  </a:cxn>
                  <a:cxn ang="0">
                    <a:pos x="19" y="34"/>
                  </a:cxn>
                  <a:cxn ang="0">
                    <a:pos x="23" y="39"/>
                  </a:cxn>
                  <a:cxn ang="0">
                    <a:pos x="28" y="43"/>
                  </a:cxn>
                  <a:cxn ang="0">
                    <a:pos x="32" y="47"/>
                  </a:cxn>
                  <a:cxn ang="0">
                    <a:pos x="32" y="54"/>
                  </a:cxn>
                  <a:cxn ang="0">
                    <a:pos x="35" y="62"/>
                  </a:cxn>
                  <a:cxn ang="0">
                    <a:pos x="42" y="66"/>
                  </a:cxn>
                  <a:cxn ang="0">
                    <a:pos x="43" y="72"/>
                  </a:cxn>
                  <a:cxn ang="0">
                    <a:pos x="53" y="80"/>
                  </a:cxn>
                  <a:cxn ang="0">
                    <a:pos x="59" y="79"/>
                  </a:cxn>
                  <a:cxn ang="0">
                    <a:pos x="61" y="81"/>
                  </a:cxn>
                  <a:cxn ang="0">
                    <a:pos x="59" y="87"/>
                  </a:cxn>
                  <a:cxn ang="0">
                    <a:pos x="59" y="92"/>
                  </a:cxn>
                  <a:cxn ang="0">
                    <a:pos x="61" y="92"/>
                  </a:cxn>
                  <a:cxn ang="0">
                    <a:pos x="57" y="98"/>
                  </a:cxn>
                  <a:cxn ang="0">
                    <a:pos x="59" y="96"/>
                  </a:cxn>
                  <a:cxn ang="0">
                    <a:pos x="65" y="95"/>
                  </a:cxn>
                  <a:cxn ang="0">
                    <a:pos x="69" y="106"/>
                  </a:cxn>
                  <a:cxn ang="0">
                    <a:pos x="68" y="106"/>
                  </a:cxn>
                  <a:cxn ang="0">
                    <a:pos x="65" y="107"/>
                  </a:cxn>
                  <a:cxn ang="0">
                    <a:pos x="28" y="115"/>
                  </a:cxn>
                  <a:cxn ang="0">
                    <a:pos x="25" y="110"/>
                  </a:cxn>
                  <a:cxn ang="0">
                    <a:pos x="16" y="73"/>
                  </a:cxn>
                  <a:cxn ang="0">
                    <a:pos x="0" y="15"/>
                  </a:cxn>
                </a:cxnLst>
                <a:rect l="0" t="0" r="r" b="b"/>
                <a:pathLst>
                  <a:path w="69" h="115">
                    <a:moveTo>
                      <a:pt x="0" y="15"/>
                    </a:moveTo>
                    <a:lnTo>
                      <a:pt x="1" y="9"/>
                    </a:lnTo>
                    <a:lnTo>
                      <a:pt x="4" y="4"/>
                    </a:lnTo>
                    <a:lnTo>
                      <a:pt x="9" y="1"/>
                    </a:lnTo>
                    <a:lnTo>
                      <a:pt x="13" y="0"/>
                    </a:lnTo>
                    <a:lnTo>
                      <a:pt x="17" y="0"/>
                    </a:lnTo>
                    <a:lnTo>
                      <a:pt x="20" y="3"/>
                    </a:lnTo>
                    <a:lnTo>
                      <a:pt x="17" y="4"/>
                    </a:lnTo>
                    <a:lnTo>
                      <a:pt x="17" y="9"/>
                    </a:lnTo>
                    <a:lnTo>
                      <a:pt x="15" y="15"/>
                    </a:lnTo>
                    <a:lnTo>
                      <a:pt x="12" y="19"/>
                    </a:lnTo>
                    <a:lnTo>
                      <a:pt x="16" y="24"/>
                    </a:lnTo>
                    <a:lnTo>
                      <a:pt x="16" y="28"/>
                    </a:lnTo>
                    <a:lnTo>
                      <a:pt x="19" y="34"/>
                    </a:lnTo>
                    <a:lnTo>
                      <a:pt x="23" y="39"/>
                    </a:lnTo>
                    <a:lnTo>
                      <a:pt x="28" y="43"/>
                    </a:lnTo>
                    <a:lnTo>
                      <a:pt x="32" y="47"/>
                    </a:lnTo>
                    <a:lnTo>
                      <a:pt x="32" y="54"/>
                    </a:lnTo>
                    <a:lnTo>
                      <a:pt x="35" y="62"/>
                    </a:lnTo>
                    <a:lnTo>
                      <a:pt x="42" y="66"/>
                    </a:lnTo>
                    <a:lnTo>
                      <a:pt x="43" y="72"/>
                    </a:lnTo>
                    <a:lnTo>
                      <a:pt x="53" y="80"/>
                    </a:lnTo>
                    <a:lnTo>
                      <a:pt x="59" y="79"/>
                    </a:lnTo>
                    <a:lnTo>
                      <a:pt x="61" y="81"/>
                    </a:lnTo>
                    <a:lnTo>
                      <a:pt x="59" y="87"/>
                    </a:lnTo>
                    <a:lnTo>
                      <a:pt x="59" y="92"/>
                    </a:lnTo>
                    <a:lnTo>
                      <a:pt x="61" y="92"/>
                    </a:lnTo>
                    <a:lnTo>
                      <a:pt x="57" y="98"/>
                    </a:lnTo>
                    <a:lnTo>
                      <a:pt x="59" y="96"/>
                    </a:lnTo>
                    <a:lnTo>
                      <a:pt x="65" y="95"/>
                    </a:lnTo>
                    <a:lnTo>
                      <a:pt x="69" y="106"/>
                    </a:lnTo>
                    <a:lnTo>
                      <a:pt x="68" y="106"/>
                    </a:lnTo>
                    <a:lnTo>
                      <a:pt x="65" y="107"/>
                    </a:lnTo>
                    <a:lnTo>
                      <a:pt x="28" y="115"/>
                    </a:lnTo>
                    <a:lnTo>
                      <a:pt x="25" y="110"/>
                    </a:lnTo>
                    <a:lnTo>
                      <a:pt x="16" y="73"/>
                    </a:lnTo>
                    <a:lnTo>
                      <a:pt x="0" y="15"/>
                    </a:lnTo>
                  </a:path>
                </a:pathLst>
              </a:custGeom>
              <a:solidFill>
                <a:schemeClr val="accent6">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27" name="Freeform 160"/>
              <p:cNvSpPr>
                <a:spLocks/>
              </p:cNvSpPr>
              <p:nvPr/>
            </p:nvSpPr>
            <p:spPr bwMode="auto">
              <a:xfrm>
                <a:off x="8416342" y="1899976"/>
                <a:ext cx="273907" cy="537414"/>
              </a:xfrm>
              <a:custGeom>
                <a:avLst/>
                <a:gdLst/>
                <a:ahLst/>
                <a:cxnLst>
                  <a:cxn ang="0">
                    <a:pos x="0" y="27"/>
                  </a:cxn>
                  <a:cxn ang="0">
                    <a:pos x="19" y="22"/>
                  </a:cxn>
                  <a:cxn ang="0">
                    <a:pos x="103" y="0"/>
                  </a:cxn>
                  <a:cxn ang="0">
                    <a:pos x="101" y="2"/>
                  </a:cxn>
                  <a:cxn ang="0">
                    <a:pos x="104" y="10"/>
                  </a:cxn>
                  <a:cxn ang="0">
                    <a:pos x="101" y="21"/>
                  </a:cxn>
                  <a:cxn ang="0">
                    <a:pos x="103" y="26"/>
                  </a:cxn>
                  <a:cxn ang="0">
                    <a:pos x="107" y="31"/>
                  </a:cxn>
                  <a:cxn ang="0">
                    <a:pos x="108" y="36"/>
                  </a:cxn>
                  <a:cxn ang="0">
                    <a:pos x="108" y="41"/>
                  </a:cxn>
                  <a:cxn ang="0">
                    <a:pos x="104" y="49"/>
                  </a:cxn>
                  <a:cxn ang="0">
                    <a:pos x="95" y="59"/>
                  </a:cxn>
                  <a:cxn ang="0">
                    <a:pos x="93" y="60"/>
                  </a:cxn>
                  <a:cxn ang="0">
                    <a:pos x="88" y="64"/>
                  </a:cxn>
                  <a:cxn ang="0">
                    <a:pos x="88" y="69"/>
                  </a:cxn>
                  <a:cxn ang="0">
                    <a:pos x="92" y="80"/>
                  </a:cxn>
                  <a:cxn ang="0">
                    <a:pos x="89" y="90"/>
                  </a:cxn>
                  <a:cxn ang="0">
                    <a:pos x="91" y="95"/>
                  </a:cxn>
                  <a:cxn ang="0">
                    <a:pos x="88" y="101"/>
                  </a:cxn>
                  <a:cxn ang="0">
                    <a:pos x="89" y="106"/>
                  </a:cxn>
                  <a:cxn ang="0">
                    <a:pos x="88" y="111"/>
                  </a:cxn>
                  <a:cxn ang="0">
                    <a:pos x="84" y="117"/>
                  </a:cxn>
                  <a:cxn ang="0">
                    <a:pos x="85" y="125"/>
                  </a:cxn>
                  <a:cxn ang="0">
                    <a:pos x="82" y="129"/>
                  </a:cxn>
                  <a:cxn ang="0">
                    <a:pos x="88" y="148"/>
                  </a:cxn>
                  <a:cxn ang="0">
                    <a:pos x="88" y="159"/>
                  </a:cxn>
                  <a:cxn ang="0">
                    <a:pos x="91" y="174"/>
                  </a:cxn>
                  <a:cxn ang="0">
                    <a:pos x="88" y="179"/>
                  </a:cxn>
                  <a:cxn ang="0">
                    <a:pos x="88" y="185"/>
                  </a:cxn>
                  <a:cxn ang="0">
                    <a:pos x="91" y="191"/>
                  </a:cxn>
                  <a:cxn ang="0">
                    <a:pos x="96" y="196"/>
                  </a:cxn>
                  <a:cxn ang="0">
                    <a:pos x="50" y="206"/>
                  </a:cxn>
                  <a:cxn ang="0">
                    <a:pos x="47" y="201"/>
                  </a:cxn>
                  <a:cxn ang="0">
                    <a:pos x="47" y="197"/>
                  </a:cxn>
                  <a:cxn ang="0">
                    <a:pos x="35" y="144"/>
                  </a:cxn>
                  <a:cxn ang="0">
                    <a:pos x="27" y="137"/>
                  </a:cxn>
                  <a:cxn ang="0">
                    <a:pos x="26" y="143"/>
                  </a:cxn>
                  <a:cxn ang="0">
                    <a:pos x="23" y="137"/>
                  </a:cxn>
                  <a:cxn ang="0">
                    <a:pos x="23" y="129"/>
                  </a:cxn>
                  <a:cxn ang="0">
                    <a:pos x="20" y="118"/>
                  </a:cxn>
                  <a:cxn ang="0">
                    <a:pos x="17" y="113"/>
                  </a:cxn>
                  <a:cxn ang="0">
                    <a:pos x="13" y="102"/>
                  </a:cxn>
                  <a:cxn ang="0">
                    <a:pos x="13" y="91"/>
                  </a:cxn>
                  <a:cxn ang="0">
                    <a:pos x="16" y="90"/>
                  </a:cxn>
                  <a:cxn ang="0">
                    <a:pos x="15" y="84"/>
                  </a:cxn>
                  <a:cxn ang="0">
                    <a:pos x="13" y="79"/>
                  </a:cxn>
                  <a:cxn ang="0">
                    <a:pos x="13" y="74"/>
                  </a:cxn>
                  <a:cxn ang="0">
                    <a:pos x="12" y="68"/>
                  </a:cxn>
                  <a:cxn ang="0">
                    <a:pos x="7" y="63"/>
                  </a:cxn>
                  <a:cxn ang="0">
                    <a:pos x="5" y="57"/>
                  </a:cxn>
                  <a:cxn ang="0">
                    <a:pos x="5" y="45"/>
                  </a:cxn>
                  <a:cxn ang="0">
                    <a:pos x="1" y="40"/>
                  </a:cxn>
                  <a:cxn ang="0">
                    <a:pos x="1" y="34"/>
                  </a:cxn>
                  <a:cxn ang="0">
                    <a:pos x="0" y="30"/>
                  </a:cxn>
                  <a:cxn ang="0">
                    <a:pos x="0" y="27"/>
                  </a:cxn>
                </a:cxnLst>
                <a:rect l="0" t="0" r="r" b="b"/>
                <a:pathLst>
                  <a:path w="108" h="206">
                    <a:moveTo>
                      <a:pt x="0" y="27"/>
                    </a:moveTo>
                    <a:lnTo>
                      <a:pt x="19" y="22"/>
                    </a:lnTo>
                    <a:lnTo>
                      <a:pt x="103" y="0"/>
                    </a:lnTo>
                    <a:lnTo>
                      <a:pt x="101" y="2"/>
                    </a:lnTo>
                    <a:lnTo>
                      <a:pt x="104" y="10"/>
                    </a:lnTo>
                    <a:lnTo>
                      <a:pt x="101" y="21"/>
                    </a:lnTo>
                    <a:lnTo>
                      <a:pt x="103" y="26"/>
                    </a:lnTo>
                    <a:lnTo>
                      <a:pt x="107" y="31"/>
                    </a:lnTo>
                    <a:lnTo>
                      <a:pt x="108" y="36"/>
                    </a:lnTo>
                    <a:lnTo>
                      <a:pt x="108" y="41"/>
                    </a:lnTo>
                    <a:lnTo>
                      <a:pt x="104" y="49"/>
                    </a:lnTo>
                    <a:lnTo>
                      <a:pt x="95" y="59"/>
                    </a:lnTo>
                    <a:lnTo>
                      <a:pt x="93" y="60"/>
                    </a:lnTo>
                    <a:lnTo>
                      <a:pt x="88" y="64"/>
                    </a:lnTo>
                    <a:lnTo>
                      <a:pt x="88" y="69"/>
                    </a:lnTo>
                    <a:lnTo>
                      <a:pt x="92" y="80"/>
                    </a:lnTo>
                    <a:lnTo>
                      <a:pt x="89" y="90"/>
                    </a:lnTo>
                    <a:lnTo>
                      <a:pt x="91" y="95"/>
                    </a:lnTo>
                    <a:lnTo>
                      <a:pt x="88" y="101"/>
                    </a:lnTo>
                    <a:lnTo>
                      <a:pt x="89" y="106"/>
                    </a:lnTo>
                    <a:lnTo>
                      <a:pt x="88" y="111"/>
                    </a:lnTo>
                    <a:lnTo>
                      <a:pt x="84" y="117"/>
                    </a:lnTo>
                    <a:lnTo>
                      <a:pt x="85" y="125"/>
                    </a:lnTo>
                    <a:lnTo>
                      <a:pt x="82" y="129"/>
                    </a:lnTo>
                    <a:lnTo>
                      <a:pt x="88" y="148"/>
                    </a:lnTo>
                    <a:lnTo>
                      <a:pt x="88" y="159"/>
                    </a:lnTo>
                    <a:lnTo>
                      <a:pt x="91" y="174"/>
                    </a:lnTo>
                    <a:lnTo>
                      <a:pt x="88" y="179"/>
                    </a:lnTo>
                    <a:lnTo>
                      <a:pt x="88" y="185"/>
                    </a:lnTo>
                    <a:lnTo>
                      <a:pt x="91" y="191"/>
                    </a:lnTo>
                    <a:lnTo>
                      <a:pt x="96" y="196"/>
                    </a:lnTo>
                    <a:lnTo>
                      <a:pt x="50" y="206"/>
                    </a:lnTo>
                    <a:lnTo>
                      <a:pt x="47" y="201"/>
                    </a:lnTo>
                    <a:lnTo>
                      <a:pt x="47" y="197"/>
                    </a:lnTo>
                    <a:lnTo>
                      <a:pt x="35" y="144"/>
                    </a:lnTo>
                    <a:lnTo>
                      <a:pt x="27" y="137"/>
                    </a:lnTo>
                    <a:lnTo>
                      <a:pt x="26" y="143"/>
                    </a:lnTo>
                    <a:lnTo>
                      <a:pt x="23" y="137"/>
                    </a:lnTo>
                    <a:lnTo>
                      <a:pt x="23" y="129"/>
                    </a:lnTo>
                    <a:lnTo>
                      <a:pt x="20" y="118"/>
                    </a:lnTo>
                    <a:lnTo>
                      <a:pt x="17" y="113"/>
                    </a:lnTo>
                    <a:lnTo>
                      <a:pt x="13" y="102"/>
                    </a:lnTo>
                    <a:lnTo>
                      <a:pt x="13" y="91"/>
                    </a:lnTo>
                    <a:lnTo>
                      <a:pt x="16" y="90"/>
                    </a:lnTo>
                    <a:lnTo>
                      <a:pt x="15" y="84"/>
                    </a:lnTo>
                    <a:lnTo>
                      <a:pt x="13" y="79"/>
                    </a:lnTo>
                    <a:lnTo>
                      <a:pt x="13" y="74"/>
                    </a:lnTo>
                    <a:lnTo>
                      <a:pt x="12" y="68"/>
                    </a:lnTo>
                    <a:lnTo>
                      <a:pt x="7" y="63"/>
                    </a:lnTo>
                    <a:lnTo>
                      <a:pt x="5" y="57"/>
                    </a:lnTo>
                    <a:lnTo>
                      <a:pt x="5" y="45"/>
                    </a:lnTo>
                    <a:lnTo>
                      <a:pt x="1" y="40"/>
                    </a:lnTo>
                    <a:lnTo>
                      <a:pt x="1" y="34"/>
                    </a:lnTo>
                    <a:lnTo>
                      <a:pt x="0" y="30"/>
                    </a:lnTo>
                    <a:lnTo>
                      <a:pt x="0" y="27"/>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28" name="Freeform 161"/>
              <p:cNvSpPr>
                <a:spLocks/>
              </p:cNvSpPr>
              <p:nvPr/>
            </p:nvSpPr>
            <p:spPr bwMode="auto">
              <a:xfrm>
                <a:off x="8416342" y="1899976"/>
                <a:ext cx="273907" cy="537414"/>
              </a:xfrm>
              <a:custGeom>
                <a:avLst/>
                <a:gdLst/>
                <a:ahLst/>
                <a:cxnLst>
                  <a:cxn ang="0">
                    <a:pos x="0" y="27"/>
                  </a:cxn>
                  <a:cxn ang="0">
                    <a:pos x="19" y="22"/>
                  </a:cxn>
                  <a:cxn ang="0">
                    <a:pos x="103" y="0"/>
                  </a:cxn>
                  <a:cxn ang="0">
                    <a:pos x="101" y="2"/>
                  </a:cxn>
                  <a:cxn ang="0">
                    <a:pos x="104" y="10"/>
                  </a:cxn>
                  <a:cxn ang="0">
                    <a:pos x="101" y="21"/>
                  </a:cxn>
                  <a:cxn ang="0">
                    <a:pos x="103" y="26"/>
                  </a:cxn>
                  <a:cxn ang="0">
                    <a:pos x="107" y="31"/>
                  </a:cxn>
                  <a:cxn ang="0">
                    <a:pos x="108" y="36"/>
                  </a:cxn>
                  <a:cxn ang="0">
                    <a:pos x="108" y="41"/>
                  </a:cxn>
                  <a:cxn ang="0">
                    <a:pos x="104" y="49"/>
                  </a:cxn>
                  <a:cxn ang="0">
                    <a:pos x="95" y="59"/>
                  </a:cxn>
                  <a:cxn ang="0">
                    <a:pos x="93" y="60"/>
                  </a:cxn>
                  <a:cxn ang="0">
                    <a:pos x="88" y="64"/>
                  </a:cxn>
                  <a:cxn ang="0">
                    <a:pos x="88" y="69"/>
                  </a:cxn>
                  <a:cxn ang="0">
                    <a:pos x="92" y="80"/>
                  </a:cxn>
                  <a:cxn ang="0">
                    <a:pos x="89" y="90"/>
                  </a:cxn>
                  <a:cxn ang="0">
                    <a:pos x="91" y="95"/>
                  </a:cxn>
                  <a:cxn ang="0">
                    <a:pos x="88" y="101"/>
                  </a:cxn>
                  <a:cxn ang="0">
                    <a:pos x="89" y="106"/>
                  </a:cxn>
                  <a:cxn ang="0">
                    <a:pos x="88" y="111"/>
                  </a:cxn>
                  <a:cxn ang="0">
                    <a:pos x="84" y="117"/>
                  </a:cxn>
                  <a:cxn ang="0">
                    <a:pos x="85" y="125"/>
                  </a:cxn>
                  <a:cxn ang="0">
                    <a:pos x="82" y="129"/>
                  </a:cxn>
                  <a:cxn ang="0">
                    <a:pos x="88" y="148"/>
                  </a:cxn>
                  <a:cxn ang="0">
                    <a:pos x="88" y="159"/>
                  </a:cxn>
                  <a:cxn ang="0">
                    <a:pos x="91" y="174"/>
                  </a:cxn>
                  <a:cxn ang="0">
                    <a:pos x="88" y="179"/>
                  </a:cxn>
                  <a:cxn ang="0">
                    <a:pos x="88" y="185"/>
                  </a:cxn>
                  <a:cxn ang="0">
                    <a:pos x="91" y="191"/>
                  </a:cxn>
                  <a:cxn ang="0">
                    <a:pos x="96" y="196"/>
                  </a:cxn>
                  <a:cxn ang="0">
                    <a:pos x="50" y="206"/>
                  </a:cxn>
                  <a:cxn ang="0">
                    <a:pos x="47" y="201"/>
                  </a:cxn>
                  <a:cxn ang="0">
                    <a:pos x="47" y="197"/>
                  </a:cxn>
                  <a:cxn ang="0">
                    <a:pos x="35" y="144"/>
                  </a:cxn>
                  <a:cxn ang="0">
                    <a:pos x="27" y="137"/>
                  </a:cxn>
                  <a:cxn ang="0">
                    <a:pos x="26" y="143"/>
                  </a:cxn>
                  <a:cxn ang="0">
                    <a:pos x="23" y="137"/>
                  </a:cxn>
                  <a:cxn ang="0">
                    <a:pos x="23" y="129"/>
                  </a:cxn>
                  <a:cxn ang="0">
                    <a:pos x="20" y="118"/>
                  </a:cxn>
                  <a:cxn ang="0">
                    <a:pos x="17" y="113"/>
                  </a:cxn>
                  <a:cxn ang="0">
                    <a:pos x="13" y="102"/>
                  </a:cxn>
                  <a:cxn ang="0">
                    <a:pos x="13" y="91"/>
                  </a:cxn>
                  <a:cxn ang="0">
                    <a:pos x="16" y="90"/>
                  </a:cxn>
                  <a:cxn ang="0">
                    <a:pos x="15" y="84"/>
                  </a:cxn>
                  <a:cxn ang="0">
                    <a:pos x="13" y="79"/>
                  </a:cxn>
                  <a:cxn ang="0">
                    <a:pos x="13" y="74"/>
                  </a:cxn>
                  <a:cxn ang="0">
                    <a:pos x="12" y="68"/>
                  </a:cxn>
                  <a:cxn ang="0">
                    <a:pos x="7" y="63"/>
                  </a:cxn>
                  <a:cxn ang="0">
                    <a:pos x="5" y="57"/>
                  </a:cxn>
                  <a:cxn ang="0">
                    <a:pos x="5" y="45"/>
                  </a:cxn>
                  <a:cxn ang="0">
                    <a:pos x="1" y="40"/>
                  </a:cxn>
                  <a:cxn ang="0">
                    <a:pos x="1" y="34"/>
                  </a:cxn>
                  <a:cxn ang="0">
                    <a:pos x="0" y="30"/>
                  </a:cxn>
                  <a:cxn ang="0">
                    <a:pos x="0" y="27"/>
                  </a:cxn>
                </a:cxnLst>
                <a:rect l="0" t="0" r="r" b="b"/>
                <a:pathLst>
                  <a:path w="108" h="206">
                    <a:moveTo>
                      <a:pt x="0" y="27"/>
                    </a:moveTo>
                    <a:lnTo>
                      <a:pt x="19" y="22"/>
                    </a:lnTo>
                    <a:lnTo>
                      <a:pt x="103" y="0"/>
                    </a:lnTo>
                    <a:lnTo>
                      <a:pt x="101" y="2"/>
                    </a:lnTo>
                    <a:lnTo>
                      <a:pt x="104" y="10"/>
                    </a:lnTo>
                    <a:lnTo>
                      <a:pt x="101" y="21"/>
                    </a:lnTo>
                    <a:lnTo>
                      <a:pt x="103" y="26"/>
                    </a:lnTo>
                    <a:lnTo>
                      <a:pt x="107" y="31"/>
                    </a:lnTo>
                    <a:lnTo>
                      <a:pt x="108" y="36"/>
                    </a:lnTo>
                    <a:lnTo>
                      <a:pt x="108" y="41"/>
                    </a:lnTo>
                    <a:lnTo>
                      <a:pt x="104" y="49"/>
                    </a:lnTo>
                    <a:lnTo>
                      <a:pt x="95" y="59"/>
                    </a:lnTo>
                    <a:lnTo>
                      <a:pt x="93" y="60"/>
                    </a:lnTo>
                    <a:lnTo>
                      <a:pt x="88" y="64"/>
                    </a:lnTo>
                    <a:lnTo>
                      <a:pt x="88" y="69"/>
                    </a:lnTo>
                    <a:lnTo>
                      <a:pt x="92" y="80"/>
                    </a:lnTo>
                    <a:lnTo>
                      <a:pt x="89" y="90"/>
                    </a:lnTo>
                    <a:lnTo>
                      <a:pt x="91" y="95"/>
                    </a:lnTo>
                    <a:lnTo>
                      <a:pt x="88" y="101"/>
                    </a:lnTo>
                    <a:lnTo>
                      <a:pt x="89" y="106"/>
                    </a:lnTo>
                    <a:lnTo>
                      <a:pt x="88" y="111"/>
                    </a:lnTo>
                    <a:lnTo>
                      <a:pt x="84" y="117"/>
                    </a:lnTo>
                    <a:lnTo>
                      <a:pt x="85" y="125"/>
                    </a:lnTo>
                    <a:lnTo>
                      <a:pt x="82" y="129"/>
                    </a:lnTo>
                    <a:lnTo>
                      <a:pt x="88" y="148"/>
                    </a:lnTo>
                    <a:lnTo>
                      <a:pt x="88" y="159"/>
                    </a:lnTo>
                    <a:lnTo>
                      <a:pt x="91" y="174"/>
                    </a:lnTo>
                    <a:lnTo>
                      <a:pt x="88" y="179"/>
                    </a:lnTo>
                    <a:lnTo>
                      <a:pt x="88" y="185"/>
                    </a:lnTo>
                    <a:lnTo>
                      <a:pt x="91" y="191"/>
                    </a:lnTo>
                    <a:lnTo>
                      <a:pt x="96" y="196"/>
                    </a:lnTo>
                    <a:lnTo>
                      <a:pt x="50" y="206"/>
                    </a:lnTo>
                    <a:lnTo>
                      <a:pt x="47" y="201"/>
                    </a:lnTo>
                    <a:lnTo>
                      <a:pt x="47" y="197"/>
                    </a:lnTo>
                    <a:lnTo>
                      <a:pt x="35" y="144"/>
                    </a:lnTo>
                    <a:lnTo>
                      <a:pt x="27" y="137"/>
                    </a:lnTo>
                    <a:lnTo>
                      <a:pt x="26" y="143"/>
                    </a:lnTo>
                    <a:lnTo>
                      <a:pt x="23" y="137"/>
                    </a:lnTo>
                    <a:lnTo>
                      <a:pt x="23" y="129"/>
                    </a:lnTo>
                    <a:lnTo>
                      <a:pt x="20" y="118"/>
                    </a:lnTo>
                    <a:lnTo>
                      <a:pt x="17" y="113"/>
                    </a:lnTo>
                    <a:lnTo>
                      <a:pt x="13" y="102"/>
                    </a:lnTo>
                    <a:lnTo>
                      <a:pt x="13" y="91"/>
                    </a:lnTo>
                    <a:lnTo>
                      <a:pt x="16" y="90"/>
                    </a:lnTo>
                    <a:lnTo>
                      <a:pt x="15" y="84"/>
                    </a:lnTo>
                    <a:lnTo>
                      <a:pt x="13" y="79"/>
                    </a:lnTo>
                    <a:lnTo>
                      <a:pt x="13" y="74"/>
                    </a:lnTo>
                    <a:lnTo>
                      <a:pt x="12" y="68"/>
                    </a:lnTo>
                    <a:lnTo>
                      <a:pt x="7" y="63"/>
                    </a:lnTo>
                    <a:lnTo>
                      <a:pt x="5" y="57"/>
                    </a:lnTo>
                    <a:lnTo>
                      <a:pt x="5" y="45"/>
                    </a:lnTo>
                    <a:lnTo>
                      <a:pt x="1" y="40"/>
                    </a:lnTo>
                    <a:lnTo>
                      <a:pt x="1" y="34"/>
                    </a:lnTo>
                    <a:lnTo>
                      <a:pt x="0" y="30"/>
                    </a:lnTo>
                    <a:lnTo>
                      <a:pt x="0" y="27"/>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29" name="Freeform 162"/>
              <p:cNvSpPr>
                <a:spLocks noEditPoints="1"/>
              </p:cNvSpPr>
              <p:nvPr/>
            </p:nvSpPr>
            <p:spPr bwMode="auto">
              <a:xfrm>
                <a:off x="7166009" y="3311340"/>
                <a:ext cx="1308665" cy="748727"/>
              </a:xfrm>
              <a:custGeom>
                <a:avLst/>
                <a:gdLst/>
                <a:ahLst/>
                <a:cxnLst>
                  <a:cxn ang="0">
                    <a:pos x="491" y="93"/>
                  </a:cxn>
                  <a:cxn ang="0">
                    <a:pos x="481" y="118"/>
                  </a:cxn>
                  <a:cxn ang="0">
                    <a:pos x="481" y="147"/>
                  </a:cxn>
                  <a:cxn ang="0">
                    <a:pos x="490" y="128"/>
                  </a:cxn>
                  <a:cxn ang="0">
                    <a:pos x="500" y="121"/>
                  </a:cxn>
                  <a:cxn ang="0">
                    <a:pos x="506" y="87"/>
                  </a:cxn>
                  <a:cxn ang="0">
                    <a:pos x="489" y="174"/>
                  </a:cxn>
                  <a:cxn ang="0">
                    <a:pos x="470" y="183"/>
                  </a:cxn>
                  <a:cxn ang="0">
                    <a:pos x="456" y="179"/>
                  </a:cxn>
                  <a:cxn ang="0">
                    <a:pos x="443" y="166"/>
                  </a:cxn>
                  <a:cxn ang="0">
                    <a:pos x="425" y="162"/>
                  </a:cxn>
                  <a:cxn ang="0">
                    <a:pos x="406" y="156"/>
                  </a:cxn>
                  <a:cxn ang="0">
                    <a:pos x="425" y="154"/>
                  </a:cxn>
                  <a:cxn ang="0">
                    <a:pos x="444" y="163"/>
                  </a:cxn>
                  <a:cxn ang="0">
                    <a:pos x="463" y="171"/>
                  </a:cxn>
                  <a:cxn ang="0">
                    <a:pos x="460" y="158"/>
                  </a:cxn>
                  <a:cxn ang="0">
                    <a:pos x="437" y="145"/>
                  </a:cxn>
                  <a:cxn ang="0">
                    <a:pos x="452" y="152"/>
                  </a:cxn>
                  <a:cxn ang="0">
                    <a:pos x="457" y="140"/>
                  </a:cxn>
                  <a:cxn ang="0">
                    <a:pos x="456" y="131"/>
                  </a:cxn>
                  <a:cxn ang="0">
                    <a:pos x="443" y="124"/>
                  </a:cxn>
                  <a:cxn ang="0">
                    <a:pos x="421" y="106"/>
                  </a:cxn>
                  <a:cxn ang="0">
                    <a:pos x="399" y="89"/>
                  </a:cxn>
                  <a:cxn ang="0">
                    <a:pos x="411" y="95"/>
                  </a:cxn>
                  <a:cxn ang="0">
                    <a:pos x="429" y="109"/>
                  </a:cxn>
                  <a:cxn ang="0">
                    <a:pos x="451" y="121"/>
                  </a:cxn>
                  <a:cxn ang="0">
                    <a:pos x="455" y="103"/>
                  </a:cxn>
                  <a:cxn ang="0">
                    <a:pos x="438" y="91"/>
                  </a:cxn>
                  <a:cxn ang="0">
                    <a:pos x="428" y="82"/>
                  </a:cxn>
                  <a:cxn ang="0">
                    <a:pos x="407" y="83"/>
                  </a:cxn>
                  <a:cxn ang="0">
                    <a:pos x="387" y="75"/>
                  </a:cxn>
                  <a:cxn ang="0">
                    <a:pos x="379" y="70"/>
                  </a:cxn>
                  <a:cxn ang="0">
                    <a:pos x="384" y="51"/>
                  </a:cxn>
                  <a:cxn ang="0">
                    <a:pos x="390" y="36"/>
                  </a:cxn>
                  <a:cxn ang="0">
                    <a:pos x="377" y="23"/>
                  </a:cxn>
                  <a:cxn ang="0">
                    <a:pos x="354" y="15"/>
                  </a:cxn>
                  <a:cxn ang="0">
                    <a:pos x="337" y="2"/>
                  </a:cxn>
                  <a:cxn ang="0">
                    <a:pos x="297" y="3"/>
                  </a:cxn>
                  <a:cxn ang="0">
                    <a:pos x="293" y="30"/>
                  </a:cxn>
                  <a:cxn ang="0">
                    <a:pos x="277" y="56"/>
                  </a:cxn>
                  <a:cxn ang="0">
                    <a:pos x="264" y="70"/>
                  </a:cxn>
                  <a:cxn ang="0">
                    <a:pos x="251" y="93"/>
                  </a:cxn>
                  <a:cxn ang="0">
                    <a:pos x="230" y="86"/>
                  </a:cxn>
                  <a:cxn ang="0">
                    <a:pos x="223" y="114"/>
                  </a:cxn>
                  <a:cxn ang="0">
                    <a:pos x="212" y="143"/>
                  </a:cxn>
                  <a:cxn ang="0">
                    <a:pos x="204" y="174"/>
                  </a:cxn>
                  <a:cxn ang="0">
                    <a:pos x="189" y="186"/>
                  </a:cxn>
                  <a:cxn ang="0">
                    <a:pos x="170" y="201"/>
                  </a:cxn>
                  <a:cxn ang="0">
                    <a:pos x="139" y="205"/>
                  </a:cxn>
                  <a:cxn ang="0">
                    <a:pos x="108" y="211"/>
                  </a:cxn>
                  <a:cxn ang="0">
                    <a:pos x="78" y="219"/>
                  </a:cxn>
                  <a:cxn ang="0">
                    <a:pos x="51" y="247"/>
                  </a:cxn>
                  <a:cxn ang="0">
                    <a:pos x="36" y="265"/>
                  </a:cxn>
                  <a:cxn ang="0">
                    <a:pos x="11" y="280"/>
                  </a:cxn>
                  <a:cxn ang="0">
                    <a:pos x="76" y="277"/>
                  </a:cxn>
                  <a:cxn ang="0">
                    <a:pos x="141" y="268"/>
                  </a:cxn>
                  <a:cxn ang="0">
                    <a:pos x="428" y="217"/>
                  </a:cxn>
                  <a:cxn ang="0">
                    <a:pos x="495" y="202"/>
                  </a:cxn>
                  <a:cxn ang="0">
                    <a:pos x="501" y="201"/>
                  </a:cxn>
                  <a:cxn ang="0">
                    <a:pos x="514" y="72"/>
                  </a:cxn>
                  <a:cxn ang="0">
                    <a:pos x="512" y="83"/>
                  </a:cxn>
                </a:cxnLst>
                <a:rect l="0" t="0" r="r" b="b"/>
                <a:pathLst>
                  <a:path w="516" h="287">
                    <a:moveTo>
                      <a:pt x="495" y="79"/>
                    </a:moveTo>
                    <a:lnTo>
                      <a:pt x="490" y="84"/>
                    </a:lnTo>
                    <a:lnTo>
                      <a:pt x="486" y="89"/>
                    </a:lnTo>
                    <a:lnTo>
                      <a:pt x="491" y="93"/>
                    </a:lnTo>
                    <a:lnTo>
                      <a:pt x="490" y="98"/>
                    </a:lnTo>
                    <a:lnTo>
                      <a:pt x="485" y="98"/>
                    </a:lnTo>
                    <a:lnTo>
                      <a:pt x="485" y="109"/>
                    </a:lnTo>
                    <a:lnTo>
                      <a:pt x="481" y="118"/>
                    </a:lnTo>
                    <a:lnTo>
                      <a:pt x="481" y="128"/>
                    </a:lnTo>
                    <a:lnTo>
                      <a:pt x="481" y="135"/>
                    </a:lnTo>
                    <a:lnTo>
                      <a:pt x="479" y="136"/>
                    </a:lnTo>
                    <a:lnTo>
                      <a:pt x="481" y="147"/>
                    </a:lnTo>
                    <a:lnTo>
                      <a:pt x="486" y="154"/>
                    </a:lnTo>
                    <a:lnTo>
                      <a:pt x="490" y="144"/>
                    </a:lnTo>
                    <a:lnTo>
                      <a:pt x="489" y="135"/>
                    </a:lnTo>
                    <a:lnTo>
                      <a:pt x="490" y="128"/>
                    </a:lnTo>
                    <a:lnTo>
                      <a:pt x="493" y="124"/>
                    </a:lnTo>
                    <a:lnTo>
                      <a:pt x="494" y="118"/>
                    </a:lnTo>
                    <a:lnTo>
                      <a:pt x="498" y="122"/>
                    </a:lnTo>
                    <a:lnTo>
                      <a:pt x="500" y="121"/>
                    </a:lnTo>
                    <a:lnTo>
                      <a:pt x="501" y="116"/>
                    </a:lnTo>
                    <a:lnTo>
                      <a:pt x="500" y="106"/>
                    </a:lnTo>
                    <a:lnTo>
                      <a:pt x="502" y="95"/>
                    </a:lnTo>
                    <a:lnTo>
                      <a:pt x="506" y="87"/>
                    </a:lnTo>
                    <a:lnTo>
                      <a:pt x="505" y="83"/>
                    </a:lnTo>
                    <a:lnTo>
                      <a:pt x="506" y="75"/>
                    </a:lnTo>
                    <a:lnTo>
                      <a:pt x="495" y="79"/>
                    </a:lnTo>
                    <a:close/>
                    <a:moveTo>
                      <a:pt x="489" y="174"/>
                    </a:moveTo>
                    <a:lnTo>
                      <a:pt x="474" y="175"/>
                    </a:lnTo>
                    <a:lnTo>
                      <a:pt x="470" y="174"/>
                    </a:lnTo>
                    <a:lnTo>
                      <a:pt x="468" y="179"/>
                    </a:lnTo>
                    <a:lnTo>
                      <a:pt x="470" y="183"/>
                    </a:lnTo>
                    <a:lnTo>
                      <a:pt x="464" y="181"/>
                    </a:lnTo>
                    <a:lnTo>
                      <a:pt x="460" y="179"/>
                    </a:lnTo>
                    <a:lnTo>
                      <a:pt x="455" y="185"/>
                    </a:lnTo>
                    <a:lnTo>
                      <a:pt x="456" y="179"/>
                    </a:lnTo>
                    <a:lnTo>
                      <a:pt x="452" y="175"/>
                    </a:lnTo>
                    <a:lnTo>
                      <a:pt x="447" y="171"/>
                    </a:lnTo>
                    <a:lnTo>
                      <a:pt x="447" y="171"/>
                    </a:lnTo>
                    <a:lnTo>
                      <a:pt x="443" y="166"/>
                    </a:lnTo>
                    <a:lnTo>
                      <a:pt x="441" y="162"/>
                    </a:lnTo>
                    <a:lnTo>
                      <a:pt x="434" y="163"/>
                    </a:lnTo>
                    <a:lnTo>
                      <a:pt x="430" y="162"/>
                    </a:lnTo>
                    <a:lnTo>
                      <a:pt x="425" y="162"/>
                    </a:lnTo>
                    <a:lnTo>
                      <a:pt x="415" y="158"/>
                    </a:lnTo>
                    <a:lnTo>
                      <a:pt x="399" y="158"/>
                    </a:lnTo>
                    <a:lnTo>
                      <a:pt x="401" y="156"/>
                    </a:lnTo>
                    <a:lnTo>
                      <a:pt x="406" y="156"/>
                    </a:lnTo>
                    <a:lnTo>
                      <a:pt x="417" y="155"/>
                    </a:lnTo>
                    <a:lnTo>
                      <a:pt x="422" y="159"/>
                    </a:lnTo>
                    <a:lnTo>
                      <a:pt x="425" y="159"/>
                    </a:lnTo>
                    <a:lnTo>
                      <a:pt x="425" y="154"/>
                    </a:lnTo>
                    <a:lnTo>
                      <a:pt x="430" y="158"/>
                    </a:lnTo>
                    <a:lnTo>
                      <a:pt x="434" y="162"/>
                    </a:lnTo>
                    <a:lnTo>
                      <a:pt x="440" y="158"/>
                    </a:lnTo>
                    <a:lnTo>
                      <a:pt x="444" y="163"/>
                    </a:lnTo>
                    <a:lnTo>
                      <a:pt x="449" y="167"/>
                    </a:lnTo>
                    <a:lnTo>
                      <a:pt x="455" y="170"/>
                    </a:lnTo>
                    <a:lnTo>
                      <a:pt x="460" y="175"/>
                    </a:lnTo>
                    <a:lnTo>
                      <a:pt x="463" y="171"/>
                    </a:lnTo>
                    <a:lnTo>
                      <a:pt x="466" y="171"/>
                    </a:lnTo>
                    <a:lnTo>
                      <a:pt x="467" y="166"/>
                    </a:lnTo>
                    <a:lnTo>
                      <a:pt x="466" y="160"/>
                    </a:lnTo>
                    <a:lnTo>
                      <a:pt x="460" y="158"/>
                    </a:lnTo>
                    <a:lnTo>
                      <a:pt x="459" y="154"/>
                    </a:lnTo>
                    <a:lnTo>
                      <a:pt x="452" y="155"/>
                    </a:lnTo>
                    <a:lnTo>
                      <a:pt x="443" y="151"/>
                    </a:lnTo>
                    <a:lnTo>
                      <a:pt x="437" y="145"/>
                    </a:lnTo>
                    <a:lnTo>
                      <a:pt x="426" y="137"/>
                    </a:lnTo>
                    <a:lnTo>
                      <a:pt x="432" y="139"/>
                    </a:lnTo>
                    <a:lnTo>
                      <a:pt x="443" y="147"/>
                    </a:lnTo>
                    <a:lnTo>
                      <a:pt x="452" y="152"/>
                    </a:lnTo>
                    <a:lnTo>
                      <a:pt x="455" y="147"/>
                    </a:lnTo>
                    <a:lnTo>
                      <a:pt x="451" y="141"/>
                    </a:lnTo>
                    <a:lnTo>
                      <a:pt x="452" y="140"/>
                    </a:lnTo>
                    <a:lnTo>
                      <a:pt x="457" y="140"/>
                    </a:lnTo>
                    <a:lnTo>
                      <a:pt x="463" y="144"/>
                    </a:lnTo>
                    <a:lnTo>
                      <a:pt x="464" y="140"/>
                    </a:lnTo>
                    <a:lnTo>
                      <a:pt x="462" y="131"/>
                    </a:lnTo>
                    <a:lnTo>
                      <a:pt x="456" y="131"/>
                    </a:lnTo>
                    <a:lnTo>
                      <a:pt x="451" y="129"/>
                    </a:lnTo>
                    <a:lnTo>
                      <a:pt x="453" y="128"/>
                    </a:lnTo>
                    <a:lnTo>
                      <a:pt x="448" y="122"/>
                    </a:lnTo>
                    <a:lnTo>
                      <a:pt x="443" y="124"/>
                    </a:lnTo>
                    <a:lnTo>
                      <a:pt x="437" y="120"/>
                    </a:lnTo>
                    <a:lnTo>
                      <a:pt x="436" y="117"/>
                    </a:lnTo>
                    <a:lnTo>
                      <a:pt x="425" y="112"/>
                    </a:lnTo>
                    <a:lnTo>
                      <a:pt x="421" y="106"/>
                    </a:lnTo>
                    <a:lnTo>
                      <a:pt x="415" y="103"/>
                    </a:lnTo>
                    <a:lnTo>
                      <a:pt x="413" y="101"/>
                    </a:lnTo>
                    <a:lnTo>
                      <a:pt x="410" y="95"/>
                    </a:lnTo>
                    <a:lnTo>
                      <a:pt x="399" y="89"/>
                    </a:lnTo>
                    <a:lnTo>
                      <a:pt x="395" y="89"/>
                    </a:lnTo>
                    <a:lnTo>
                      <a:pt x="399" y="87"/>
                    </a:lnTo>
                    <a:lnTo>
                      <a:pt x="406" y="90"/>
                    </a:lnTo>
                    <a:lnTo>
                      <a:pt x="411" y="95"/>
                    </a:lnTo>
                    <a:lnTo>
                      <a:pt x="415" y="101"/>
                    </a:lnTo>
                    <a:lnTo>
                      <a:pt x="421" y="102"/>
                    </a:lnTo>
                    <a:lnTo>
                      <a:pt x="425" y="108"/>
                    </a:lnTo>
                    <a:lnTo>
                      <a:pt x="429" y="109"/>
                    </a:lnTo>
                    <a:lnTo>
                      <a:pt x="440" y="117"/>
                    </a:lnTo>
                    <a:lnTo>
                      <a:pt x="444" y="117"/>
                    </a:lnTo>
                    <a:lnTo>
                      <a:pt x="445" y="118"/>
                    </a:lnTo>
                    <a:lnTo>
                      <a:pt x="451" y="121"/>
                    </a:lnTo>
                    <a:lnTo>
                      <a:pt x="453" y="113"/>
                    </a:lnTo>
                    <a:lnTo>
                      <a:pt x="453" y="108"/>
                    </a:lnTo>
                    <a:lnTo>
                      <a:pt x="451" y="102"/>
                    </a:lnTo>
                    <a:lnTo>
                      <a:pt x="455" y="103"/>
                    </a:lnTo>
                    <a:lnTo>
                      <a:pt x="455" y="98"/>
                    </a:lnTo>
                    <a:lnTo>
                      <a:pt x="444" y="94"/>
                    </a:lnTo>
                    <a:lnTo>
                      <a:pt x="438" y="93"/>
                    </a:lnTo>
                    <a:lnTo>
                      <a:pt x="438" y="91"/>
                    </a:lnTo>
                    <a:lnTo>
                      <a:pt x="434" y="91"/>
                    </a:lnTo>
                    <a:lnTo>
                      <a:pt x="434" y="89"/>
                    </a:lnTo>
                    <a:lnTo>
                      <a:pt x="429" y="84"/>
                    </a:lnTo>
                    <a:lnTo>
                      <a:pt x="428" y="82"/>
                    </a:lnTo>
                    <a:lnTo>
                      <a:pt x="418" y="84"/>
                    </a:lnTo>
                    <a:lnTo>
                      <a:pt x="417" y="83"/>
                    </a:lnTo>
                    <a:lnTo>
                      <a:pt x="411" y="83"/>
                    </a:lnTo>
                    <a:lnTo>
                      <a:pt x="407" y="83"/>
                    </a:lnTo>
                    <a:lnTo>
                      <a:pt x="399" y="75"/>
                    </a:lnTo>
                    <a:lnTo>
                      <a:pt x="399" y="70"/>
                    </a:lnTo>
                    <a:lnTo>
                      <a:pt x="394" y="70"/>
                    </a:lnTo>
                    <a:lnTo>
                      <a:pt x="387" y="75"/>
                    </a:lnTo>
                    <a:lnTo>
                      <a:pt x="384" y="76"/>
                    </a:lnTo>
                    <a:lnTo>
                      <a:pt x="379" y="75"/>
                    </a:lnTo>
                    <a:lnTo>
                      <a:pt x="377" y="71"/>
                    </a:lnTo>
                    <a:lnTo>
                      <a:pt x="379" y="70"/>
                    </a:lnTo>
                    <a:lnTo>
                      <a:pt x="377" y="65"/>
                    </a:lnTo>
                    <a:lnTo>
                      <a:pt x="380" y="49"/>
                    </a:lnTo>
                    <a:lnTo>
                      <a:pt x="383" y="51"/>
                    </a:lnTo>
                    <a:lnTo>
                      <a:pt x="384" y="51"/>
                    </a:lnTo>
                    <a:lnTo>
                      <a:pt x="386" y="49"/>
                    </a:lnTo>
                    <a:lnTo>
                      <a:pt x="386" y="46"/>
                    </a:lnTo>
                    <a:lnTo>
                      <a:pt x="391" y="41"/>
                    </a:lnTo>
                    <a:lnTo>
                      <a:pt x="390" y="36"/>
                    </a:lnTo>
                    <a:lnTo>
                      <a:pt x="388" y="33"/>
                    </a:lnTo>
                    <a:lnTo>
                      <a:pt x="386" y="28"/>
                    </a:lnTo>
                    <a:lnTo>
                      <a:pt x="382" y="25"/>
                    </a:lnTo>
                    <a:lnTo>
                      <a:pt x="377" y="23"/>
                    </a:lnTo>
                    <a:lnTo>
                      <a:pt x="373" y="21"/>
                    </a:lnTo>
                    <a:lnTo>
                      <a:pt x="368" y="18"/>
                    </a:lnTo>
                    <a:lnTo>
                      <a:pt x="360" y="18"/>
                    </a:lnTo>
                    <a:lnTo>
                      <a:pt x="354" y="15"/>
                    </a:lnTo>
                    <a:lnTo>
                      <a:pt x="356" y="10"/>
                    </a:lnTo>
                    <a:lnTo>
                      <a:pt x="353" y="4"/>
                    </a:lnTo>
                    <a:lnTo>
                      <a:pt x="348" y="2"/>
                    </a:lnTo>
                    <a:lnTo>
                      <a:pt x="337" y="2"/>
                    </a:lnTo>
                    <a:lnTo>
                      <a:pt x="335" y="11"/>
                    </a:lnTo>
                    <a:lnTo>
                      <a:pt x="331" y="17"/>
                    </a:lnTo>
                    <a:lnTo>
                      <a:pt x="303" y="0"/>
                    </a:lnTo>
                    <a:lnTo>
                      <a:pt x="297" y="3"/>
                    </a:lnTo>
                    <a:lnTo>
                      <a:pt x="299" y="9"/>
                    </a:lnTo>
                    <a:lnTo>
                      <a:pt x="296" y="14"/>
                    </a:lnTo>
                    <a:lnTo>
                      <a:pt x="297" y="25"/>
                    </a:lnTo>
                    <a:lnTo>
                      <a:pt x="293" y="30"/>
                    </a:lnTo>
                    <a:lnTo>
                      <a:pt x="291" y="40"/>
                    </a:lnTo>
                    <a:lnTo>
                      <a:pt x="287" y="45"/>
                    </a:lnTo>
                    <a:lnTo>
                      <a:pt x="281" y="45"/>
                    </a:lnTo>
                    <a:lnTo>
                      <a:pt x="277" y="56"/>
                    </a:lnTo>
                    <a:lnTo>
                      <a:pt x="272" y="57"/>
                    </a:lnTo>
                    <a:lnTo>
                      <a:pt x="266" y="57"/>
                    </a:lnTo>
                    <a:lnTo>
                      <a:pt x="265" y="63"/>
                    </a:lnTo>
                    <a:lnTo>
                      <a:pt x="264" y="70"/>
                    </a:lnTo>
                    <a:lnTo>
                      <a:pt x="261" y="75"/>
                    </a:lnTo>
                    <a:lnTo>
                      <a:pt x="258" y="86"/>
                    </a:lnTo>
                    <a:lnTo>
                      <a:pt x="257" y="91"/>
                    </a:lnTo>
                    <a:lnTo>
                      <a:pt x="251" y="93"/>
                    </a:lnTo>
                    <a:lnTo>
                      <a:pt x="240" y="91"/>
                    </a:lnTo>
                    <a:lnTo>
                      <a:pt x="240" y="89"/>
                    </a:lnTo>
                    <a:lnTo>
                      <a:pt x="235" y="84"/>
                    </a:lnTo>
                    <a:lnTo>
                      <a:pt x="230" y="86"/>
                    </a:lnTo>
                    <a:lnTo>
                      <a:pt x="230" y="97"/>
                    </a:lnTo>
                    <a:lnTo>
                      <a:pt x="228" y="102"/>
                    </a:lnTo>
                    <a:lnTo>
                      <a:pt x="227" y="105"/>
                    </a:lnTo>
                    <a:lnTo>
                      <a:pt x="223" y="114"/>
                    </a:lnTo>
                    <a:lnTo>
                      <a:pt x="220" y="120"/>
                    </a:lnTo>
                    <a:lnTo>
                      <a:pt x="219" y="125"/>
                    </a:lnTo>
                    <a:lnTo>
                      <a:pt x="217" y="136"/>
                    </a:lnTo>
                    <a:lnTo>
                      <a:pt x="212" y="143"/>
                    </a:lnTo>
                    <a:lnTo>
                      <a:pt x="207" y="154"/>
                    </a:lnTo>
                    <a:lnTo>
                      <a:pt x="204" y="163"/>
                    </a:lnTo>
                    <a:lnTo>
                      <a:pt x="208" y="169"/>
                    </a:lnTo>
                    <a:lnTo>
                      <a:pt x="204" y="174"/>
                    </a:lnTo>
                    <a:lnTo>
                      <a:pt x="205" y="179"/>
                    </a:lnTo>
                    <a:lnTo>
                      <a:pt x="205" y="179"/>
                    </a:lnTo>
                    <a:lnTo>
                      <a:pt x="194" y="188"/>
                    </a:lnTo>
                    <a:lnTo>
                      <a:pt x="189" y="186"/>
                    </a:lnTo>
                    <a:lnTo>
                      <a:pt x="179" y="194"/>
                    </a:lnTo>
                    <a:lnTo>
                      <a:pt x="171" y="192"/>
                    </a:lnTo>
                    <a:lnTo>
                      <a:pt x="171" y="197"/>
                    </a:lnTo>
                    <a:lnTo>
                      <a:pt x="170" y="201"/>
                    </a:lnTo>
                    <a:lnTo>
                      <a:pt x="165" y="204"/>
                    </a:lnTo>
                    <a:lnTo>
                      <a:pt x="152" y="209"/>
                    </a:lnTo>
                    <a:lnTo>
                      <a:pt x="147" y="209"/>
                    </a:lnTo>
                    <a:lnTo>
                      <a:pt x="139" y="205"/>
                    </a:lnTo>
                    <a:lnTo>
                      <a:pt x="136" y="211"/>
                    </a:lnTo>
                    <a:lnTo>
                      <a:pt x="127" y="217"/>
                    </a:lnTo>
                    <a:lnTo>
                      <a:pt x="118" y="216"/>
                    </a:lnTo>
                    <a:lnTo>
                      <a:pt x="108" y="211"/>
                    </a:lnTo>
                    <a:lnTo>
                      <a:pt x="102" y="205"/>
                    </a:lnTo>
                    <a:lnTo>
                      <a:pt x="98" y="200"/>
                    </a:lnTo>
                    <a:lnTo>
                      <a:pt x="98" y="194"/>
                    </a:lnTo>
                    <a:lnTo>
                      <a:pt x="78" y="219"/>
                    </a:lnTo>
                    <a:lnTo>
                      <a:pt x="60" y="232"/>
                    </a:lnTo>
                    <a:lnTo>
                      <a:pt x="56" y="238"/>
                    </a:lnTo>
                    <a:lnTo>
                      <a:pt x="56" y="243"/>
                    </a:lnTo>
                    <a:lnTo>
                      <a:pt x="51" y="247"/>
                    </a:lnTo>
                    <a:lnTo>
                      <a:pt x="49" y="253"/>
                    </a:lnTo>
                    <a:lnTo>
                      <a:pt x="45" y="258"/>
                    </a:lnTo>
                    <a:lnTo>
                      <a:pt x="41" y="261"/>
                    </a:lnTo>
                    <a:lnTo>
                      <a:pt x="36" y="265"/>
                    </a:lnTo>
                    <a:lnTo>
                      <a:pt x="34" y="270"/>
                    </a:lnTo>
                    <a:lnTo>
                      <a:pt x="22" y="274"/>
                    </a:lnTo>
                    <a:lnTo>
                      <a:pt x="17" y="278"/>
                    </a:lnTo>
                    <a:lnTo>
                      <a:pt x="11" y="280"/>
                    </a:lnTo>
                    <a:lnTo>
                      <a:pt x="0" y="287"/>
                    </a:lnTo>
                    <a:lnTo>
                      <a:pt x="21" y="284"/>
                    </a:lnTo>
                    <a:lnTo>
                      <a:pt x="32" y="284"/>
                    </a:lnTo>
                    <a:lnTo>
                      <a:pt x="76" y="277"/>
                    </a:lnTo>
                    <a:lnTo>
                      <a:pt x="102" y="273"/>
                    </a:lnTo>
                    <a:lnTo>
                      <a:pt x="122" y="268"/>
                    </a:lnTo>
                    <a:lnTo>
                      <a:pt x="131" y="268"/>
                    </a:lnTo>
                    <a:lnTo>
                      <a:pt x="141" y="268"/>
                    </a:lnTo>
                    <a:lnTo>
                      <a:pt x="162" y="266"/>
                    </a:lnTo>
                    <a:lnTo>
                      <a:pt x="213" y="258"/>
                    </a:lnTo>
                    <a:lnTo>
                      <a:pt x="356" y="232"/>
                    </a:lnTo>
                    <a:lnTo>
                      <a:pt x="428" y="217"/>
                    </a:lnTo>
                    <a:lnTo>
                      <a:pt x="491" y="204"/>
                    </a:lnTo>
                    <a:lnTo>
                      <a:pt x="490" y="201"/>
                    </a:lnTo>
                    <a:lnTo>
                      <a:pt x="493" y="204"/>
                    </a:lnTo>
                    <a:lnTo>
                      <a:pt x="495" y="202"/>
                    </a:lnTo>
                    <a:lnTo>
                      <a:pt x="494" y="197"/>
                    </a:lnTo>
                    <a:lnTo>
                      <a:pt x="494" y="192"/>
                    </a:lnTo>
                    <a:lnTo>
                      <a:pt x="498" y="196"/>
                    </a:lnTo>
                    <a:lnTo>
                      <a:pt x="501" y="201"/>
                    </a:lnTo>
                    <a:lnTo>
                      <a:pt x="504" y="201"/>
                    </a:lnTo>
                    <a:lnTo>
                      <a:pt x="494" y="185"/>
                    </a:lnTo>
                    <a:lnTo>
                      <a:pt x="489" y="174"/>
                    </a:lnTo>
                    <a:close/>
                    <a:moveTo>
                      <a:pt x="514" y="72"/>
                    </a:moveTo>
                    <a:lnTo>
                      <a:pt x="512" y="78"/>
                    </a:lnTo>
                    <a:lnTo>
                      <a:pt x="512" y="83"/>
                    </a:lnTo>
                    <a:lnTo>
                      <a:pt x="509" y="87"/>
                    </a:lnTo>
                    <a:lnTo>
                      <a:pt x="512" y="83"/>
                    </a:lnTo>
                    <a:lnTo>
                      <a:pt x="516" y="72"/>
                    </a:lnTo>
                    <a:lnTo>
                      <a:pt x="514" y="72"/>
                    </a:lnTo>
                    <a:close/>
                  </a:path>
                </a:pathLst>
              </a:custGeom>
              <a:solidFill>
                <a:schemeClr val="accent3">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30" name="Freeform 163"/>
              <p:cNvSpPr>
                <a:spLocks noEditPoints="1"/>
              </p:cNvSpPr>
              <p:nvPr/>
            </p:nvSpPr>
            <p:spPr bwMode="auto">
              <a:xfrm>
                <a:off x="7734111" y="3167855"/>
                <a:ext cx="748171" cy="370450"/>
              </a:xfrm>
              <a:custGeom>
                <a:avLst/>
                <a:gdLst/>
                <a:ahLst/>
                <a:cxnLst>
                  <a:cxn ang="0">
                    <a:pos x="292" y="92"/>
                  </a:cxn>
                  <a:cxn ang="0">
                    <a:pos x="227" y="0"/>
                  </a:cxn>
                  <a:cxn ang="0">
                    <a:pos x="11" y="83"/>
                  </a:cxn>
                  <a:cxn ang="0">
                    <a:pos x="26" y="62"/>
                  </a:cxn>
                  <a:cxn ang="0">
                    <a:pos x="44" y="45"/>
                  </a:cxn>
                  <a:cxn ang="0">
                    <a:pos x="64" y="50"/>
                  </a:cxn>
                  <a:cxn ang="0">
                    <a:pos x="77" y="34"/>
                  </a:cxn>
                  <a:cxn ang="0">
                    <a:pos x="103" y="36"/>
                  </a:cxn>
                  <a:cxn ang="0">
                    <a:pos x="107" y="49"/>
                  </a:cxn>
                  <a:cxn ang="0">
                    <a:pos x="129" y="59"/>
                  </a:cxn>
                  <a:cxn ang="0">
                    <a:pos x="144" y="73"/>
                  </a:cxn>
                  <a:cxn ang="0">
                    <a:pos x="164" y="76"/>
                  </a:cxn>
                  <a:cxn ang="0">
                    <a:pos x="167" y="96"/>
                  </a:cxn>
                  <a:cxn ang="0">
                    <a:pos x="159" y="112"/>
                  </a:cxn>
                  <a:cxn ang="0">
                    <a:pos x="167" y="122"/>
                  </a:cxn>
                  <a:cxn ang="0">
                    <a:pos x="179" y="127"/>
                  </a:cxn>
                  <a:cxn ang="0">
                    <a:pos x="187" y="127"/>
                  </a:cxn>
                  <a:cxn ang="0">
                    <a:pos x="208" y="135"/>
                  </a:cxn>
                  <a:cxn ang="0">
                    <a:pos x="221" y="135"/>
                  </a:cxn>
                  <a:cxn ang="0">
                    <a:pos x="197" y="114"/>
                  </a:cxn>
                  <a:cxn ang="0">
                    <a:pos x="191" y="100"/>
                  </a:cxn>
                  <a:cxn ang="0">
                    <a:pos x="210" y="120"/>
                  </a:cxn>
                  <a:cxn ang="0">
                    <a:pos x="197" y="88"/>
                  </a:cxn>
                  <a:cxn ang="0">
                    <a:pos x="193" y="65"/>
                  </a:cxn>
                  <a:cxn ang="0">
                    <a:pos x="197" y="62"/>
                  </a:cxn>
                  <a:cxn ang="0">
                    <a:pos x="191" y="49"/>
                  </a:cxn>
                  <a:cxn ang="0">
                    <a:pos x="197" y="38"/>
                  </a:cxn>
                  <a:cxn ang="0">
                    <a:pos x="202" y="30"/>
                  </a:cxn>
                  <a:cxn ang="0">
                    <a:pos x="214" y="26"/>
                  </a:cxn>
                  <a:cxn ang="0">
                    <a:pos x="219" y="13"/>
                  </a:cxn>
                  <a:cxn ang="0">
                    <a:pos x="217" y="27"/>
                  </a:cxn>
                  <a:cxn ang="0">
                    <a:pos x="210" y="36"/>
                  </a:cxn>
                  <a:cxn ang="0">
                    <a:pos x="214" y="53"/>
                  </a:cxn>
                  <a:cxn ang="0">
                    <a:pos x="206" y="66"/>
                  </a:cxn>
                  <a:cxn ang="0">
                    <a:pos x="213" y="66"/>
                  </a:cxn>
                  <a:cxn ang="0">
                    <a:pos x="220" y="81"/>
                  </a:cxn>
                  <a:cxn ang="0">
                    <a:pos x="212" y="91"/>
                  </a:cxn>
                  <a:cxn ang="0">
                    <a:pos x="223" y="91"/>
                  </a:cxn>
                  <a:cxn ang="0">
                    <a:pos x="219" y="95"/>
                  </a:cxn>
                  <a:cxn ang="0">
                    <a:pos x="220" y="112"/>
                  </a:cxn>
                  <a:cxn ang="0">
                    <a:pos x="233" y="119"/>
                  </a:cxn>
                  <a:cxn ang="0">
                    <a:pos x="239" y="116"/>
                  </a:cxn>
                  <a:cxn ang="0">
                    <a:pos x="248" y="119"/>
                  </a:cxn>
                  <a:cxn ang="0">
                    <a:pos x="252" y="130"/>
                  </a:cxn>
                  <a:cxn ang="0">
                    <a:pos x="252" y="142"/>
                  </a:cxn>
                  <a:cxn ang="0">
                    <a:pos x="282" y="130"/>
                  </a:cxn>
                  <a:cxn ang="0">
                    <a:pos x="292" y="111"/>
                  </a:cxn>
                  <a:cxn ang="0">
                    <a:pos x="292" y="127"/>
                  </a:cxn>
                </a:cxnLst>
                <a:rect l="0" t="0" r="r" b="b"/>
                <a:pathLst>
                  <a:path w="295" h="142">
                    <a:moveTo>
                      <a:pt x="295" y="100"/>
                    </a:moveTo>
                    <a:lnTo>
                      <a:pt x="289" y="96"/>
                    </a:lnTo>
                    <a:lnTo>
                      <a:pt x="292" y="93"/>
                    </a:lnTo>
                    <a:lnTo>
                      <a:pt x="292" y="92"/>
                    </a:lnTo>
                    <a:lnTo>
                      <a:pt x="255" y="100"/>
                    </a:lnTo>
                    <a:lnTo>
                      <a:pt x="252" y="95"/>
                    </a:lnTo>
                    <a:lnTo>
                      <a:pt x="243" y="58"/>
                    </a:lnTo>
                    <a:lnTo>
                      <a:pt x="227" y="0"/>
                    </a:lnTo>
                    <a:lnTo>
                      <a:pt x="106" y="26"/>
                    </a:lnTo>
                    <a:lnTo>
                      <a:pt x="0" y="45"/>
                    </a:lnTo>
                    <a:lnTo>
                      <a:pt x="7" y="88"/>
                    </a:lnTo>
                    <a:lnTo>
                      <a:pt x="11" y="83"/>
                    </a:lnTo>
                    <a:lnTo>
                      <a:pt x="16" y="77"/>
                    </a:lnTo>
                    <a:lnTo>
                      <a:pt x="19" y="73"/>
                    </a:lnTo>
                    <a:lnTo>
                      <a:pt x="25" y="66"/>
                    </a:lnTo>
                    <a:lnTo>
                      <a:pt x="26" y="62"/>
                    </a:lnTo>
                    <a:lnTo>
                      <a:pt x="31" y="59"/>
                    </a:lnTo>
                    <a:lnTo>
                      <a:pt x="37" y="61"/>
                    </a:lnTo>
                    <a:lnTo>
                      <a:pt x="44" y="50"/>
                    </a:lnTo>
                    <a:lnTo>
                      <a:pt x="44" y="45"/>
                    </a:lnTo>
                    <a:lnTo>
                      <a:pt x="45" y="45"/>
                    </a:lnTo>
                    <a:lnTo>
                      <a:pt x="50" y="50"/>
                    </a:lnTo>
                    <a:lnTo>
                      <a:pt x="56" y="51"/>
                    </a:lnTo>
                    <a:lnTo>
                      <a:pt x="64" y="50"/>
                    </a:lnTo>
                    <a:lnTo>
                      <a:pt x="65" y="45"/>
                    </a:lnTo>
                    <a:lnTo>
                      <a:pt x="69" y="39"/>
                    </a:lnTo>
                    <a:lnTo>
                      <a:pt x="75" y="39"/>
                    </a:lnTo>
                    <a:lnTo>
                      <a:pt x="77" y="34"/>
                    </a:lnTo>
                    <a:lnTo>
                      <a:pt x="82" y="31"/>
                    </a:lnTo>
                    <a:lnTo>
                      <a:pt x="87" y="34"/>
                    </a:lnTo>
                    <a:lnTo>
                      <a:pt x="92" y="36"/>
                    </a:lnTo>
                    <a:lnTo>
                      <a:pt x="103" y="36"/>
                    </a:lnTo>
                    <a:lnTo>
                      <a:pt x="103" y="36"/>
                    </a:lnTo>
                    <a:lnTo>
                      <a:pt x="102" y="42"/>
                    </a:lnTo>
                    <a:lnTo>
                      <a:pt x="107" y="43"/>
                    </a:lnTo>
                    <a:lnTo>
                      <a:pt x="107" y="49"/>
                    </a:lnTo>
                    <a:lnTo>
                      <a:pt x="111" y="53"/>
                    </a:lnTo>
                    <a:lnTo>
                      <a:pt x="113" y="57"/>
                    </a:lnTo>
                    <a:lnTo>
                      <a:pt x="124" y="57"/>
                    </a:lnTo>
                    <a:lnTo>
                      <a:pt x="129" y="59"/>
                    </a:lnTo>
                    <a:lnTo>
                      <a:pt x="132" y="65"/>
                    </a:lnTo>
                    <a:lnTo>
                      <a:pt x="130" y="70"/>
                    </a:lnTo>
                    <a:lnTo>
                      <a:pt x="136" y="73"/>
                    </a:lnTo>
                    <a:lnTo>
                      <a:pt x="144" y="73"/>
                    </a:lnTo>
                    <a:lnTo>
                      <a:pt x="149" y="76"/>
                    </a:lnTo>
                    <a:lnTo>
                      <a:pt x="153" y="78"/>
                    </a:lnTo>
                    <a:lnTo>
                      <a:pt x="158" y="80"/>
                    </a:lnTo>
                    <a:lnTo>
                      <a:pt x="164" y="76"/>
                    </a:lnTo>
                    <a:lnTo>
                      <a:pt x="170" y="80"/>
                    </a:lnTo>
                    <a:lnTo>
                      <a:pt x="170" y="84"/>
                    </a:lnTo>
                    <a:lnTo>
                      <a:pt x="167" y="89"/>
                    </a:lnTo>
                    <a:lnTo>
                      <a:pt x="167" y="96"/>
                    </a:lnTo>
                    <a:lnTo>
                      <a:pt x="163" y="100"/>
                    </a:lnTo>
                    <a:lnTo>
                      <a:pt x="163" y="106"/>
                    </a:lnTo>
                    <a:lnTo>
                      <a:pt x="160" y="111"/>
                    </a:lnTo>
                    <a:lnTo>
                      <a:pt x="159" y="112"/>
                    </a:lnTo>
                    <a:lnTo>
                      <a:pt x="158" y="116"/>
                    </a:lnTo>
                    <a:lnTo>
                      <a:pt x="158" y="122"/>
                    </a:lnTo>
                    <a:lnTo>
                      <a:pt x="163" y="127"/>
                    </a:lnTo>
                    <a:lnTo>
                      <a:pt x="167" y="122"/>
                    </a:lnTo>
                    <a:lnTo>
                      <a:pt x="167" y="118"/>
                    </a:lnTo>
                    <a:lnTo>
                      <a:pt x="172" y="116"/>
                    </a:lnTo>
                    <a:lnTo>
                      <a:pt x="175" y="122"/>
                    </a:lnTo>
                    <a:lnTo>
                      <a:pt x="179" y="127"/>
                    </a:lnTo>
                    <a:lnTo>
                      <a:pt x="185" y="130"/>
                    </a:lnTo>
                    <a:lnTo>
                      <a:pt x="185" y="126"/>
                    </a:lnTo>
                    <a:lnTo>
                      <a:pt x="186" y="122"/>
                    </a:lnTo>
                    <a:lnTo>
                      <a:pt x="187" y="127"/>
                    </a:lnTo>
                    <a:lnTo>
                      <a:pt x="193" y="133"/>
                    </a:lnTo>
                    <a:lnTo>
                      <a:pt x="198" y="130"/>
                    </a:lnTo>
                    <a:lnTo>
                      <a:pt x="204" y="131"/>
                    </a:lnTo>
                    <a:lnTo>
                      <a:pt x="208" y="135"/>
                    </a:lnTo>
                    <a:lnTo>
                      <a:pt x="209" y="135"/>
                    </a:lnTo>
                    <a:lnTo>
                      <a:pt x="214" y="135"/>
                    </a:lnTo>
                    <a:lnTo>
                      <a:pt x="220" y="139"/>
                    </a:lnTo>
                    <a:lnTo>
                      <a:pt x="221" y="135"/>
                    </a:lnTo>
                    <a:lnTo>
                      <a:pt x="214" y="125"/>
                    </a:lnTo>
                    <a:lnTo>
                      <a:pt x="210" y="123"/>
                    </a:lnTo>
                    <a:lnTo>
                      <a:pt x="205" y="118"/>
                    </a:lnTo>
                    <a:lnTo>
                      <a:pt x="197" y="114"/>
                    </a:lnTo>
                    <a:lnTo>
                      <a:pt x="193" y="110"/>
                    </a:lnTo>
                    <a:lnTo>
                      <a:pt x="190" y="99"/>
                    </a:lnTo>
                    <a:lnTo>
                      <a:pt x="190" y="96"/>
                    </a:lnTo>
                    <a:lnTo>
                      <a:pt x="191" y="100"/>
                    </a:lnTo>
                    <a:lnTo>
                      <a:pt x="197" y="111"/>
                    </a:lnTo>
                    <a:lnTo>
                      <a:pt x="202" y="115"/>
                    </a:lnTo>
                    <a:lnTo>
                      <a:pt x="208" y="116"/>
                    </a:lnTo>
                    <a:lnTo>
                      <a:pt x="210" y="120"/>
                    </a:lnTo>
                    <a:lnTo>
                      <a:pt x="213" y="115"/>
                    </a:lnTo>
                    <a:lnTo>
                      <a:pt x="202" y="104"/>
                    </a:lnTo>
                    <a:lnTo>
                      <a:pt x="200" y="93"/>
                    </a:lnTo>
                    <a:lnTo>
                      <a:pt x="197" y="88"/>
                    </a:lnTo>
                    <a:lnTo>
                      <a:pt x="198" y="83"/>
                    </a:lnTo>
                    <a:lnTo>
                      <a:pt x="197" y="78"/>
                    </a:lnTo>
                    <a:lnTo>
                      <a:pt x="197" y="69"/>
                    </a:lnTo>
                    <a:lnTo>
                      <a:pt x="193" y="65"/>
                    </a:lnTo>
                    <a:lnTo>
                      <a:pt x="194" y="65"/>
                    </a:lnTo>
                    <a:lnTo>
                      <a:pt x="200" y="65"/>
                    </a:lnTo>
                    <a:lnTo>
                      <a:pt x="201" y="65"/>
                    </a:lnTo>
                    <a:lnTo>
                      <a:pt x="197" y="62"/>
                    </a:lnTo>
                    <a:lnTo>
                      <a:pt x="197" y="57"/>
                    </a:lnTo>
                    <a:lnTo>
                      <a:pt x="185" y="49"/>
                    </a:lnTo>
                    <a:lnTo>
                      <a:pt x="190" y="47"/>
                    </a:lnTo>
                    <a:lnTo>
                      <a:pt x="191" y="49"/>
                    </a:lnTo>
                    <a:lnTo>
                      <a:pt x="197" y="49"/>
                    </a:lnTo>
                    <a:lnTo>
                      <a:pt x="191" y="43"/>
                    </a:lnTo>
                    <a:lnTo>
                      <a:pt x="197" y="45"/>
                    </a:lnTo>
                    <a:lnTo>
                      <a:pt x="197" y="38"/>
                    </a:lnTo>
                    <a:lnTo>
                      <a:pt x="197" y="35"/>
                    </a:lnTo>
                    <a:lnTo>
                      <a:pt x="198" y="32"/>
                    </a:lnTo>
                    <a:lnTo>
                      <a:pt x="202" y="38"/>
                    </a:lnTo>
                    <a:lnTo>
                      <a:pt x="202" y="30"/>
                    </a:lnTo>
                    <a:lnTo>
                      <a:pt x="205" y="27"/>
                    </a:lnTo>
                    <a:lnTo>
                      <a:pt x="205" y="31"/>
                    </a:lnTo>
                    <a:lnTo>
                      <a:pt x="210" y="30"/>
                    </a:lnTo>
                    <a:lnTo>
                      <a:pt x="214" y="26"/>
                    </a:lnTo>
                    <a:lnTo>
                      <a:pt x="210" y="19"/>
                    </a:lnTo>
                    <a:lnTo>
                      <a:pt x="210" y="16"/>
                    </a:lnTo>
                    <a:lnTo>
                      <a:pt x="216" y="15"/>
                    </a:lnTo>
                    <a:lnTo>
                      <a:pt x="219" y="13"/>
                    </a:lnTo>
                    <a:lnTo>
                      <a:pt x="219" y="19"/>
                    </a:lnTo>
                    <a:lnTo>
                      <a:pt x="223" y="15"/>
                    </a:lnTo>
                    <a:lnTo>
                      <a:pt x="224" y="17"/>
                    </a:lnTo>
                    <a:lnTo>
                      <a:pt x="217" y="27"/>
                    </a:lnTo>
                    <a:lnTo>
                      <a:pt x="224" y="28"/>
                    </a:lnTo>
                    <a:lnTo>
                      <a:pt x="220" y="31"/>
                    </a:lnTo>
                    <a:lnTo>
                      <a:pt x="214" y="31"/>
                    </a:lnTo>
                    <a:lnTo>
                      <a:pt x="210" y="36"/>
                    </a:lnTo>
                    <a:lnTo>
                      <a:pt x="208" y="53"/>
                    </a:lnTo>
                    <a:lnTo>
                      <a:pt x="210" y="58"/>
                    </a:lnTo>
                    <a:lnTo>
                      <a:pt x="213" y="53"/>
                    </a:lnTo>
                    <a:lnTo>
                      <a:pt x="214" y="53"/>
                    </a:lnTo>
                    <a:lnTo>
                      <a:pt x="214" y="58"/>
                    </a:lnTo>
                    <a:lnTo>
                      <a:pt x="216" y="61"/>
                    </a:lnTo>
                    <a:lnTo>
                      <a:pt x="210" y="65"/>
                    </a:lnTo>
                    <a:lnTo>
                      <a:pt x="206" y="66"/>
                    </a:lnTo>
                    <a:lnTo>
                      <a:pt x="206" y="77"/>
                    </a:lnTo>
                    <a:lnTo>
                      <a:pt x="206" y="72"/>
                    </a:lnTo>
                    <a:lnTo>
                      <a:pt x="212" y="69"/>
                    </a:lnTo>
                    <a:lnTo>
                      <a:pt x="213" y="66"/>
                    </a:lnTo>
                    <a:lnTo>
                      <a:pt x="217" y="72"/>
                    </a:lnTo>
                    <a:lnTo>
                      <a:pt x="221" y="72"/>
                    </a:lnTo>
                    <a:lnTo>
                      <a:pt x="219" y="77"/>
                    </a:lnTo>
                    <a:lnTo>
                      <a:pt x="220" y="81"/>
                    </a:lnTo>
                    <a:lnTo>
                      <a:pt x="216" y="77"/>
                    </a:lnTo>
                    <a:lnTo>
                      <a:pt x="210" y="80"/>
                    </a:lnTo>
                    <a:lnTo>
                      <a:pt x="209" y="85"/>
                    </a:lnTo>
                    <a:lnTo>
                      <a:pt x="212" y="91"/>
                    </a:lnTo>
                    <a:lnTo>
                      <a:pt x="213" y="84"/>
                    </a:lnTo>
                    <a:lnTo>
                      <a:pt x="219" y="84"/>
                    </a:lnTo>
                    <a:lnTo>
                      <a:pt x="221" y="85"/>
                    </a:lnTo>
                    <a:lnTo>
                      <a:pt x="223" y="91"/>
                    </a:lnTo>
                    <a:lnTo>
                      <a:pt x="229" y="92"/>
                    </a:lnTo>
                    <a:lnTo>
                      <a:pt x="235" y="91"/>
                    </a:lnTo>
                    <a:lnTo>
                      <a:pt x="231" y="95"/>
                    </a:lnTo>
                    <a:lnTo>
                      <a:pt x="219" y="95"/>
                    </a:lnTo>
                    <a:lnTo>
                      <a:pt x="217" y="100"/>
                    </a:lnTo>
                    <a:lnTo>
                      <a:pt x="223" y="96"/>
                    </a:lnTo>
                    <a:lnTo>
                      <a:pt x="220" y="107"/>
                    </a:lnTo>
                    <a:lnTo>
                      <a:pt x="220" y="112"/>
                    </a:lnTo>
                    <a:lnTo>
                      <a:pt x="224" y="118"/>
                    </a:lnTo>
                    <a:lnTo>
                      <a:pt x="223" y="112"/>
                    </a:lnTo>
                    <a:lnTo>
                      <a:pt x="228" y="115"/>
                    </a:lnTo>
                    <a:lnTo>
                      <a:pt x="233" y="119"/>
                    </a:lnTo>
                    <a:lnTo>
                      <a:pt x="238" y="122"/>
                    </a:lnTo>
                    <a:lnTo>
                      <a:pt x="236" y="116"/>
                    </a:lnTo>
                    <a:lnTo>
                      <a:pt x="239" y="111"/>
                    </a:lnTo>
                    <a:lnTo>
                      <a:pt x="239" y="116"/>
                    </a:lnTo>
                    <a:lnTo>
                      <a:pt x="240" y="118"/>
                    </a:lnTo>
                    <a:lnTo>
                      <a:pt x="246" y="108"/>
                    </a:lnTo>
                    <a:lnTo>
                      <a:pt x="246" y="118"/>
                    </a:lnTo>
                    <a:lnTo>
                      <a:pt x="248" y="119"/>
                    </a:lnTo>
                    <a:lnTo>
                      <a:pt x="244" y="125"/>
                    </a:lnTo>
                    <a:lnTo>
                      <a:pt x="246" y="130"/>
                    </a:lnTo>
                    <a:lnTo>
                      <a:pt x="250" y="127"/>
                    </a:lnTo>
                    <a:lnTo>
                      <a:pt x="252" y="130"/>
                    </a:lnTo>
                    <a:lnTo>
                      <a:pt x="258" y="129"/>
                    </a:lnTo>
                    <a:lnTo>
                      <a:pt x="255" y="134"/>
                    </a:lnTo>
                    <a:lnTo>
                      <a:pt x="252" y="139"/>
                    </a:lnTo>
                    <a:lnTo>
                      <a:pt x="252" y="142"/>
                    </a:lnTo>
                    <a:lnTo>
                      <a:pt x="262" y="139"/>
                    </a:lnTo>
                    <a:lnTo>
                      <a:pt x="266" y="139"/>
                    </a:lnTo>
                    <a:lnTo>
                      <a:pt x="271" y="134"/>
                    </a:lnTo>
                    <a:lnTo>
                      <a:pt x="282" y="130"/>
                    </a:lnTo>
                    <a:lnTo>
                      <a:pt x="282" y="125"/>
                    </a:lnTo>
                    <a:lnTo>
                      <a:pt x="286" y="120"/>
                    </a:lnTo>
                    <a:lnTo>
                      <a:pt x="289" y="110"/>
                    </a:lnTo>
                    <a:lnTo>
                      <a:pt x="292" y="111"/>
                    </a:lnTo>
                    <a:lnTo>
                      <a:pt x="295" y="100"/>
                    </a:lnTo>
                    <a:close/>
                    <a:moveTo>
                      <a:pt x="293" y="111"/>
                    </a:moveTo>
                    <a:lnTo>
                      <a:pt x="290" y="127"/>
                    </a:lnTo>
                    <a:lnTo>
                      <a:pt x="292" y="127"/>
                    </a:lnTo>
                    <a:lnTo>
                      <a:pt x="293" y="122"/>
                    </a:lnTo>
                    <a:lnTo>
                      <a:pt x="295" y="106"/>
                    </a:lnTo>
                    <a:lnTo>
                      <a:pt x="293" y="111"/>
                    </a:lnTo>
                    <a:close/>
                  </a:path>
                </a:pathLst>
              </a:custGeom>
              <a:solidFill>
                <a:schemeClr val="accent6">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31" name="Freeform 164"/>
              <p:cNvSpPr>
                <a:spLocks/>
              </p:cNvSpPr>
              <p:nvPr/>
            </p:nvSpPr>
            <p:spPr bwMode="auto">
              <a:xfrm>
                <a:off x="8545686" y="2533916"/>
                <a:ext cx="281515" cy="284360"/>
              </a:xfrm>
              <a:custGeom>
                <a:avLst/>
                <a:gdLst/>
                <a:ahLst/>
                <a:cxnLst>
                  <a:cxn ang="0">
                    <a:pos x="0" y="22"/>
                  </a:cxn>
                  <a:cxn ang="0">
                    <a:pos x="34" y="15"/>
                  </a:cxn>
                  <a:cxn ang="0">
                    <a:pos x="40" y="15"/>
                  </a:cxn>
                  <a:cxn ang="0">
                    <a:pos x="49" y="11"/>
                  </a:cxn>
                  <a:cxn ang="0">
                    <a:pos x="53" y="11"/>
                  </a:cxn>
                  <a:cxn ang="0">
                    <a:pos x="59" y="8"/>
                  </a:cxn>
                  <a:cxn ang="0">
                    <a:pos x="88" y="1"/>
                  </a:cxn>
                  <a:cxn ang="0">
                    <a:pos x="95" y="0"/>
                  </a:cxn>
                  <a:cxn ang="0">
                    <a:pos x="99" y="0"/>
                  </a:cxn>
                  <a:cxn ang="0">
                    <a:pos x="110" y="42"/>
                  </a:cxn>
                  <a:cxn ang="0">
                    <a:pos x="111" y="47"/>
                  </a:cxn>
                  <a:cxn ang="0">
                    <a:pos x="110" y="52"/>
                  </a:cxn>
                  <a:cxn ang="0">
                    <a:pos x="110" y="53"/>
                  </a:cxn>
                  <a:cxn ang="0">
                    <a:pos x="111" y="56"/>
                  </a:cxn>
                  <a:cxn ang="0">
                    <a:pos x="109" y="54"/>
                  </a:cxn>
                  <a:cxn ang="0">
                    <a:pos x="98" y="58"/>
                  </a:cxn>
                  <a:cxn ang="0">
                    <a:pos x="87" y="65"/>
                  </a:cxn>
                  <a:cxn ang="0">
                    <a:pos x="82" y="64"/>
                  </a:cxn>
                  <a:cxn ang="0">
                    <a:pos x="82" y="62"/>
                  </a:cxn>
                  <a:cxn ang="0">
                    <a:pos x="79" y="61"/>
                  </a:cxn>
                  <a:cxn ang="0">
                    <a:pos x="80" y="65"/>
                  </a:cxn>
                  <a:cxn ang="0">
                    <a:pos x="80" y="68"/>
                  </a:cxn>
                  <a:cxn ang="0">
                    <a:pos x="65" y="72"/>
                  </a:cxn>
                  <a:cxn ang="0">
                    <a:pos x="63" y="75"/>
                  </a:cxn>
                  <a:cxn ang="0">
                    <a:pos x="57" y="75"/>
                  </a:cxn>
                  <a:cxn ang="0">
                    <a:pos x="52" y="77"/>
                  </a:cxn>
                  <a:cxn ang="0">
                    <a:pos x="46" y="79"/>
                  </a:cxn>
                  <a:cxn ang="0">
                    <a:pos x="38" y="90"/>
                  </a:cxn>
                  <a:cxn ang="0">
                    <a:pos x="36" y="87"/>
                  </a:cxn>
                  <a:cxn ang="0">
                    <a:pos x="31" y="92"/>
                  </a:cxn>
                  <a:cxn ang="0">
                    <a:pos x="26" y="96"/>
                  </a:cxn>
                  <a:cxn ang="0">
                    <a:pos x="15" y="106"/>
                  </a:cxn>
                  <a:cxn ang="0">
                    <a:pos x="11" y="109"/>
                  </a:cxn>
                  <a:cxn ang="0">
                    <a:pos x="6" y="103"/>
                  </a:cxn>
                  <a:cxn ang="0">
                    <a:pos x="6" y="100"/>
                  </a:cxn>
                  <a:cxn ang="0">
                    <a:pos x="14" y="92"/>
                  </a:cxn>
                  <a:cxn ang="0">
                    <a:pos x="14" y="87"/>
                  </a:cxn>
                  <a:cxn ang="0">
                    <a:pos x="10" y="81"/>
                  </a:cxn>
                  <a:cxn ang="0">
                    <a:pos x="0" y="22"/>
                  </a:cxn>
                </a:cxnLst>
                <a:rect l="0" t="0" r="r" b="b"/>
                <a:pathLst>
                  <a:path w="111" h="109">
                    <a:moveTo>
                      <a:pt x="0" y="22"/>
                    </a:moveTo>
                    <a:lnTo>
                      <a:pt x="34" y="15"/>
                    </a:lnTo>
                    <a:lnTo>
                      <a:pt x="40" y="15"/>
                    </a:lnTo>
                    <a:lnTo>
                      <a:pt x="49" y="11"/>
                    </a:lnTo>
                    <a:lnTo>
                      <a:pt x="53" y="11"/>
                    </a:lnTo>
                    <a:lnTo>
                      <a:pt x="59" y="8"/>
                    </a:lnTo>
                    <a:lnTo>
                      <a:pt x="88" y="1"/>
                    </a:lnTo>
                    <a:lnTo>
                      <a:pt x="95" y="0"/>
                    </a:lnTo>
                    <a:lnTo>
                      <a:pt x="99" y="0"/>
                    </a:lnTo>
                    <a:lnTo>
                      <a:pt x="110" y="42"/>
                    </a:lnTo>
                    <a:lnTo>
                      <a:pt x="111" y="47"/>
                    </a:lnTo>
                    <a:lnTo>
                      <a:pt x="110" y="52"/>
                    </a:lnTo>
                    <a:lnTo>
                      <a:pt x="110" y="53"/>
                    </a:lnTo>
                    <a:lnTo>
                      <a:pt x="111" y="56"/>
                    </a:lnTo>
                    <a:lnTo>
                      <a:pt x="109" y="54"/>
                    </a:lnTo>
                    <a:lnTo>
                      <a:pt x="98" y="58"/>
                    </a:lnTo>
                    <a:lnTo>
                      <a:pt x="87" y="65"/>
                    </a:lnTo>
                    <a:lnTo>
                      <a:pt x="82" y="64"/>
                    </a:lnTo>
                    <a:lnTo>
                      <a:pt x="82" y="62"/>
                    </a:lnTo>
                    <a:lnTo>
                      <a:pt x="79" y="61"/>
                    </a:lnTo>
                    <a:lnTo>
                      <a:pt x="80" y="65"/>
                    </a:lnTo>
                    <a:lnTo>
                      <a:pt x="80" y="68"/>
                    </a:lnTo>
                    <a:lnTo>
                      <a:pt x="65" y="72"/>
                    </a:lnTo>
                    <a:lnTo>
                      <a:pt x="63" y="75"/>
                    </a:lnTo>
                    <a:lnTo>
                      <a:pt x="57" y="75"/>
                    </a:lnTo>
                    <a:lnTo>
                      <a:pt x="52" y="77"/>
                    </a:lnTo>
                    <a:lnTo>
                      <a:pt x="46" y="79"/>
                    </a:lnTo>
                    <a:lnTo>
                      <a:pt x="38" y="90"/>
                    </a:lnTo>
                    <a:lnTo>
                      <a:pt x="36" y="87"/>
                    </a:lnTo>
                    <a:lnTo>
                      <a:pt x="31" y="92"/>
                    </a:lnTo>
                    <a:lnTo>
                      <a:pt x="26" y="96"/>
                    </a:lnTo>
                    <a:lnTo>
                      <a:pt x="15" y="106"/>
                    </a:lnTo>
                    <a:lnTo>
                      <a:pt x="11" y="109"/>
                    </a:lnTo>
                    <a:lnTo>
                      <a:pt x="6" y="103"/>
                    </a:lnTo>
                    <a:lnTo>
                      <a:pt x="6" y="100"/>
                    </a:lnTo>
                    <a:lnTo>
                      <a:pt x="14" y="92"/>
                    </a:lnTo>
                    <a:lnTo>
                      <a:pt x="14" y="87"/>
                    </a:lnTo>
                    <a:lnTo>
                      <a:pt x="10" y="81"/>
                    </a:lnTo>
                    <a:lnTo>
                      <a:pt x="0" y="22"/>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32" name="Freeform 165"/>
              <p:cNvSpPr>
                <a:spLocks/>
              </p:cNvSpPr>
              <p:nvPr/>
            </p:nvSpPr>
            <p:spPr bwMode="auto">
              <a:xfrm>
                <a:off x="8545686" y="2533916"/>
                <a:ext cx="281515" cy="284360"/>
              </a:xfrm>
              <a:custGeom>
                <a:avLst/>
                <a:gdLst/>
                <a:ahLst/>
                <a:cxnLst>
                  <a:cxn ang="0">
                    <a:pos x="0" y="22"/>
                  </a:cxn>
                  <a:cxn ang="0">
                    <a:pos x="34" y="15"/>
                  </a:cxn>
                  <a:cxn ang="0">
                    <a:pos x="40" y="15"/>
                  </a:cxn>
                  <a:cxn ang="0">
                    <a:pos x="49" y="11"/>
                  </a:cxn>
                  <a:cxn ang="0">
                    <a:pos x="53" y="11"/>
                  </a:cxn>
                  <a:cxn ang="0">
                    <a:pos x="59" y="8"/>
                  </a:cxn>
                  <a:cxn ang="0">
                    <a:pos x="88" y="1"/>
                  </a:cxn>
                  <a:cxn ang="0">
                    <a:pos x="95" y="0"/>
                  </a:cxn>
                  <a:cxn ang="0">
                    <a:pos x="99" y="0"/>
                  </a:cxn>
                  <a:cxn ang="0">
                    <a:pos x="110" y="42"/>
                  </a:cxn>
                  <a:cxn ang="0">
                    <a:pos x="111" y="47"/>
                  </a:cxn>
                  <a:cxn ang="0">
                    <a:pos x="110" y="52"/>
                  </a:cxn>
                  <a:cxn ang="0">
                    <a:pos x="110" y="53"/>
                  </a:cxn>
                  <a:cxn ang="0">
                    <a:pos x="111" y="56"/>
                  </a:cxn>
                  <a:cxn ang="0">
                    <a:pos x="109" y="54"/>
                  </a:cxn>
                  <a:cxn ang="0">
                    <a:pos x="98" y="58"/>
                  </a:cxn>
                  <a:cxn ang="0">
                    <a:pos x="87" y="65"/>
                  </a:cxn>
                  <a:cxn ang="0">
                    <a:pos x="82" y="64"/>
                  </a:cxn>
                  <a:cxn ang="0">
                    <a:pos x="82" y="62"/>
                  </a:cxn>
                  <a:cxn ang="0">
                    <a:pos x="79" y="61"/>
                  </a:cxn>
                  <a:cxn ang="0">
                    <a:pos x="80" y="65"/>
                  </a:cxn>
                  <a:cxn ang="0">
                    <a:pos x="80" y="68"/>
                  </a:cxn>
                  <a:cxn ang="0">
                    <a:pos x="65" y="72"/>
                  </a:cxn>
                  <a:cxn ang="0">
                    <a:pos x="63" y="75"/>
                  </a:cxn>
                  <a:cxn ang="0">
                    <a:pos x="57" y="75"/>
                  </a:cxn>
                  <a:cxn ang="0">
                    <a:pos x="52" y="77"/>
                  </a:cxn>
                  <a:cxn ang="0">
                    <a:pos x="46" y="79"/>
                  </a:cxn>
                  <a:cxn ang="0">
                    <a:pos x="38" y="90"/>
                  </a:cxn>
                  <a:cxn ang="0">
                    <a:pos x="36" y="87"/>
                  </a:cxn>
                  <a:cxn ang="0">
                    <a:pos x="31" y="92"/>
                  </a:cxn>
                  <a:cxn ang="0">
                    <a:pos x="26" y="96"/>
                  </a:cxn>
                  <a:cxn ang="0">
                    <a:pos x="15" y="106"/>
                  </a:cxn>
                  <a:cxn ang="0">
                    <a:pos x="11" y="109"/>
                  </a:cxn>
                  <a:cxn ang="0">
                    <a:pos x="6" y="103"/>
                  </a:cxn>
                  <a:cxn ang="0">
                    <a:pos x="6" y="100"/>
                  </a:cxn>
                  <a:cxn ang="0">
                    <a:pos x="14" y="92"/>
                  </a:cxn>
                  <a:cxn ang="0">
                    <a:pos x="14" y="87"/>
                  </a:cxn>
                  <a:cxn ang="0">
                    <a:pos x="10" y="81"/>
                  </a:cxn>
                  <a:cxn ang="0">
                    <a:pos x="0" y="22"/>
                  </a:cxn>
                </a:cxnLst>
                <a:rect l="0" t="0" r="r" b="b"/>
                <a:pathLst>
                  <a:path w="111" h="109">
                    <a:moveTo>
                      <a:pt x="0" y="22"/>
                    </a:moveTo>
                    <a:lnTo>
                      <a:pt x="34" y="15"/>
                    </a:lnTo>
                    <a:lnTo>
                      <a:pt x="40" y="15"/>
                    </a:lnTo>
                    <a:lnTo>
                      <a:pt x="49" y="11"/>
                    </a:lnTo>
                    <a:lnTo>
                      <a:pt x="53" y="11"/>
                    </a:lnTo>
                    <a:lnTo>
                      <a:pt x="59" y="8"/>
                    </a:lnTo>
                    <a:lnTo>
                      <a:pt x="88" y="1"/>
                    </a:lnTo>
                    <a:lnTo>
                      <a:pt x="95" y="0"/>
                    </a:lnTo>
                    <a:lnTo>
                      <a:pt x="99" y="0"/>
                    </a:lnTo>
                    <a:lnTo>
                      <a:pt x="110" y="42"/>
                    </a:lnTo>
                    <a:lnTo>
                      <a:pt x="111" y="47"/>
                    </a:lnTo>
                    <a:lnTo>
                      <a:pt x="110" y="52"/>
                    </a:lnTo>
                    <a:lnTo>
                      <a:pt x="110" y="53"/>
                    </a:lnTo>
                    <a:lnTo>
                      <a:pt x="111" y="56"/>
                    </a:lnTo>
                    <a:lnTo>
                      <a:pt x="109" y="54"/>
                    </a:lnTo>
                    <a:lnTo>
                      <a:pt x="98" y="58"/>
                    </a:lnTo>
                    <a:lnTo>
                      <a:pt x="87" y="65"/>
                    </a:lnTo>
                    <a:lnTo>
                      <a:pt x="82" y="64"/>
                    </a:lnTo>
                    <a:lnTo>
                      <a:pt x="82" y="62"/>
                    </a:lnTo>
                    <a:lnTo>
                      <a:pt x="79" y="61"/>
                    </a:lnTo>
                    <a:lnTo>
                      <a:pt x="80" y="65"/>
                    </a:lnTo>
                    <a:lnTo>
                      <a:pt x="80" y="68"/>
                    </a:lnTo>
                    <a:lnTo>
                      <a:pt x="65" y="72"/>
                    </a:lnTo>
                    <a:lnTo>
                      <a:pt x="63" y="75"/>
                    </a:lnTo>
                    <a:lnTo>
                      <a:pt x="57" y="75"/>
                    </a:lnTo>
                    <a:lnTo>
                      <a:pt x="52" y="77"/>
                    </a:lnTo>
                    <a:lnTo>
                      <a:pt x="46" y="79"/>
                    </a:lnTo>
                    <a:lnTo>
                      <a:pt x="38" y="90"/>
                    </a:lnTo>
                    <a:lnTo>
                      <a:pt x="36" y="87"/>
                    </a:lnTo>
                    <a:lnTo>
                      <a:pt x="31" y="92"/>
                    </a:lnTo>
                    <a:lnTo>
                      <a:pt x="26" y="96"/>
                    </a:lnTo>
                    <a:lnTo>
                      <a:pt x="15" y="106"/>
                    </a:lnTo>
                    <a:lnTo>
                      <a:pt x="11" y="109"/>
                    </a:lnTo>
                    <a:lnTo>
                      <a:pt x="6" y="103"/>
                    </a:lnTo>
                    <a:lnTo>
                      <a:pt x="6" y="100"/>
                    </a:lnTo>
                    <a:lnTo>
                      <a:pt x="14" y="92"/>
                    </a:lnTo>
                    <a:lnTo>
                      <a:pt x="14" y="87"/>
                    </a:lnTo>
                    <a:lnTo>
                      <a:pt x="10" y="81"/>
                    </a:lnTo>
                    <a:lnTo>
                      <a:pt x="0" y="22"/>
                    </a:lnTo>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33" name="Freeform 166"/>
              <p:cNvSpPr>
                <a:spLocks/>
              </p:cNvSpPr>
              <p:nvPr/>
            </p:nvSpPr>
            <p:spPr bwMode="auto">
              <a:xfrm>
                <a:off x="8624308" y="1821712"/>
                <a:ext cx="276443" cy="589590"/>
              </a:xfrm>
              <a:custGeom>
                <a:avLst/>
                <a:gdLst/>
                <a:ahLst/>
                <a:cxnLst>
                  <a:cxn ang="0">
                    <a:pos x="14" y="226"/>
                  </a:cxn>
                  <a:cxn ang="0">
                    <a:pos x="9" y="221"/>
                  </a:cxn>
                  <a:cxn ang="0">
                    <a:pos x="6" y="215"/>
                  </a:cxn>
                  <a:cxn ang="0">
                    <a:pos x="6" y="209"/>
                  </a:cxn>
                  <a:cxn ang="0">
                    <a:pos x="9" y="204"/>
                  </a:cxn>
                  <a:cxn ang="0">
                    <a:pos x="6" y="189"/>
                  </a:cxn>
                  <a:cxn ang="0">
                    <a:pos x="6" y="178"/>
                  </a:cxn>
                  <a:cxn ang="0">
                    <a:pos x="0" y="159"/>
                  </a:cxn>
                  <a:cxn ang="0">
                    <a:pos x="3" y="155"/>
                  </a:cxn>
                  <a:cxn ang="0">
                    <a:pos x="2" y="147"/>
                  </a:cxn>
                  <a:cxn ang="0">
                    <a:pos x="6" y="141"/>
                  </a:cxn>
                  <a:cxn ang="0">
                    <a:pos x="7" y="136"/>
                  </a:cxn>
                  <a:cxn ang="0">
                    <a:pos x="6" y="131"/>
                  </a:cxn>
                  <a:cxn ang="0">
                    <a:pos x="9" y="125"/>
                  </a:cxn>
                  <a:cxn ang="0">
                    <a:pos x="7" y="120"/>
                  </a:cxn>
                  <a:cxn ang="0">
                    <a:pos x="10" y="110"/>
                  </a:cxn>
                  <a:cxn ang="0">
                    <a:pos x="6" y="99"/>
                  </a:cxn>
                  <a:cxn ang="0">
                    <a:pos x="6" y="94"/>
                  </a:cxn>
                  <a:cxn ang="0">
                    <a:pos x="11" y="90"/>
                  </a:cxn>
                  <a:cxn ang="0">
                    <a:pos x="13" y="89"/>
                  </a:cxn>
                  <a:cxn ang="0">
                    <a:pos x="22" y="79"/>
                  </a:cxn>
                  <a:cxn ang="0">
                    <a:pos x="26" y="71"/>
                  </a:cxn>
                  <a:cxn ang="0">
                    <a:pos x="26" y="66"/>
                  </a:cxn>
                  <a:cxn ang="0">
                    <a:pos x="25" y="61"/>
                  </a:cxn>
                  <a:cxn ang="0">
                    <a:pos x="21" y="56"/>
                  </a:cxn>
                  <a:cxn ang="0">
                    <a:pos x="19" y="51"/>
                  </a:cxn>
                  <a:cxn ang="0">
                    <a:pos x="22" y="40"/>
                  </a:cxn>
                  <a:cxn ang="0">
                    <a:pos x="19" y="32"/>
                  </a:cxn>
                  <a:cxn ang="0">
                    <a:pos x="21" y="30"/>
                  </a:cxn>
                  <a:cxn ang="0">
                    <a:pos x="21" y="29"/>
                  </a:cxn>
                  <a:cxn ang="0">
                    <a:pos x="19" y="23"/>
                  </a:cxn>
                  <a:cxn ang="0">
                    <a:pos x="22" y="14"/>
                  </a:cxn>
                  <a:cxn ang="0">
                    <a:pos x="22" y="9"/>
                  </a:cxn>
                  <a:cxn ang="0">
                    <a:pos x="28" y="5"/>
                  </a:cxn>
                  <a:cxn ang="0">
                    <a:pos x="33" y="6"/>
                  </a:cxn>
                  <a:cxn ang="0">
                    <a:pos x="38" y="0"/>
                  </a:cxn>
                  <a:cxn ang="0">
                    <a:pos x="38" y="3"/>
                  </a:cxn>
                  <a:cxn ang="0">
                    <a:pos x="78" y="121"/>
                  </a:cxn>
                  <a:cxn ang="0">
                    <a:pos x="83" y="137"/>
                  </a:cxn>
                  <a:cxn ang="0">
                    <a:pos x="83" y="143"/>
                  </a:cxn>
                  <a:cxn ang="0">
                    <a:pos x="86" y="147"/>
                  </a:cxn>
                  <a:cxn ang="0">
                    <a:pos x="87" y="152"/>
                  </a:cxn>
                  <a:cxn ang="0">
                    <a:pos x="93" y="156"/>
                  </a:cxn>
                  <a:cxn ang="0">
                    <a:pos x="98" y="159"/>
                  </a:cxn>
                  <a:cxn ang="0">
                    <a:pos x="99" y="165"/>
                  </a:cxn>
                  <a:cxn ang="0">
                    <a:pos x="104" y="170"/>
                  </a:cxn>
                  <a:cxn ang="0">
                    <a:pos x="106" y="171"/>
                  </a:cxn>
                  <a:cxn ang="0">
                    <a:pos x="109" y="173"/>
                  </a:cxn>
                  <a:cxn ang="0">
                    <a:pos x="106" y="184"/>
                  </a:cxn>
                  <a:cxn ang="0">
                    <a:pos x="106" y="189"/>
                  </a:cxn>
                  <a:cxn ang="0">
                    <a:pos x="104" y="189"/>
                  </a:cxn>
                  <a:cxn ang="0">
                    <a:pos x="101" y="189"/>
                  </a:cxn>
                  <a:cxn ang="0">
                    <a:pos x="95" y="193"/>
                  </a:cxn>
                  <a:cxn ang="0">
                    <a:pos x="93" y="198"/>
                  </a:cxn>
                  <a:cxn ang="0">
                    <a:pos x="91" y="197"/>
                  </a:cxn>
                  <a:cxn ang="0">
                    <a:pos x="87" y="203"/>
                  </a:cxn>
                  <a:cxn ang="0">
                    <a:pos x="82" y="211"/>
                  </a:cxn>
                  <a:cxn ang="0">
                    <a:pos x="14" y="226"/>
                  </a:cxn>
                </a:cxnLst>
                <a:rect l="0" t="0" r="r" b="b"/>
                <a:pathLst>
                  <a:path w="109" h="226">
                    <a:moveTo>
                      <a:pt x="14" y="226"/>
                    </a:moveTo>
                    <a:lnTo>
                      <a:pt x="9" y="221"/>
                    </a:lnTo>
                    <a:lnTo>
                      <a:pt x="6" y="215"/>
                    </a:lnTo>
                    <a:lnTo>
                      <a:pt x="6" y="209"/>
                    </a:lnTo>
                    <a:lnTo>
                      <a:pt x="9" y="204"/>
                    </a:lnTo>
                    <a:lnTo>
                      <a:pt x="6" y="189"/>
                    </a:lnTo>
                    <a:lnTo>
                      <a:pt x="6" y="178"/>
                    </a:lnTo>
                    <a:lnTo>
                      <a:pt x="0" y="159"/>
                    </a:lnTo>
                    <a:lnTo>
                      <a:pt x="3" y="155"/>
                    </a:lnTo>
                    <a:lnTo>
                      <a:pt x="2" y="147"/>
                    </a:lnTo>
                    <a:lnTo>
                      <a:pt x="6" y="141"/>
                    </a:lnTo>
                    <a:lnTo>
                      <a:pt x="7" y="136"/>
                    </a:lnTo>
                    <a:lnTo>
                      <a:pt x="6" y="131"/>
                    </a:lnTo>
                    <a:lnTo>
                      <a:pt x="9" y="125"/>
                    </a:lnTo>
                    <a:lnTo>
                      <a:pt x="7" y="120"/>
                    </a:lnTo>
                    <a:lnTo>
                      <a:pt x="10" y="110"/>
                    </a:lnTo>
                    <a:lnTo>
                      <a:pt x="6" y="99"/>
                    </a:lnTo>
                    <a:lnTo>
                      <a:pt x="6" y="94"/>
                    </a:lnTo>
                    <a:lnTo>
                      <a:pt x="11" y="90"/>
                    </a:lnTo>
                    <a:lnTo>
                      <a:pt x="13" y="89"/>
                    </a:lnTo>
                    <a:lnTo>
                      <a:pt x="22" y="79"/>
                    </a:lnTo>
                    <a:lnTo>
                      <a:pt x="26" y="71"/>
                    </a:lnTo>
                    <a:lnTo>
                      <a:pt x="26" y="66"/>
                    </a:lnTo>
                    <a:lnTo>
                      <a:pt x="25" y="61"/>
                    </a:lnTo>
                    <a:lnTo>
                      <a:pt x="21" y="56"/>
                    </a:lnTo>
                    <a:lnTo>
                      <a:pt x="19" y="51"/>
                    </a:lnTo>
                    <a:lnTo>
                      <a:pt x="22" y="40"/>
                    </a:lnTo>
                    <a:lnTo>
                      <a:pt x="19" y="32"/>
                    </a:lnTo>
                    <a:lnTo>
                      <a:pt x="21" y="30"/>
                    </a:lnTo>
                    <a:lnTo>
                      <a:pt x="21" y="29"/>
                    </a:lnTo>
                    <a:lnTo>
                      <a:pt x="19" y="23"/>
                    </a:lnTo>
                    <a:lnTo>
                      <a:pt x="22" y="14"/>
                    </a:lnTo>
                    <a:lnTo>
                      <a:pt x="22" y="9"/>
                    </a:lnTo>
                    <a:lnTo>
                      <a:pt x="28" y="5"/>
                    </a:lnTo>
                    <a:lnTo>
                      <a:pt x="33" y="6"/>
                    </a:lnTo>
                    <a:lnTo>
                      <a:pt x="38" y="0"/>
                    </a:lnTo>
                    <a:lnTo>
                      <a:pt x="38" y="3"/>
                    </a:lnTo>
                    <a:lnTo>
                      <a:pt x="78" y="121"/>
                    </a:lnTo>
                    <a:lnTo>
                      <a:pt x="83" y="137"/>
                    </a:lnTo>
                    <a:lnTo>
                      <a:pt x="83" y="143"/>
                    </a:lnTo>
                    <a:lnTo>
                      <a:pt x="86" y="147"/>
                    </a:lnTo>
                    <a:lnTo>
                      <a:pt x="87" y="152"/>
                    </a:lnTo>
                    <a:lnTo>
                      <a:pt x="93" y="156"/>
                    </a:lnTo>
                    <a:lnTo>
                      <a:pt x="98" y="159"/>
                    </a:lnTo>
                    <a:lnTo>
                      <a:pt x="99" y="165"/>
                    </a:lnTo>
                    <a:lnTo>
                      <a:pt x="104" y="170"/>
                    </a:lnTo>
                    <a:lnTo>
                      <a:pt x="106" y="171"/>
                    </a:lnTo>
                    <a:lnTo>
                      <a:pt x="109" y="173"/>
                    </a:lnTo>
                    <a:lnTo>
                      <a:pt x="106" y="184"/>
                    </a:lnTo>
                    <a:lnTo>
                      <a:pt x="106" y="189"/>
                    </a:lnTo>
                    <a:lnTo>
                      <a:pt x="104" y="189"/>
                    </a:lnTo>
                    <a:lnTo>
                      <a:pt x="101" y="189"/>
                    </a:lnTo>
                    <a:lnTo>
                      <a:pt x="95" y="193"/>
                    </a:lnTo>
                    <a:lnTo>
                      <a:pt x="93" y="198"/>
                    </a:lnTo>
                    <a:lnTo>
                      <a:pt x="91" y="197"/>
                    </a:lnTo>
                    <a:lnTo>
                      <a:pt x="87" y="203"/>
                    </a:lnTo>
                    <a:lnTo>
                      <a:pt x="82" y="211"/>
                    </a:lnTo>
                    <a:lnTo>
                      <a:pt x="14" y="226"/>
                    </a:lnTo>
                    <a:close/>
                  </a:path>
                </a:pathLst>
              </a:custGeom>
              <a:grpFill/>
              <a:ln w="9525">
                <a:noFill/>
                <a:round/>
                <a:headEnd/>
                <a:tailEnd/>
              </a:ln>
            </p:spPr>
            <p:txBody>
              <a:bodyPr>
                <a:prstTxWarp prst="textNoShape">
                  <a:avLst/>
                </a:prstTxWarp>
              </a:bodyPr>
              <a:lstStyle/>
              <a:p>
                <a:endParaRPr lang="en-US">
                  <a:solidFill>
                    <a:srgbClr val="37424A"/>
                  </a:solidFill>
                </a:endParaRPr>
              </a:p>
            </p:txBody>
          </p:sp>
          <p:sp>
            <p:nvSpPr>
              <p:cNvPr id="134" name="Freeform 167"/>
              <p:cNvSpPr>
                <a:spLocks/>
              </p:cNvSpPr>
              <p:nvPr/>
            </p:nvSpPr>
            <p:spPr bwMode="auto">
              <a:xfrm>
                <a:off x="8624308" y="1821712"/>
                <a:ext cx="276443" cy="589590"/>
              </a:xfrm>
              <a:custGeom>
                <a:avLst/>
                <a:gdLst/>
                <a:ahLst/>
                <a:cxnLst>
                  <a:cxn ang="0">
                    <a:pos x="14" y="226"/>
                  </a:cxn>
                  <a:cxn ang="0">
                    <a:pos x="9" y="221"/>
                  </a:cxn>
                  <a:cxn ang="0">
                    <a:pos x="6" y="215"/>
                  </a:cxn>
                  <a:cxn ang="0">
                    <a:pos x="6" y="209"/>
                  </a:cxn>
                  <a:cxn ang="0">
                    <a:pos x="9" y="204"/>
                  </a:cxn>
                  <a:cxn ang="0">
                    <a:pos x="6" y="189"/>
                  </a:cxn>
                  <a:cxn ang="0">
                    <a:pos x="6" y="178"/>
                  </a:cxn>
                  <a:cxn ang="0">
                    <a:pos x="0" y="159"/>
                  </a:cxn>
                  <a:cxn ang="0">
                    <a:pos x="3" y="155"/>
                  </a:cxn>
                  <a:cxn ang="0">
                    <a:pos x="2" y="147"/>
                  </a:cxn>
                  <a:cxn ang="0">
                    <a:pos x="6" y="141"/>
                  </a:cxn>
                  <a:cxn ang="0">
                    <a:pos x="7" y="136"/>
                  </a:cxn>
                  <a:cxn ang="0">
                    <a:pos x="6" y="131"/>
                  </a:cxn>
                  <a:cxn ang="0">
                    <a:pos x="9" y="125"/>
                  </a:cxn>
                  <a:cxn ang="0">
                    <a:pos x="7" y="120"/>
                  </a:cxn>
                  <a:cxn ang="0">
                    <a:pos x="10" y="110"/>
                  </a:cxn>
                  <a:cxn ang="0">
                    <a:pos x="6" y="99"/>
                  </a:cxn>
                  <a:cxn ang="0">
                    <a:pos x="6" y="94"/>
                  </a:cxn>
                  <a:cxn ang="0">
                    <a:pos x="11" y="90"/>
                  </a:cxn>
                  <a:cxn ang="0">
                    <a:pos x="13" y="89"/>
                  </a:cxn>
                  <a:cxn ang="0">
                    <a:pos x="22" y="79"/>
                  </a:cxn>
                  <a:cxn ang="0">
                    <a:pos x="26" y="71"/>
                  </a:cxn>
                  <a:cxn ang="0">
                    <a:pos x="26" y="66"/>
                  </a:cxn>
                  <a:cxn ang="0">
                    <a:pos x="25" y="61"/>
                  </a:cxn>
                  <a:cxn ang="0">
                    <a:pos x="21" y="56"/>
                  </a:cxn>
                  <a:cxn ang="0">
                    <a:pos x="19" y="51"/>
                  </a:cxn>
                  <a:cxn ang="0">
                    <a:pos x="22" y="40"/>
                  </a:cxn>
                  <a:cxn ang="0">
                    <a:pos x="19" y="32"/>
                  </a:cxn>
                  <a:cxn ang="0">
                    <a:pos x="21" y="30"/>
                  </a:cxn>
                  <a:cxn ang="0">
                    <a:pos x="21" y="29"/>
                  </a:cxn>
                  <a:cxn ang="0">
                    <a:pos x="19" y="23"/>
                  </a:cxn>
                  <a:cxn ang="0">
                    <a:pos x="22" y="14"/>
                  </a:cxn>
                  <a:cxn ang="0">
                    <a:pos x="22" y="9"/>
                  </a:cxn>
                  <a:cxn ang="0">
                    <a:pos x="28" y="5"/>
                  </a:cxn>
                  <a:cxn ang="0">
                    <a:pos x="33" y="6"/>
                  </a:cxn>
                  <a:cxn ang="0">
                    <a:pos x="38" y="0"/>
                  </a:cxn>
                  <a:cxn ang="0">
                    <a:pos x="38" y="3"/>
                  </a:cxn>
                  <a:cxn ang="0">
                    <a:pos x="78" y="121"/>
                  </a:cxn>
                  <a:cxn ang="0">
                    <a:pos x="83" y="137"/>
                  </a:cxn>
                  <a:cxn ang="0">
                    <a:pos x="83" y="143"/>
                  </a:cxn>
                  <a:cxn ang="0">
                    <a:pos x="86" y="147"/>
                  </a:cxn>
                  <a:cxn ang="0">
                    <a:pos x="87" y="152"/>
                  </a:cxn>
                  <a:cxn ang="0">
                    <a:pos x="93" y="156"/>
                  </a:cxn>
                  <a:cxn ang="0">
                    <a:pos x="98" y="159"/>
                  </a:cxn>
                  <a:cxn ang="0">
                    <a:pos x="99" y="165"/>
                  </a:cxn>
                  <a:cxn ang="0">
                    <a:pos x="104" y="170"/>
                  </a:cxn>
                  <a:cxn ang="0">
                    <a:pos x="106" y="171"/>
                  </a:cxn>
                  <a:cxn ang="0">
                    <a:pos x="109" y="173"/>
                  </a:cxn>
                  <a:cxn ang="0">
                    <a:pos x="106" y="184"/>
                  </a:cxn>
                  <a:cxn ang="0">
                    <a:pos x="106" y="189"/>
                  </a:cxn>
                  <a:cxn ang="0">
                    <a:pos x="104" y="189"/>
                  </a:cxn>
                  <a:cxn ang="0">
                    <a:pos x="101" y="189"/>
                  </a:cxn>
                  <a:cxn ang="0">
                    <a:pos x="95" y="193"/>
                  </a:cxn>
                  <a:cxn ang="0">
                    <a:pos x="93" y="198"/>
                  </a:cxn>
                  <a:cxn ang="0">
                    <a:pos x="91" y="197"/>
                  </a:cxn>
                  <a:cxn ang="0">
                    <a:pos x="87" y="203"/>
                  </a:cxn>
                  <a:cxn ang="0">
                    <a:pos x="82" y="211"/>
                  </a:cxn>
                  <a:cxn ang="0">
                    <a:pos x="14" y="226"/>
                  </a:cxn>
                </a:cxnLst>
                <a:rect l="0" t="0" r="r" b="b"/>
                <a:pathLst>
                  <a:path w="109" h="226">
                    <a:moveTo>
                      <a:pt x="14" y="226"/>
                    </a:moveTo>
                    <a:lnTo>
                      <a:pt x="9" y="221"/>
                    </a:lnTo>
                    <a:lnTo>
                      <a:pt x="6" y="215"/>
                    </a:lnTo>
                    <a:lnTo>
                      <a:pt x="6" y="209"/>
                    </a:lnTo>
                    <a:lnTo>
                      <a:pt x="9" y="204"/>
                    </a:lnTo>
                    <a:lnTo>
                      <a:pt x="6" y="189"/>
                    </a:lnTo>
                    <a:lnTo>
                      <a:pt x="6" y="178"/>
                    </a:lnTo>
                    <a:lnTo>
                      <a:pt x="0" y="159"/>
                    </a:lnTo>
                    <a:lnTo>
                      <a:pt x="3" y="155"/>
                    </a:lnTo>
                    <a:lnTo>
                      <a:pt x="2" y="147"/>
                    </a:lnTo>
                    <a:lnTo>
                      <a:pt x="6" y="141"/>
                    </a:lnTo>
                    <a:lnTo>
                      <a:pt x="7" y="136"/>
                    </a:lnTo>
                    <a:lnTo>
                      <a:pt x="6" y="131"/>
                    </a:lnTo>
                    <a:lnTo>
                      <a:pt x="9" y="125"/>
                    </a:lnTo>
                    <a:lnTo>
                      <a:pt x="7" y="120"/>
                    </a:lnTo>
                    <a:lnTo>
                      <a:pt x="10" y="110"/>
                    </a:lnTo>
                    <a:lnTo>
                      <a:pt x="6" y="99"/>
                    </a:lnTo>
                    <a:lnTo>
                      <a:pt x="6" y="94"/>
                    </a:lnTo>
                    <a:lnTo>
                      <a:pt x="11" y="90"/>
                    </a:lnTo>
                    <a:lnTo>
                      <a:pt x="13" y="89"/>
                    </a:lnTo>
                    <a:lnTo>
                      <a:pt x="22" y="79"/>
                    </a:lnTo>
                    <a:lnTo>
                      <a:pt x="26" y="71"/>
                    </a:lnTo>
                    <a:lnTo>
                      <a:pt x="26" y="66"/>
                    </a:lnTo>
                    <a:lnTo>
                      <a:pt x="25" y="61"/>
                    </a:lnTo>
                    <a:lnTo>
                      <a:pt x="21" y="56"/>
                    </a:lnTo>
                    <a:lnTo>
                      <a:pt x="19" y="51"/>
                    </a:lnTo>
                    <a:lnTo>
                      <a:pt x="22" y="40"/>
                    </a:lnTo>
                    <a:lnTo>
                      <a:pt x="19" y="32"/>
                    </a:lnTo>
                    <a:lnTo>
                      <a:pt x="21" y="30"/>
                    </a:lnTo>
                    <a:lnTo>
                      <a:pt x="21" y="29"/>
                    </a:lnTo>
                    <a:lnTo>
                      <a:pt x="19" y="23"/>
                    </a:lnTo>
                    <a:lnTo>
                      <a:pt x="22" y="14"/>
                    </a:lnTo>
                    <a:lnTo>
                      <a:pt x="22" y="9"/>
                    </a:lnTo>
                    <a:lnTo>
                      <a:pt x="28" y="5"/>
                    </a:lnTo>
                    <a:lnTo>
                      <a:pt x="33" y="6"/>
                    </a:lnTo>
                    <a:lnTo>
                      <a:pt x="38" y="0"/>
                    </a:lnTo>
                    <a:lnTo>
                      <a:pt x="38" y="3"/>
                    </a:lnTo>
                    <a:lnTo>
                      <a:pt x="78" y="121"/>
                    </a:lnTo>
                    <a:lnTo>
                      <a:pt x="83" y="137"/>
                    </a:lnTo>
                    <a:lnTo>
                      <a:pt x="83" y="143"/>
                    </a:lnTo>
                    <a:lnTo>
                      <a:pt x="86" y="147"/>
                    </a:lnTo>
                    <a:lnTo>
                      <a:pt x="87" y="152"/>
                    </a:lnTo>
                    <a:lnTo>
                      <a:pt x="93" y="156"/>
                    </a:lnTo>
                    <a:lnTo>
                      <a:pt x="98" y="159"/>
                    </a:lnTo>
                    <a:lnTo>
                      <a:pt x="99" y="165"/>
                    </a:lnTo>
                    <a:lnTo>
                      <a:pt x="104" y="170"/>
                    </a:lnTo>
                    <a:lnTo>
                      <a:pt x="106" y="171"/>
                    </a:lnTo>
                    <a:lnTo>
                      <a:pt x="109" y="173"/>
                    </a:lnTo>
                    <a:lnTo>
                      <a:pt x="106" y="184"/>
                    </a:lnTo>
                    <a:lnTo>
                      <a:pt x="106" y="189"/>
                    </a:lnTo>
                    <a:lnTo>
                      <a:pt x="104" y="189"/>
                    </a:lnTo>
                    <a:lnTo>
                      <a:pt x="101" y="189"/>
                    </a:lnTo>
                    <a:lnTo>
                      <a:pt x="95" y="193"/>
                    </a:lnTo>
                    <a:lnTo>
                      <a:pt x="93" y="198"/>
                    </a:lnTo>
                    <a:lnTo>
                      <a:pt x="91" y="197"/>
                    </a:lnTo>
                    <a:lnTo>
                      <a:pt x="87" y="203"/>
                    </a:lnTo>
                    <a:lnTo>
                      <a:pt x="82" y="211"/>
                    </a:lnTo>
                    <a:lnTo>
                      <a:pt x="14" y="226"/>
                    </a:lnTo>
                  </a:path>
                </a:pathLst>
              </a:custGeom>
              <a:solidFill>
                <a:schemeClr val="accent6">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35" name="Freeform 168"/>
              <p:cNvSpPr>
                <a:spLocks noEditPoints="1"/>
              </p:cNvSpPr>
              <p:nvPr/>
            </p:nvSpPr>
            <p:spPr bwMode="auto">
              <a:xfrm>
                <a:off x="8796767" y="2520872"/>
                <a:ext cx="126809" cy="159137"/>
              </a:xfrm>
              <a:custGeom>
                <a:avLst/>
                <a:gdLst/>
                <a:ahLst/>
                <a:cxnLst>
                  <a:cxn ang="0">
                    <a:pos x="31" y="13"/>
                  </a:cxn>
                  <a:cxn ang="0">
                    <a:pos x="30" y="9"/>
                  </a:cxn>
                  <a:cxn ang="0">
                    <a:pos x="27" y="8"/>
                  </a:cxn>
                  <a:cxn ang="0">
                    <a:pos x="25" y="2"/>
                  </a:cxn>
                  <a:cxn ang="0">
                    <a:pos x="21" y="0"/>
                  </a:cxn>
                  <a:cxn ang="0">
                    <a:pos x="0" y="5"/>
                  </a:cxn>
                  <a:cxn ang="0">
                    <a:pos x="11" y="47"/>
                  </a:cxn>
                  <a:cxn ang="0">
                    <a:pos x="12" y="52"/>
                  </a:cxn>
                  <a:cxn ang="0">
                    <a:pos x="11" y="57"/>
                  </a:cxn>
                  <a:cxn ang="0">
                    <a:pos x="11" y="58"/>
                  </a:cxn>
                  <a:cxn ang="0">
                    <a:pos x="12" y="61"/>
                  </a:cxn>
                  <a:cxn ang="0">
                    <a:pos x="18" y="58"/>
                  </a:cxn>
                  <a:cxn ang="0">
                    <a:pos x="33" y="48"/>
                  </a:cxn>
                  <a:cxn ang="0">
                    <a:pos x="33" y="43"/>
                  </a:cxn>
                  <a:cxn ang="0">
                    <a:pos x="31" y="35"/>
                  </a:cxn>
                  <a:cxn ang="0">
                    <a:pos x="31" y="31"/>
                  </a:cxn>
                  <a:cxn ang="0">
                    <a:pos x="27" y="25"/>
                  </a:cxn>
                  <a:cxn ang="0">
                    <a:pos x="30" y="20"/>
                  </a:cxn>
                  <a:cxn ang="0">
                    <a:pos x="29" y="15"/>
                  </a:cxn>
                  <a:cxn ang="0">
                    <a:pos x="33" y="20"/>
                  </a:cxn>
                  <a:cxn ang="0">
                    <a:pos x="36" y="17"/>
                  </a:cxn>
                  <a:cxn ang="0">
                    <a:pos x="34" y="17"/>
                  </a:cxn>
                  <a:cxn ang="0">
                    <a:pos x="31" y="13"/>
                  </a:cxn>
                  <a:cxn ang="0">
                    <a:pos x="36" y="23"/>
                  </a:cxn>
                  <a:cxn ang="0">
                    <a:pos x="40" y="20"/>
                  </a:cxn>
                  <a:cxn ang="0">
                    <a:pos x="36" y="17"/>
                  </a:cxn>
                  <a:cxn ang="0">
                    <a:pos x="36" y="23"/>
                  </a:cxn>
                  <a:cxn ang="0">
                    <a:pos x="49" y="31"/>
                  </a:cxn>
                  <a:cxn ang="0">
                    <a:pos x="48" y="24"/>
                  </a:cxn>
                  <a:cxn ang="0">
                    <a:pos x="42" y="23"/>
                  </a:cxn>
                  <a:cxn ang="0">
                    <a:pos x="45" y="34"/>
                  </a:cxn>
                  <a:cxn ang="0">
                    <a:pos x="48" y="39"/>
                  </a:cxn>
                  <a:cxn ang="0">
                    <a:pos x="50" y="35"/>
                  </a:cxn>
                  <a:cxn ang="0">
                    <a:pos x="49" y="31"/>
                  </a:cxn>
                </a:cxnLst>
                <a:rect l="0" t="0" r="r" b="b"/>
                <a:pathLst>
                  <a:path w="50" h="61">
                    <a:moveTo>
                      <a:pt x="31" y="13"/>
                    </a:moveTo>
                    <a:lnTo>
                      <a:pt x="30" y="9"/>
                    </a:lnTo>
                    <a:lnTo>
                      <a:pt x="27" y="8"/>
                    </a:lnTo>
                    <a:lnTo>
                      <a:pt x="25" y="2"/>
                    </a:lnTo>
                    <a:lnTo>
                      <a:pt x="21" y="0"/>
                    </a:lnTo>
                    <a:lnTo>
                      <a:pt x="0" y="5"/>
                    </a:lnTo>
                    <a:lnTo>
                      <a:pt x="11" y="47"/>
                    </a:lnTo>
                    <a:lnTo>
                      <a:pt x="12" y="52"/>
                    </a:lnTo>
                    <a:lnTo>
                      <a:pt x="11" y="57"/>
                    </a:lnTo>
                    <a:lnTo>
                      <a:pt x="11" y="58"/>
                    </a:lnTo>
                    <a:lnTo>
                      <a:pt x="12" y="61"/>
                    </a:lnTo>
                    <a:lnTo>
                      <a:pt x="18" y="58"/>
                    </a:lnTo>
                    <a:lnTo>
                      <a:pt x="33" y="48"/>
                    </a:lnTo>
                    <a:lnTo>
                      <a:pt x="33" y="43"/>
                    </a:lnTo>
                    <a:lnTo>
                      <a:pt x="31" y="35"/>
                    </a:lnTo>
                    <a:lnTo>
                      <a:pt x="31" y="31"/>
                    </a:lnTo>
                    <a:lnTo>
                      <a:pt x="27" y="25"/>
                    </a:lnTo>
                    <a:lnTo>
                      <a:pt x="30" y="20"/>
                    </a:lnTo>
                    <a:lnTo>
                      <a:pt x="29" y="15"/>
                    </a:lnTo>
                    <a:lnTo>
                      <a:pt x="33" y="20"/>
                    </a:lnTo>
                    <a:lnTo>
                      <a:pt x="36" y="17"/>
                    </a:lnTo>
                    <a:lnTo>
                      <a:pt x="34" y="17"/>
                    </a:lnTo>
                    <a:lnTo>
                      <a:pt x="31" y="13"/>
                    </a:lnTo>
                    <a:close/>
                    <a:moveTo>
                      <a:pt x="36" y="23"/>
                    </a:moveTo>
                    <a:lnTo>
                      <a:pt x="40" y="20"/>
                    </a:lnTo>
                    <a:lnTo>
                      <a:pt x="36" y="17"/>
                    </a:lnTo>
                    <a:lnTo>
                      <a:pt x="36" y="23"/>
                    </a:lnTo>
                    <a:close/>
                    <a:moveTo>
                      <a:pt x="49" y="31"/>
                    </a:moveTo>
                    <a:lnTo>
                      <a:pt x="48" y="24"/>
                    </a:lnTo>
                    <a:lnTo>
                      <a:pt x="42" y="23"/>
                    </a:lnTo>
                    <a:lnTo>
                      <a:pt x="45" y="34"/>
                    </a:lnTo>
                    <a:lnTo>
                      <a:pt x="48" y="39"/>
                    </a:lnTo>
                    <a:lnTo>
                      <a:pt x="50" y="35"/>
                    </a:lnTo>
                    <a:lnTo>
                      <a:pt x="49" y="31"/>
                    </a:lnTo>
                    <a:close/>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36" name="Freeform 169"/>
              <p:cNvSpPr>
                <a:spLocks noEditPoints="1"/>
              </p:cNvSpPr>
              <p:nvPr/>
            </p:nvSpPr>
            <p:spPr bwMode="auto">
              <a:xfrm>
                <a:off x="726669" y="2453043"/>
                <a:ext cx="1341635" cy="2314010"/>
              </a:xfrm>
              <a:custGeom>
                <a:avLst/>
                <a:gdLst/>
                <a:ahLst/>
                <a:cxnLst>
                  <a:cxn ang="0">
                    <a:pos x="514" y="731"/>
                  </a:cxn>
                  <a:cxn ang="0">
                    <a:pos x="426" y="583"/>
                  </a:cxn>
                  <a:cxn ang="0">
                    <a:pos x="51" y="0"/>
                  </a:cxn>
                  <a:cxn ang="0">
                    <a:pos x="45" y="27"/>
                  </a:cxn>
                  <a:cxn ang="0">
                    <a:pos x="32" y="77"/>
                  </a:cxn>
                  <a:cxn ang="0">
                    <a:pos x="21" y="97"/>
                  </a:cxn>
                  <a:cxn ang="0">
                    <a:pos x="2" y="130"/>
                  </a:cxn>
                  <a:cxn ang="0">
                    <a:pos x="21" y="177"/>
                  </a:cxn>
                  <a:cxn ang="0">
                    <a:pos x="17" y="205"/>
                  </a:cxn>
                  <a:cxn ang="0">
                    <a:pos x="11" y="260"/>
                  </a:cxn>
                  <a:cxn ang="0">
                    <a:pos x="34" y="302"/>
                  </a:cxn>
                  <a:cxn ang="0">
                    <a:pos x="41" y="321"/>
                  </a:cxn>
                  <a:cxn ang="0">
                    <a:pos x="32" y="339"/>
                  </a:cxn>
                  <a:cxn ang="0">
                    <a:pos x="53" y="355"/>
                  </a:cxn>
                  <a:cxn ang="0">
                    <a:pos x="63" y="343"/>
                  </a:cxn>
                  <a:cxn ang="0">
                    <a:pos x="86" y="348"/>
                  </a:cxn>
                  <a:cxn ang="0">
                    <a:pos x="114" y="347"/>
                  </a:cxn>
                  <a:cxn ang="0">
                    <a:pos x="120" y="352"/>
                  </a:cxn>
                  <a:cxn ang="0">
                    <a:pos x="109" y="357"/>
                  </a:cxn>
                  <a:cxn ang="0">
                    <a:pos x="71" y="347"/>
                  </a:cxn>
                  <a:cxn ang="0">
                    <a:pos x="75" y="370"/>
                  </a:cxn>
                  <a:cxn ang="0">
                    <a:pos x="70" y="389"/>
                  </a:cxn>
                  <a:cxn ang="0">
                    <a:pos x="64" y="365"/>
                  </a:cxn>
                  <a:cxn ang="0">
                    <a:pos x="51" y="382"/>
                  </a:cxn>
                  <a:cxn ang="0">
                    <a:pos x="51" y="412"/>
                  </a:cxn>
                  <a:cxn ang="0">
                    <a:pos x="80" y="449"/>
                  </a:cxn>
                  <a:cxn ang="0">
                    <a:pos x="65" y="480"/>
                  </a:cxn>
                  <a:cxn ang="0">
                    <a:pos x="82" y="522"/>
                  </a:cxn>
                  <a:cxn ang="0">
                    <a:pos x="98" y="559"/>
                  </a:cxn>
                  <a:cxn ang="0">
                    <a:pos x="106" y="594"/>
                  </a:cxn>
                  <a:cxn ang="0">
                    <a:pos x="114" y="620"/>
                  </a:cxn>
                  <a:cxn ang="0">
                    <a:pos x="109" y="652"/>
                  </a:cxn>
                  <a:cxn ang="0">
                    <a:pos x="141" y="668"/>
                  </a:cxn>
                  <a:cxn ang="0">
                    <a:pos x="181" y="686"/>
                  </a:cxn>
                  <a:cxn ang="0">
                    <a:pos x="213" y="723"/>
                  </a:cxn>
                  <a:cxn ang="0">
                    <a:pos x="239" y="747"/>
                  </a:cxn>
                  <a:cxn ang="0">
                    <a:pos x="258" y="757"/>
                  </a:cxn>
                  <a:cxn ang="0">
                    <a:pos x="295" y="807"/>
                  </a:cxn>
                  <a:cxn ang="0">
                    <a:pos x="296" y="856"/>
                  </a:cxn>
                  <a:cxn ang="0">
                    <a:pos x="300" y="861"/>
                  </a:cxn>
                  <a:cxn ang="0">
                    <a:pos x="471" y="884"/>
                  </a:cxn>
                  <a:cxn ang="0">
                    <a:pos x="486" y="869"/>
                  </a:cxn>
                  <a:cxn ang="0">
                    <a:pos x="476" y="849"/>
                  </a:cxn>
                  <a:cxn ang="0">
                    <a:pos x="491" y="818"/>
                  </a:cxn>
                  <a:cxn ang="0">
                    <a:pos x="505" y="784"/>
                  </a:cxn>
                  <a:cxn ang="0">
                    <a:pos x="129" y="702"/>
                  </a:cxn>
                  <a:cxn ang="0">
                    <a:pos x="137" y="708"/>
                  </a:cxn>
                  <a:cxn ang="0">
                    <a:pos x="147" y="706"/>
                  </a:cxn>
                  <a:cxn ang="0">
                    <a:pos x="163" y="710"/>
                  </a:cxn>
                  <a:cxn ang="0">
                    <a:pos x="156" y="773"/>
                  </a:cxn>
                  <a:cxn ang="0">
                    <a:pos x="215" y="822"/>
                  </a:cxn>
                  <a:cxn ang="0">
                    <a:pos x="231" y="776"/>
                  </a:cxn>
                  <a:cxn ang="0">
                    <a:pos x="238" y="786"/>
                  </a:cxn>
                </a:cxnLst>
                <a:rect l="0" t="0" r="r" b="b"/>
                <a:pathLst>
                  <a:path w="529" h="887">
                    <a:moveTo>
                      <a:pt x="525" y="758"/>
                    </a:moveTo>
                    <a:lnTo>
                      <a:pt x="516" y="748"/>
                    </a:lnTo>
                    <a:lnTo>
                      <a:pt x="516" y="742"/>
                    </a:lnTo>
                    <a:lnTo>
                      <a:pt x="514" y="736"/>
                    </a:lnTo>
                    <a:lnTo>
                      <a:pt x="514" y="731"/>
                    </a:lnTo>
                    <a:lnTo>
                      <a:pt x="512" y="724"/>
                    </a:lnTo>
                    <a:lnTo>
                      <a:pt x="506" y="713"/>
                    </a:lnTo>
                    <a:lnTo>
                      <a:pt x="506" y="708"/>
                    </a:lnTo>
                    <a:lnTo>
                      <a:pt x="506" y="702"/>
                    </a:lnTo>
                    <a:lnTo>
                      <a:pt x="426" y="583"/>
                    </a:lnTo>
                    <a:lnTo>
                      <a:pt x="235" y="305"/>
                    </a:lnTo>
                    <a:lnTo>
                      <a:pt x="249" y="251"/>
                    </a:lnTo>
                    <a:lnTo>
                      <a:pt x="293" y="65"/>
                    </a:lnTo>
                    <a:lnTo>
                      <a:pt x="182" y="36"/>
                    </a:lnTo>
                    <a:lnTo>
                      <a:pt x="51" y="0"/>
                    </a:lnTo>
                    <a:lnTo>
                      <a:pt x="49" y="0"/>
                    </a:lnTo>
                    <a:lnTo>
                      <a:pt x="45" y="11"/>
                    </a:lnTo>
                    <a:lnTo>
                      <a:pt x="42" y="16"/>
                    </a:lnTo>
                    <a:lnTo>
                      <a:pt x="45" y="22"/>
                    </a:lnTo>
                    <a:lnTo>
                      <a:pt x="45" y="27"/>
                    </a:lnTo>
                    <a:lnTo>
                      <a:pt x="46" y="38"/>
                    </a:lnTo>
                    <a:lnTo>
                      <a:pt x="45" y="39"/>
                    </a:lnTo>
                    <a:lnTo>
                      <a:pt x="44" y="49"/>
                    </a:lnTo>
                    <a:lnTo>
                      <a:pt x="30" y="72"/>
                    </a:lnTo>
                    <a:lnTo>
                      <a:pt x="32" y="77"/>
                    </a:lnTo>
                    <a:lnTo>
                      <a:pt x="30" y="83"/>
                    </a:lnTo>
                    <a:lnTo>
                      <a:pt x="26" y="87"/>
                    </a:lnTo>
                    <a:lnTo>
                      <a:pt x="23" y="93"/>
                    </a:lnTo>
                    <a:lnTo>
                      <a:pt x="25" y="95"/>
                    </a:lnTo>
                    <a:lnTo>
                      <a:pt x="21" y="97"/>
                    </a:lnTo>
                    <a:lnTo>
                      <a:pt x="15" y="100"/>
                    </a:lnTo>
                    <a:lnTo>
                      <a:pt x="11" y="106"/>
                    </a:lnTo>
                    <a:lnTo>
                      <a:pt x="7" y="111"/>
                    </a:lnTo>
                    <a:lnTo>
                      <a:pt x="2" y="122"/>
                    </a:lnTo>
                    <a:lnTo>
                      <a:pt x="2" y="130"/>
                    </a:lnTo>
                    <a:lnTo>
                      <a:pt x="0" y="135"/>
                    </a:lnTo>
                    <a:lnTo>
                      <a:pt x="11" y="152"/>
                    </a:lnTo>
                    <a:lnTo>
                      <a:pt x="11" y="156"/>
                    </a:lnTo>
                    <a:lnTo>
                      <a:pt x="15" y="161"/>
                    </a:lnTo>
                    <a:lnTo>
                      <a:pt x="21" y="177"/>
                    </a:lnTo>
                    <a:lnTo>
                      <a:pt x="19" y="183"/>
                    </a:lnTo>
                    <a:lnTo>
                      <a:pt x="21" y="188"/>
                    </a:lnTo>
                    <a:lnTo>
                      <a:pt x="19" y="194"/>
                    </a:lnTo>
                    <a:lnTo>
                      <a:pt x="19" y="201"/>
                    </a:lnTo>
                    <a:lnTo>
                      <a:pt x="17" y="205"/>
                    </a:lnTo>
                    <a:lnTo>
                      <a:pt x="11" y="215"/>
                    </a:lnTo>
                    <a:lnTo>
                      <a:pt x="13" y="236"/>
                    </a:lnTo>
                    <a:lnTo>
                      <a:pt x="11" y="244"/>
                    </a:lnTo>
                    <a:lnTo>
                      <a:pt x="7" y="249"/>
                    </a:lnTo>
                    <a:lnTo>
                      <a:pt x="11" y="260"/>
                    </a:lnTo>
                    <a:lnTo>
                      <a:pt x="18" y="271"/>
                    </a:lnTo>
                    <a:lnTo>
                      <a:pt x="23" y="286"/>
                    </a:lnTo>
                    <a:lnTo>
                      <a:pt x="27" y="291"/>
                    </a:lnTo>
                    <a:lnTo>
                      <a:pt x="32" y="297"/>
                    </a:lnTo>
                    <a:lnTo>
                      <a:pt x="34" y="302"/>
                    </a:lnTo>
                    <a:lnTo>
                      <a:pt x="34" y="308"/>
                    </a:lnTo>
                    <a:lnTo>
                      <a:pt x="34" y="313"/>
                    </a:lnTo>
                    <a:lnTo>
                      <a:pt x="36" y="310"/>
                    </a:lnTo>
                    <a:lnTo>
                      <a:pt x="36" y="310"/>
                    </a:lnTo>
                    <a:lnTo>
                      <a:pt x="41" y="321"/>
                    </a:lnTo>
                    <a:lnTo>
                      <a:pt x="42" y="332"/>
                    </a:lnTo>
                    <a:lnTo>
                      <a:pt x="38" y="321"/>
                    </a:lnTo>
                    <a:lnTo>
                      <a:pt x="37" y="327"/>
                    </a:lnTo>
                    <a:lnTo>
                      <a:pt x="34" y="332"/>
                    </a:lnTo>
                    <a:lnTo>
                      <a:pt x="32" y="339"/>
                    </a:lnTo>
                    <a:lnTo>
                      <a:pt x="37" y="335"/>
                    </a:lnTo>
                    <a:lnTo>
                      <a:pt x="42" y="340"/>
                    </a:lnTo>
                    <a:lnTo>
                      <a:pt x="45" y="346"/>
                    </a:lnTo>
                    <a:lnTo>
                      <a:pt x="51" y="350"/>
                    </a:lnTo>
                    <a:lnTo>
                      <a:pt x="53" y="355"/>
                    </a:lnTo>
                    <a:lnTo>
                      <a:pt x="59" y="361"/>
                    </a:lnTo>
                    <a:lnTo>
                      <a:pt x="63" y="357"/>
                    </a:lnTo>
                    <a:lnTo>
                      <a:pt x="60" y="351"/>
                    </a:lnTo>
                    <a:lnTo>
                      <a:pt x="64" y="348"/>
                    </a:lnTo>
                    <a:lnTo>
                      <a:pt x="63" y="343"/>
                    </a:lnTo>
                    <a:lnTo>
                      <a:pt x="65" y="336"/>
                    </a:lnTo>
                    <a:lnTo>
                      <a:pt x="71" y="335"/>
                    </a:lnTo>
                    <a:lnTo>
                      <a:pt x="76" y="339"/>
                    </a:lnTo>
                    <a:lnTo>
                      <a:pt x="80" y="344"/>
                    </a:lnTo>
                    <a:lnTo>
                      <a:pt x="86" y="348"/>
                    </a:lnTo>
                    <a:lnTo>
                      <a:pt x="90" y="346"/>
                    </a:lnTo>
                    <a:lnTo>
                      <a:pt x="95" y="346"/>
                    </a:lnTo>
                    <a:lnTo>
                      <a:pt x="99" y="351"/>
                    </a:lnTo>
                    <a:lnTo>
                      <a:pt x="110" y="351"/>
                    </a:lnTo>
                    <a:lnTo>
                      <a:pt x="114" y="347"/>
                    </a:lnTo>
                    <a:lnTo>
                      <a:pt x="113" y="351"/>
                    </a:lnTo>
                    <a:lnTo>
                      <a:pt x="108" y="354"/>
                    </a:lnTo>
                    <a:lnTo>
                      <a:pt x="113" y="354"/>
                    </a:lnTo>
                    <a:lnTo>
                      <a:pt x="118" y="352"/>
                    </a:lnTo>
                    <a:lnTo>
                      <a:pt x="120" y="352"/>
                    </a:lnTo>
                    <a:lnTo>
                      <a:pt x="124" y="357"/>
                    </a:lnTo>
                    <a:lnTo>
                      <a:pt x="128" y="362"/>
                    </a:lnTo>
                    <a:lnTo>
                      <a:pt x="128" y="363"/>
                    </a:lnTo>
                    <a:lnTo>
                      <a:pt x="120" y="352"/>
                    </a:lnTo>
                    <a:lnTo>
                      <a:pt x="109" y="357"/>
                    </a:lnTo>
                    <a:lnTo>
                      <a:pt x="93" y="348"/>
                    </a:lnTo>
                    <a:lnTo>
                      <a:pt x="84" y="350"/>
                    </a:lnTo>
                    <a:lnTo>
                      <a:pt x="80" y="346"/>
                    </a:lnTo>
                    <a:lnTo>
                      <a:pt x="75" y="347"/>
                    </a:lnTo>
                    <a:lnTo>
                      <a:pt x="71" y="347"/>
                    </a:lnTo>
                    <a:lnTo>
                      <a:pt x="67" y="352"/>
                    </a:lnTo>
                    <a:lnTo>
                      <a:pt x="71" y="358"/>
                    </a:lnTo>
                    <a:lnTo>
                      <a:pt x="70" y="363"/>
                    </a:lnTo>
                    <a:lnTo>
                      <a:pt x="71" y="369"/>
                    </a:lnTo>
                    <a:lnTo>
                      <a:pt x="75" y="370"/>
                    </a:lnTo>
                    <a:lnTo>
                      <a:pt x="76" y="381"/>
                    </a:lnTo>
                    <a:lnTo>
                      <a:pt x="76" y="390"/>
                    </a:lnTo>
                    <a:lnTo>
                      <a:pt x="80" y="396"/>
                    </a:lnTo>
                    <a:lnTo>
                      <a:pt x="75" y="396"/>
                    </a:lnTo>
                    <a:lnTo>
                      <a:pt x="70" y="389"/>
                    </a:lnTo>
                    <a:lnTo>
                      <a:pt x="67" y="384"/>
                    </a:lnTo>
                    <a:lnTo>
                      <a:pt x="61" y="380"/>
                    </a:lnTo>
                    <a:lnTo>
                      <a:pt x="63" y="375"/>
                    </a:lnTo>
                    <a:lnTo>
                      <a:pt x="65" y="370"/>
                    </a:lnTo>
                    <a:lnTo>
                      <a:pt x="64" y="365"/>
                    </a:lnTo>
                    <a:lnTo>
                      <a:pt x="64" y="362"/>
                    </a:lnTo>
                    <a:lnTo>
                      <a:pt x="59" y="362"/>
                    </a:lnTo>
                    <a:lnTo>
                      <a:pt x="56" y="367"/>
                    </a:lnTo>
                    <a:lnTo>
                      <a:pt x="55" y="373"/>
                    </a:lnTo>
                    <a:lnTo>
                      <a:pt x="51" y="382"/>
                    </a:lnTo>
                    <a:lnTo>
                      <a:pt x="55" y="388"/>
                    </a:lnTo>
                    <a:lnTo>
                      <a:pt x="55" y="399"/>
                    </a:lnTo>
                    <a:lnTo>
                      <a:pt x="53" y="404"/>
                    </a:lnTo>
                    <a:lnTo>
                      <a:pt x="51" y="407"/>
                    </a:lnTo>
                    <a:lnTo>
                      <a:pt x="51" y="412"/>
                    </a:lnTo>
                    <a:lnTo>
                      <a:pt x="53" y="418"/>
                    </a:lnTo>
                    <a:lnTo>
                      <a:pt x="61" y="432"/>
                    </a:lnTo>
                    <a:lnTo>
                      <a:pt x="67" y="438"/>
                    </a:lnTo>
                    <a:lnTo>
                      <a:pt x="78" y="438"/>
                    </a:lnTo>
                    <a:lnTo>
                      <a:pt x="80" y="449"/>
                    </a:lnTo>
                    <a:lnTo>
                      <a:pt x="80" y="460"/>
                    </a:lnTo>
                    <a:lnTo>
                      <a:pt x="78" y="460"/>
                    </a:lnTo>
                    <a:lnTo>
                      <a:pt x="76" y="464"/>
                    </a:lnTo>
                    <a:lnTo>
                      <a:pt x="65" y="469"/>
                    </a:lnTo>
                    <a:lnTo>
                      <a:pt x="65" y="480"/>
                    </a:lnTo>
                    <a:lnTo>
                      <a:pt x="64" y="491"/>
                    </a:lnTo>
                    <a:lnTo>
                      <a:pt x="67" y="496"/>
                    </a:lnTo>
                    <a:lnTo>
                      <a:pt x="75" y="507"/>
                    </a:lnTo>
                    <a:lnTo>
                      <a:pt x="78" y="518"/>
                    </a:lnTo>
                    <a:lnTo>
                      <a:pt x="82" y="522"/>
                    </a:lnTo>
                    <a:lnTo>
                      <a:pt x="83" y="533"/>
                    </a:lnTo>
                    <a:lnTo>
                      <a:pt x="89" y="542"/>
                    </a:lnTo>
                    <a:lnTo>
                      <a:pt x="89" y="548"/>
                    </a:lnTo>
                    <a:lnTo>
                      <a:pt x="91" y="553"/>
                    </a:lnTo>
                    <a:lnTo>
                      <a:pt x="98" y="559"/>
                    </a:lnTo>
                    <a:lnTo>
                      <a:pt x="101" y="569"/>
                    </a:lnTo>
                    <a:lnTo>
                      <a:pt x="110" y="580"/>
                    </a:lnTo>
                    <a:lnTo>
                      <a:pt x="112" y="586"/>
                    </a:lnTo>
                    <a:lnTo>
                      <a:pt x="108" y="588"/>
                    </a:lnTo>
                    <a:lnTo>
                      <a:pt x="106" y="594"/>
                    </a:lnTo>
                    <a:lnTo>
                      <a:pt x="110" y="599"/>
                    </a:lnTo>
                    <a:lnTo>
                      <a:pt x="116" y="602"/>
                    </a:lnTo>
                    <a:lnTo>
                      <a:pt x="120" y="607"/>
                    </a:lnTo>
                    <a:lnTo>
                      <a:pt x="120" y="611"/>
                    </a:lnTo>
                    <a:lnTo>
                      <a:pt x="114" y="620"/>
                    </a:lnTo>
                    <a:lnTo>
                      <a:pt x="114" y="630"/>
                    </a:lnTo>
                    <a:lnTo>
                      <a:pt x="112" y="636"/>
                    </a:lnTo>
                    <a:lnTo>
                      <a:pt x="113" y="641"/>
                    </a:lnTo>
                    <a:lnTo>
                      <a:pt x="109" y="647"/>
                    </a:lnTo>
                    <a:lnTo>
                      <a:pt x="109" y="652"/>
                    </a:lnTo>
                    <a:lnTo>
                      <a:pt x="112" y="654"/>
                    </a:lnTo>
                    <a:lnTo>
                      <a:pt x="116" y="659"/>
                    </a:lnTo>
                    <a:lnTo>
                      <a:pt x="120" y="663"/>
                    </a:lnTo>
                    <a:lnTo>
                      <a:pt x="136" y="666"/>
                    </a:lnTo>
                    <a:lnTo>
                      <a:pt x="141" y="668"/>
                    </a:lnTo>
                    <a:lnTo>
                      <a:pt x="147" y="670"/>
                    </a:lnTo>
                    <a:lnTo>
                      <a:pt x="156" y="677"/>
                    </a:lnTo>
                    <a:lnTo>
                      <a:pt x="162" y="678"/>
                    </a:lnTo>
                    <a:lnTo>
                      <a:pt x="173" y="679"/>
                    </a:lnTo>
                    <a:lnTo>
                      <a:pt x="181" y="686"/>
                    </a:lnTo>
                    <a:lnTo>
                      <a:pt x="185" y="691"/>
                    </a:lnTo>
                    <a:lnTo>
                      <a:pt x="190" y="696"/>
                    </a:lnTo>
                    <a:lnTo>
                      <a:pt x="192" y="706"/>
                    </a:lnTo>
                    <a:lnTo>
                      <a:pt x="202" y="716"/>
                    </a:lnTo>
                    <a:lnTo>
                      <a:pt x="213" y="723"/>
                    </a:lnTo>
                    <a:lnTo>
                      <a:pt x="235" y="725"/>
                    </a:lnTo>
                    <a:lnTo>
                      <a:pt x="235" y="727"/>
                    </a:lnTo>
                    <a:lnTo>
                      <a:pt x="239" y="738"/>
                    </a:lnTo>
                    <a:lnTo>
                      <a:pt x="240" y="743"/>
                    </a:lnTo>
                    <a:lnTo>
                      <a:pt x="239" y="747"/>
                    </a:lnTo>
                    <a:lnTo>
                      <a:pt x="239" y="752"/>
                    </a:lnTo>
                    <a:lnTo>
                      <a:pt x="244" y="757"/>
                    </a:lnTo>
                    <a:lnTo>
                      <a:pt x="247" y="752"/>
                    </a:lnTo>
                    <a:lnTo>
                      <a:pt x="253" y="752"/>
                    </a:lnTo>
                    <a:lnTo>
                      <a:pt x="258" y="757"/>
                    </a:lnTo>
                    <a:lnTo>
                      <a:pt x="262" y="765"/>
                    </a:lnTo>
                    <a:lnTo>
                      <a:pt x="266" y="770"/>
                    </a:lnTo>
                    <a:lnTo>
                      <a:pt x="273" y="774"/>
                    </a:lnTo>
                    <a:lnTo>
                      <a:pt x="289" y="796"/>
                    </a:lnTo>
                    <a:lnTo>
                      <a:pt x="295" y="807"/>
                    </a:lnTo>
                    <a:lnTo>
                      <a:pt x="299" y="819"/>
                    </a:lnTo>
                    <a:lnTo>
                      <a:pt x="299" y="830"/>
                    </a:lnTo>
                    <a:lnTo>
                      <a:pt x="299" y="841"/>
                    </a:lnTo>
                    <a:lnTo>
                      <a:pt x="296" y="850"/>
                    </a:lnTo>
                    <a:lnTo>
                      <a:pt x="296" y="856"/>
                    </a:lnTo>
                    <a:lnTo>
                      <a:pt x="297" y="851"/>
                    </a:lnTo>
                    <a:lnTo>
                      <a:pt x="303" y="856"/>
                    </a:lnTo>
                    <a:lnTo>
                      <a:pt x="300" y="861"/>
                    </a:lnTo>
                    <a:lnTo>
                      <a:pt x="299" y="856"/>
                    </a:lnTo>
                    <a:lnTo>
                      <a:pt x="300" y="861"/>
                    </a:lnTo>
                    <a:lnTo>
                      <a:pt x="301" y="868"/>
                    </a:lnTo>
                    <a:lnTo>
                      <a:pt x="304" y="869"/>
                    </a:lnTo>
                    <a:lnTo>
                      <a:pt x="467" y="885"/>
                    </a:lnTo>
                    <a:lnTo>
                      <a:pt x="468" y="885"/>
                    </a:lnTo>
                    <a:lnTo>
                      <a:pt x="471" y="884"/>
                    </a:lnTo>
                    <a:lnTo>
                      <a:pt x="474" y="885"/>
                    </a:lnTo>
                    <a:lnTo>
                      <a:pt x="478" y="887"/>
                    </a:lnTo>
                    <a:lnTo>
                      <a:pt x="480" y="881"/>
                    </a:lnTo>
                    <a:lnTo>
                      <a:pt x="486" y="879"/>
                    </a:lnTo>
                    <a:lnTo>
                      <a:pt x="486" y="869"/>
                    </a:lnTo>
                    <a:lnTo>
                      <a:pt x="485" y="865"/>
                    </a:lnTo>
                    <a:lnTo>
                      <a:pt x="480" y="861"/>
                    </a:lnTo>
                    <a:lnTo>
                      <a:pt x="475" y="860"/>
                    </a:lnTo>
                    <a:lnTo>
                      <a:pt x="474" y="854"/>
                    </a:lnTo>
                    <a:lnTo>
                      <a:pt x="476" y="849"/>
                    </a:lnTo>
                    <a:lnTo>
                      <a:pt x="476" y="843"/>
                    </a:lnTo>
                    <a:lnTo>
                      <a:pt x="475" y="838"/>
                    </a:lnTo>
                    <a:lnTo>
                      <a:pt x="476" y="833"/>
                    </a:lnTo>
                    <a:lnTo>
                      <a:pt x="482" y="830"/>
                    </a:lnTo>
                    <a:lnTo>
                      <a:pt x="491" y="818"/>
                    </a:lnTo>
                    <a:lnTo>
                      <a:pt x="494" y="811"/>
                    </a:lnTo>
                    <a:lnTo>
                      <a:pt x="497" y="805"/>
                    </a:lnTo>
                    <a:lnTo>
                      <a:pt x="497" y="796"/>
                    </a:lnTo>
                    <a:lnTo>
                      <a:pt x="499" y="786"/>
                    </a:lnTo>
                    <a:lnTo>
                      <a:pt x="505" y="784"/>
                    </a:lnTo>
                    <a:lnTo>
                      <a:pt x="508" y="778"/>
                    </a:lnTo>
                    <a:lnTo>
                      <a:pt x="525" y="769"/>
                    </a:lnTo>
                    <a:lnTo>
                      <a:pt x="529" y="763"/>
                    </a:lnTo>
                    <a:lnTo>
                      <a:pt x="525" y="758"/>
                    </a:lnTo>
                    <a:close/>
                    <a:moveTo>
                      <a:pt x="129" y="702"/>
                    </a:moveTo>
                    <a:lnTo>
                      <a:pt x="124" y="705"/>
                    </a:lnTo>
                    <a:lnTo>
                      <a:pt x="126" y="710"/>
                    </a:lnTo>
                    <a:lnTo>
                      <a:pt x="131" y="712"/>
                    </a:lnTo>
                    <a:lnTo>
                      <a:pt x="136" y="710"/>
                    </a:lnTo>
                    <a:lnTo>
                      <a:pt x="137" y="708"/>
                    </a:lnTo>
                    <a:lnTo>
                      <a:pt x="133" y="704"/>
                    </a:lnTo>
                    <a:lnTo>
                      <a:pt x="129" y="702"/>
                    </a:lnTo>
                    <a:close/>
                    <a:moveTo>
                      <a:pt x="152" y="705"/>
                    </a:moveTo>
                    <a:lnTo>
                      <a:pt x="148" y="702"/>
                    </a:lnTo>
                    <a:lnTo>
                      <a:pt x="147" y="706"/>
                    </a:lnTo>
                    <a:lnTo>
                      <a:pt x="147" y="710"/>
                    </a:lnTo>
                    <a:lnTo>
                      <a:pt x="152" y="713"/>
                    </a:lnTo>
                    <a:lnTo>
                      <a:pt x="163" y="713"/>
                    </a:lnTo>
                    <a:lnTo>
                      <a:pt x="169" y="710"/>
                    </a:lnTo>
                    <a:lnTo>
                      <a:pt x="163" y="710"/>
                    </a:lnTo>
                    <a:lnTo>
                      <a:pt x="152" y="705"/>
                    </a:lnTo>
                    <a:close/>
                    <a:moveTo>
                      <a:pt x="152" y="773"/>
                    </a:moveTo>
                    <a:lnTo>
                      <a:pt x="155" y="777"/>
                    </a:lnTo>
                    <a:lnTo>
                      <a:pt x="160" y="778"/>
                    </a:lnTo>
                    <a:lnTo>
                      <a:pt x="156" y="773"/>
                    </a:lnTo>
                    <a:lnTo>
                      <a:pt x="152" y="773"/>
                    </a:lnTo>
                    <a:close/>
                    <a:moveTo>
                      <a:pt x="215" y="811"/>
                    </a:moveTo>
                    <a:lnTo>
                      <a:pt x="212" y="805"/>
                    </a:lnTo>
                    <a:lnTo>
                      <a:pt x="213" y="811"/>
                    </a:lnTo>
                    <a:lnTo>
                      <a:pt x="215" y="822"/>
                    </a:lnTo>
                    <a:lnTo>
                      <a:pt x="220" y="826"/>
                    </a:lnTo>
                    <a:lnTo>
                      <a:pt x="226" y="826"/>
                    </a:lnTo>
                    <a:lnTo>
                      <a:pt x="217" y="816"/>
                    </a:lnTo>
                    <a:lnTo>
                      <a:pt x="215" y="811"/>
                    </a:lnTo>
                    <a:close/>
                    <a:moveTo>
                      <a:pt x="231" y="776"/>
                    </a:moveTo>
                    <a:lnTo>
                      <a:pt x="226" y="771"/>
                    </a:lnTo>
                    <a:lnTo>
                      <a:pt x="220" y="769"/>
                    </a:lnTo>
                    <a:lnTo>
                      <a:pt x="226" y="774"/>
                    </a:lnTo>
                    <a:lnTo>
                      <a:pt x="230" y="785"/>
                    </a:lnTo>
                    <a:lnTo>
                      <a:pt x="238" y="786"/>
                    </a:lnTo>
                    <a:lnTo>
                      <a:pt x="236" y="781"/>
                    </a:lnTo>
                    <a:lnTo>
                      <a:pt x="231" y="776"/>
                    </a:lnTo>
                    <a:close/>
                  </a:path>
                </a:pathLst>
              </a:custGeom>
              <a:solidFill>
                <a:schemeClr val="accent1">
                  <a:lumMod val="60000"/>
                  <a:lumOff val="40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37" name="Freeform 170"/>
              <p:cNvSpPr>
                <a:spLocks noEditPoints="1"/>
              </p:cNvSpPr>
              <p:nvPr/>
            </p:nvSpPr>
            <p:spPr bwMode="auto">
              <a:xfrm>
                <a:off x="1119776" y="1072985"/>
                <a:ext cx="1098162" cy="816556"/>
              </a:xfrm>
              <a:custGeom>
                <a:avLst/>
                <a:gdLst/>
                <a:ahLst/>
                <a:cxnLst>
                  <a:cxn ang="0">
                    <a:pos x="129" y="0"/>
                  </a:cxn>
                  <a:cxn ang="0">
                    <a:pos x="127" y="16"/>
                  </a:cxn>
                  <a:cxn ang="0">
                    <a:pos x="136" y="34"/>
                  </a:cxn>
                  <a:cxn ang="0">
                    <a:pos x="132" y="47"/>
                  </a:cxn>
                  <a:cxn ang="0">
                    <a:pos x="127" y="47"/>
                  </a:cxn>
                  <a:cxn ang="0">
                    <a:pos x="132" y="66"/>
                  </a:cxn>
                  <a:cxn ang="0">
                    <a:pos x="129" y="92"/>
                  </a:cxn>
                  <a:cxn ang="0">
                    <a:pos x="122" y="114"/>
                  </a:cxn>
                  <a:cxn ang="0">
                    <a:pos x="103" y="138"/>
                  </a:cxn>
                  <a:cxn ang="0">
                    <a:pos x="87" y="141"/>
                  </a:cxn>
                  <a:cxn ang="0">
                    <a:pos x="77" y="141"/>
                  </a:cxn>
                  <a:cxn ang="0">
                    <a:pos x="92" y="126"/>
                  </a:cxn>
                  <a:cxn ang="0">
                    <a:pos x="92" y="140"/>
                  </a:cxn>
                  <a:cxn ang="0">
                    <a:pos x="96" y="134"/>
                  </a:cxn>
                  <a:cxn ang="0">
                    <a:pos x="103" y="114"/>
                  </a:cxn>
                  <a:cxn ang="0">
                    <a:pos x="107" y="99"/>
                  </a:cxn>
                  <a:cxn ang="0">
                    <a:pos x="115" y="87"/>
                  </a:cxn>
                  <a:cxn ang="0">
                    <a:pos x="77" y="117"/>
                  </a:cxn>
                  <a:cxn ang="0">
                    <a:pos x="79" y="123"/>
                  </a:cxn>
                  <a:cxn ang="0">
                    <a:pos x="92" y="102"/>
                  </a:cxn>
                  <a:cxn ang="0">
                    <a:pos x="103" y="95"/>
                  </a:cxn>
                  <a:cxn ang="0">
                    <a:pos x="110" y="65"/>
                  </a:cxn>
                  <a:cxn ang="0">
                    <a:pos x="94" y="69"/>
                  </a:cxn>
                  <a:cxn ang="0">
                    <a:pos x="81" y="60"/>
                  </a:cxn>
                  <a:cxn ang="0">
                    <a:pos x="49" y="47"/>
                  </a:cxn>
                  <a:cxn ang="0">
                    <a:pos x="27" y="30"/>
                  </a:cxn>
                  <a:cxn ang="0">
                    <a:pos x="12" y="26"/>
                  </a:cxn>
                  <a:cxn ang="0">
                    <a:pos x="5" y="46"/>
                  </a:cxn>
                  <a:cxn ang="0">
                    <a:pos x="14" y="73"/>
                  </a:cxn>
                  <a:cxn ang="0">
                    <a:pos x="12" y="129"/>
                  </a:cxn>
                  <a:cxn ang="0">
                    <a:pos x="19" y="136"/>
                  </a:cxn>
                  <a:cxn ang="0">
                    <a:pos x="12" y="148"/>
                  </a:cxn>
                  <a:cxn ang="0">
                    <a:pos x="11" y="157"/>
                  </a:cxn>
                  <a:cxn ang="0">
                    <a:pos x="16" y="163"/>
                  </a:cxn>
                  <a:cxn ang="0">
                    <a:pos x="15" y="184"/>
                  </a:cxn>
                  <a:cxn ang="0">
                    <a:pos x="8" y="172"/>
                  </a:cxn>
                  <a:cxn ang="0">
                    <a:pos x="9" y="198"/>
                  </a:cxn>
                  <a:cxn ang="0">
                    <a:pos x="30" y="202"/>
                  </a:cxn>
                  <a:cxn ang="0">
                    <a:pos x="41" y="214"/>
                  </a:cxn>
                  <a:cxn ang="0">
                    <a:pos x="58" y="225"/>
                  </a:cxn>
                  <a:cxn ang="0">
                    <a:pos x="68" y="270"/>
                  </a:cxn>
                  <a:cxn ang="0">
                    <a:pos x="87" y="278"/>
                  </a:cxn>
                  <a:cxn ang="0">
                    <a:pos x="113" y="273"/>
                  </a:cxn>
                  <a:cxn ang="0">
                    <a:pos x="137" y="279"/>
                  </a:cxn>
                  <a:cxn ang="0">
                    <a:pos x="160" y="289"/>
                  </a:cxn>
                  <a:cxn ang="0">
                    <a:pos x="191" y="293"/>
                  </a:cxn>
                  <a:cxn ang="0">
                    <a:pos x="235" y="289"/>
                  </a:cxn>
                  <a:cxn ang="0">
                    <a:pos x="262" y="290"/>
                  </a:cxn>
                  <a:cxn ang="0">
                    <a:pos x="391" y="313"/>
                  </a:cxn>
                  <a:cxn ang="0">
                    <a:pos x="391" y="277"/>
                  </a:cxn>
                  <a:cxn ang="0">
                    <a:pos x="381" y="62"/>
                  </a:cxn>
                  <a:cxn ang="0">
                    <a:pos x="99" y="24"/>
                  </a:cxn>
                  <a:cxn ang="0">
                    <a:pos x="115" y="24"/>
                  </a:cxn>
                  <a:cxn ang="0">
                    <a:pos x="113" y="20"/>
                  </a:cxn>
                  <a:cxn ang="0">
                    <a:pos x="126" y="56"/>
                  </a:cxn>
                  <a:cxn ang="0">
                    <a:pos x="111" y="60"/>
                  </a:cxn>
                  <a:cxn ang="0">
                    <a:pos x="119" y="81"/>
                  </a:cxn>
                  <a:cxn ang="0">
                    <a:pos x="129" y="81"/>
                  </a:cxn>
                  <a:cxn ang="0">
                    <a:pos x="115" y="60"/>
                  </a:cxn>
                </a:cxnLst>
                <a:rect l="0" t="0" r="r" b="b"/>
                <a:pathLst>
                  <a:path w="433" h="313">
                    <a:moveTo>
                      <a:pt x="381" y="62"/>
                    </a:moveTo>
                    <a:lnTo>
                      <a:pt x="285" y="41"/>
                    </a:lnTo>
                    <a:lnTo>
                      <a:pt x="202" y="20"/>
                    </a:lnTo>
                    <a:lnTo>
                      <a:pt x="129" y="0"/>
                    </a:lnTo>
                    <a:lnTo>
                      <a:pt x="125" y="4"/>
                    </a:lnTo>
                    <a:lnTo>
                      <a:pt x="125" y="8"/>
                    </a:lnTo>
                    <a:lnTo>
                      <a:pt x="127" y="13"/>
                    </a:lnTo>
                    <a:lnTo>
                      <a:pt x="127" y="16"/>
                    </a:lnTo>
                    <a:lnTo>
                      <a:pt x="132" y="22"/>
                    </a:lnTo>
                    <a:lnTo>
                      <a:pt x="137" y="24"/>
                    </a:lnTo>
                    <a:lnTo>
                      <a:pt x="136" y="28"/>
                    </a:lnTo>
                    <a:lnTo>
                      <a:pt x="136" y="34"/>
                    </a:lnTo>
                    <a:lnTo>
                      <a:pt x="136" y="39"/>
                    </a:lnTo>
                    <a:lnTo>
                      <a:pt x="130" y="37"/>
                    </a:lnTo>
                    <a:lnTo>
                      <a:pt x="133" y="42"/>
                    </a:lnTo>
                    <a:lnTo>
                      <a:pt x="132" y="47"/>
                    </a:lnTo>
                    <a:lnTo>
                      <a:pt x="125" y="43"/>
                    </a:lnTo>
                    <a:lnTo>
                      <a:pt x="122" y="43"/>
                    </a:lnTo>
                    <a:lnTo>
                      <a:pt x="122" y="49"/>
                    </a:lnTo>
                    <a:lnTo>
                      <a:pt x="127" y="47"/>
                    </a:lnTo>
                    <a:lnTo>
                      <a:pt x="129" y="53"/>
                    </a:lnTo>
                    <a:lnTo>
                      <a:pt x="133" y="60"/>
                    </a:lnTo>
                    <a:lnTo>
                      <a:pt x="132" y="64"/>
                    </a:lnTo>
                    <a:lnTo>
                      <a:pt x="132" y="66"/>
                    </a:lnTo>
                    <a:lnTo>
                      <a:pt x="132" y="77"/>
                    </a:lnTo>
                    <a:lnTo>
                      <a:pt x="134" y="81"/>
                    </a:lnTo>
                    <a:lnTo>
                      <a:pt x="134" y="87"/>
                    </a:lnTo>
                    <a:lnTo>
                      <a:pt x="129" y="92"/>
                    </a:lnTo>
                    <a:lnTo>
                      <a:pt x="123" y="99"/>
                    </a:lnTo>
                    <a:lnTo>
                      <a:pt x="123" y="104"/>
                    </a:lnTo>
                    <a:lnTo>
                      <a:pt x="118" y="108"/>
                    </a:lnTo>
                    <a:lnTo>
                      <a:pt x="122" y="114"/>
                    </a:lnTo>
                    <a:lnTo>
                      <a:pt x="118" y="119"/>
                    </a:lnTo>
                    <a:lnTo>
                      <a:pt x="118" y="130"/>
                    </a:lnTo>
                    <a:lnTo>
                      <a:pt x="114" y="136"/>
                    </a:lnTo>
                    <a:lnTo>
                      <a:pt x="103" y="138"/>
                    </a:lnTo>
                    <a:lnTo>
                      <a:pt x="100" y="142"/>
                    </a:lnTo>
                    <a:lnTo>
                      <a:pt x="95" y="146"/>
                    </a:lnTo>
                    <a:lnTo>
                      <a:pt x="89" y="146"/>
                    </a:lnTo>
                    <a:lnTo>
                      <a:pt x="87" y="141"/>
                    </a:lnTo>
                    <a:lnTo>
                      <a:pt x="81" y="144"/>
                    </a:lnTo>
                    <a:lnTo>
                      <a:pt x="80" y="149"/>
                    </a:lnTo>
                    <a:lnTo>
                      <a:pt x="77" y="145"/>
                    </a:lnTo>
                    <a:lnTo>
                      <a:pt x="77" y="141"/>
                    </a:lnTo>
                    <a:lnTo>
                      <a:pt x="73" y="140"/>
                    </a:lnTo>
                    <a:lnTo>
                      <a:pt x="77" y="138"/>
                    </a:lnTo>
                    <a:lnTo>
                      <a:pt x="81" y="134"/>
                    </a:lnTo>
                    <a:lnTo>
                      <a:pt x="92" y="126"/>
                    </a:lnTo>
                    <a:lnTo>
                      <a:pt x="92" y="131"/>
                    </a:lnTo>
                    <a:lnTo>
                      <a:pt x="89" y="137"/>
                    </a:lnTo>
                    <a:lnTo>
                      <a:pt x="89" y="142"/>
                    </a:lnTo>
                    <a:lnTo>
                      <a:pt x="92" y="140"/>
                    </a:lnTo>
                    <a:lnTo>
                      <a:pt x="92" y="134"/>
                    </a:lnTo>
                    <a:lnTo>
                      <a:pt x="96" y="129"/>
                    </a:lnTo>
                    <a:lnTo>
                      <a:pt x="102" y="129"/>
                    </a:lnTo>
                    <a:lnTo>
                      <a:pt x="96" y="134"/>
                    </a:lnTo>
                    <a:lnTo>
                      <a:pt x="102" y="137"/>
                    </a:lnTo>
                    <a:lnTo>
                      <a:pt x="111" y="118"/>
                    </a:lnTo>
                    <a:lnTo>
                      <a:pt x="108" y="112"/>
                    </a:lnTo>
                    <a:lnTo>
                      <a:pt x="103" y="114"/>
                    </a:lnTo>
                    <a:lnTo>
                      <a:pt x="103" y="108"/>
                    </a:lnTo>
                    <a:lnTo>
                      <a:pt x="108" y="110"/>
                    </a:lnTo>
                    <a:lnTo>
                      <a:pt x="108" y="106"/>
                    </a:lnTo>
                    <a:lnTo>
                      <a:pt x="107" y="99"/>
                    </a:lnTo>
                    <a:lnTo>
                      <a:pt x="114" y="100"/>
                    </a:lnTo>
                    <a:lnTo>
                      <a:pt x="118" y="98"/>
                    </a:lnTo>
                    <a:lnTo>
                      <a:pt x="118" y="92"/>
                    </a:lnTo>
                    <a:lnTo>
                      <a:pt x="115" y="87"/>
                    </a:lnTo>
                    <a:lnTo>
                      <a:pt x="103" y="98"/>
                    </a:lnTo>
                    <a:lnTo>
                      <a:pt x="99" y="103"/>
                    </a:lnTo>
                    <a:lnTo>
                      <a:pt x="88" y="107"/>
                    </a:lnTo>
                    <a:lnTo>
                      <a:pt x="77" y="117"/>
                    </a:lnTo>
                    <a:lnTo>
                      <a:pt x="79" y="122"/>
                    </a:lnTo>
                    <a:lnTo>
                      <a:pt x="84" y="121"/>
                    </a:lnTo>
                    <a:lnTo>
                      <a:pt x="89" y="122"/>
                    </a:lnTo>
                    <a:lnTo>
                      <a:pt x="79" y="123"/>
                    </a:lnTo>
                    <a:lnTo>
                      <a:pt x="73" y="119"/>
                    </a:lnTo>
                    <a:lnTo>
                      <a:pt x="77" y="114"/>
                    </a:lnTo>
                    <a:lnTo>
                      <a:pt x="88" y="106"/>
                    </a:lnTo>
                    <a:lnTo>
                      <a:pt x="92" y="102"/>
                    </a:lnTo>
                    <a:lnTo>
                      <a:pt x="102" y="91"/>
                    </a:lnTo>
                    <a:lnTo>
                      <a:pt x="100" y="95"/>
                    </a:lnTo>
                    <a:lnTo>
                      <a:pt x="100" y="100"/>
                    </a:lnTo>
                    <a:lnTo>
                      <a:pt x="103" y="95"/>
                    </a:lnTo>
                    <a:lnTo>
                      <a:pt x="108" y="91"/>
                    </a:lnTo>
                    <a:lnTo>
                      <a:pt x="111" y="84"/>
                    </a:lnTo>
                    <a:lnTo>
                      <a:pt x="107" y="70"/>
                    </a:lnTo>
                    <a:lnTo>
                      <a:pt x="110" y="65"/>
                    </a:lnTo>
                    <a:lnTo>
                      <a:pt x="103" y="69"/>
                    </a:lnTo>
                    <a:lnTo>
                      <a:pt x="103" y="75"/>
                    </a:lnTo>
                    <a:lnTo>
                      <a:pt x="99" y="66"/>
                    </a:lnTo>
                    <a:lnTo>
                      <a:pt x="94" y="69"/>
                    </a:lnTo>
                    <a:lnTo>
                      <a:pt x="94" y="64"/>
                    </a:lnTo>
                    <a:lnTo>
                      <a:pt x="92" y="58"/>
                    </a:lnTo>
                    <a:lnTo>
                      <a:pt x="87" y="60"/>
                    </a:lnTo>
                    <a:lnTo>
                      <a:pt x="81" y="60"/>
                    </a:lnTo>
                    <a:lnTo>
                      <a:pt x="76" y="56"/>
                    </a:lnTo>
                    <a:lnTo>
                      <a:pt x="65" y="54"/>
                    </a:lnTo>
                    <a:lnTo>
                      <a:pt x="60" y="50"/>
                    </a:lnTo>
                    <a:lnTo>
                      <a:pt x="49" y="47"/>
                    </a:lnTo>
                    <a:lnTo>
                      <a:pt x="42" y="42"/>
                    </a:lnTo>
                    <a:lnTo>
                      <a:pt x="38" y="38"/>
                    </a:lnTo>
                    <a:lnTo>
                      <a:pt x="33" y="34"/>
                    </a:lnTo>
                    <a:lnTo>
                      <a:pt x="27" y="30"/>
                    </a:lnTo>
                    <a:lnTo>
                      <a:pt x="18" y="20"/>
                    </a:lnTo>
                    <a:lnTo>
                      <a:pt x="12" y="18"/>
                    </a:lnTo>
                    <a:lnTo>
                      <a:pt x="14" y="24"/>
                    </a:lnTo>
                    <a:lnTo>
                      <a:pt x="12" y="26"/>
                    </a:lnTo>
                    <a:lnTo>
                      <a:pt x="11" y="31"/>
                    </a:lnTo>
                    <a:lnTo>
                      <a:pt x="7" y="37"/>
                    </a:lnTo>
                    <a:lnTo>
                      <a:pt x="7" y="42"/>
                    </a:lnTo>
                    <a:lnTo>
                      <a:pt x="5" y="46"/>
                    </a:lnTo>
                    <a:lnTo>
                      <a:pt x="5" y="51"/>
                    </a:lnTo>
                    <a:lnTo>
                      <a:pt x="7" y="57"/>
                    </a:lnTo>
                    <a:lnTo>
                      <a:pt x="11" y="64"/>
                    </a:lnTo>
                    <a:lnTo>
                      <a:pt x="14" y="73"/>
                    </a:lnTo>
                    <a:lnTo>
                      <a:pt x="14" y="80"/>
                    </a:lnTo>
                    <a:lnTo>
                      <a:pt x="11" y="100"/>
                    </a:lnTo>
                    <a:lnTo>
                      <a:pt x="14" y="114"/>
                    </a:lnTo>
                    <a:lnTo>
                      <a:pt x="12" y="129"/>
                    </a:lnTo>
                    <a:lnTo>
                      <a:pt x="9" y="136"/>
                    </a:lnTo>
                    <a:lnTo>
                      <a:pt x="12" y="137"/>
                    </a:lnTo>
                    <a:lnTo>
                      <a:pt x="14" y="131"/>
                    </a:lnTo>
                    <a:lnTo>
                      <a:pt x="19" y="136"/>
                    </a:lnTo>
                    <a:lnTo>
                      <a:pt x="23" y="141"/>
                    </a:lnTo>
                    <a:lnTo>
                      <a:pt x="28" y="142"/>
                    </a:lnTo>
                    <a:lnTo>
                      <a:pt x="20" y="144"/>
                    </a:lnTo>
                    <a:lnTo>
                      <a:pt x="12" y="148"/>
                    </a:lnTo>
                    <a:lnTo>
                      <a:pt x="11" y="142"/>
                    </a:lnTo>
                    <a:lnTo>
                      <a:pt x="8" y="153"/>
                    </a:lnTo>
                    <a:lnTo>
                      <a:pt x="11" y="159"/>
                    </a:lnTo>
                    <a:lnTo>
                      <a:pt x="11" y="157"/>
                    </a:lnTo>
                    <a:lnTo>
                      <a:pt x="22" y="161"/>
                    </a:lnTo>
                    <a:lnTo>
                      <a:pt x="24" y="167"/>
                    </a:lnTo>
                    <a:lnTo>
                      <a:pt x="22" y="167"/>
                    </a:lnTo>
                    <a:lnTo>
                      <a:pt x="16" y="163"/>
                    </a:lnTo>
                    <a:lnTo>
                      <a:pt x="14" y="168"/>
                    </a:lnTo>
                    <a:lnTo>
                      <a:pt x="15" y="174"/>
                    </a:lnTo>
                    <a:lnTo>
                      <a:pt x="11" y="179"/>
                    </a:lnTo>
                    <a:lnTo>
                      <a:pt x="15" y="184"/>
                    </a:lnTo>
                    <a:lnTo>
                      <a:pt x="14" y="186"/>
                    </a:lnTo>
                    <a:lnTo>
                      <a:pt x="11" y="182"/>
                    </a:lnTo>
                    <a:lnTo>
                      <a:pt x="5" y="182"/>
                    </a:lnTo>
                    <a:lnTo>
                      <a:pt x="8" y="172"/>
                    </a:lnTo>
                    <a:lnTo>
                      <a:pt x="7" y="167"/>
                    </a:lnTo>
                    <a:lnTo>
                      <a:pt x="0" y="193"/>
                    </a:lnTo>
                    <a:lnTo>
                      <a:pt x="5" y="193"/>
                    </a:lnTo>
                    <a:lnTo>
                      <a:pt x="9" y="198"/>
                    </a:lnTo>
                    <a:lnTo>
                      <a:pt x="20" y="195"/>
                    </a:lnTo>
                    <a:lnTo>
                      <a:pt x="23" y="201"/>
                    </a:lnTo>
                    <a:lnTo>
                      <a:pt x="28" y="202"/>
                    </a:lnTo>
                    <a:lnTo>
                      <a:pt x="30" y="202"/>
                    </a:lnTo>
                    <a:lnTo>
                      <a:pt x="33" y="203"/>
                    </a:lnTo>
                    <a:lnTo>
                      <a:pt x="34" y="205"/>
                    </a:lnTo>
                    <a:lnTo>
                      <a:pt x="35" y="209"/>
                    </a:lnTo>
                    <a:lnTo>
                      <a:pt x="41" y="214"/>
                    </a:lnTo>
                    <a:lnTo>
                      <a:pt x="46" y="214"/>
                    </a:lnTo>
                    <a:lnTo>
                      <a:pt x="50" y="216"/>
                    </a:lnTo>
                    <a:lnTo>
                      <a:pt x="53" y="220"/>
                    </a:lnTo>
                    <a:lnTo>
                      <a:pt x="58" y="225"/>
                    </a:lnTo>
                    <a:lnTo>
                      <a:pt x="61" y="236"/>
                    </a:lnTo>
                    <a:lnTo>
                      <a:pt x="58" y="263"/>
                    </a:lnTo>
                    <a:lnTo>
                      <a:pt x="60" y="266"/>
                    </a:lnTo>
                    <a:lnTo>
                      <a:pt x="68" y="270"/>
                    </a:lnTo>
                    <a:lnTo>
                      <a:pt x="73" y="273"/>
                    </a:lnTo>
                    <a:lnTo>
                      <a:pt x="76" y="274"/>
                    </a:lnTo>
                    <a:lnTo>
                      <a:pt x="81" y="277"/>
                    </a:lnTo>
                    <a:lnTo>
                      <a:pt x="87" y="278"/>
                    </a:lnTo>
                    <a:lnTo>
                      <a:pt x="98" y="277"/>
                    </a:lnTo>
                    <a:lnTo>
                      <a:pt x="102" y="275"/>
                    </a:lnTo>
                    <a:lnTo>
                      <a:pt x="107" y="273"/>
                    </a:lnTo>
                    <a:lnTo>
                      <a:pt x="113" y="273"/>
                    </a:lnTo>
                    <a:lnTo>
                      <a:pt x="118" y="274"/>
                    </a:lnTo>
                    <a:lnTo>
                      <a:pt x="127" y="275"/>
                    </a:lnTo>
                    <a:lnTo>
                      <a:pt x="133" y="278"/>
                    </a:lnTo>
                    <a:lnTo>
                      <a:pt x="137" y="279"/>
                    </a:lnTo>
                    <a:lnTo>
                      <a:pt x="144" y="283"/>
                    </a:lnTo>
                    <a:lnTo>
                      <a:pt x="144" y="287"/>
                    </a:lnTo>
                    <a:lnTo>
                      <a:pt x="155" y="287"/>
                    </a:lnTo>
                    <a:lnTo>
                      <a:pt x="160" y="289"/>
                    </a:lnTo>
                    <a:lnTo>
                      <a:pt x="176" y="286"/>
                    </a:lnTo>
                    <a:lnTo>
                      <a:pt x="182" y="287"/>
                    </a:lnTo>
                    <a:lnTo>
                      <a:pt x="187" y="292"/>
                    </a:lnTo>
                    <a:lnTo>
                      <a:pt x="191" y="293"/>
                    </a:lnTo>
                    <a:lnTo>
                      <a:pt x="197" y="293"/>
                    </a:lnTo>
                    <a:lnTo>
                      <a:pt x="207" y="290"/>
                    </a:lnTo>
                    <a:lnTo>
                      <a:pt x="218" y="289"/>
                    </a:lnTo>
                    <a:lnTo>
                      <a:pt x="235" y="289"/>
                    </a:lnTo>
                    <a:lnTo>
                      <a:pt x="240" y="286"/>
                    </a:lnTo>
                    <a:lnTo>
                      <a:pt x="244" y="287"/>
                    </a:lnTo>
                    <a:lnTo>
                      <a:pt x="256" y="289"/>
                    </a:lnTo>
                    <a:lnTo>
                      <a:pt x="262" y="290"/>
                    </a:lnTo>
                    <a:lnTo>
                      <a:pt x="267" y="292"/>
                    </a:lnTo>
                    <a:lnTo>
                      <a:pt x="273" y="287"/>
                    </a:lnTo>
                    <a:lnTo>
                      <a:pt x="324" y="300"/>
                    </a:lnTo>
                    <a:lnTo>
                      <a:pt x="391" y="313"/>
                    </a:lnTo>
                    <a:lnTo>
                      <a:pt x="389" y="309"/>
                    </a:lnTo>
                    <a:lnTo>
                      <a:pt x="391" y="293"/>
                    </a:lnTo>
                    <a:lnTo>
                      <a:pt x="388" y="282"/>
                    </a:lnTo>
                    <a:lnTo>
                      <a:pt x="391" y="277"/>
                    </a:lnTo>
                    <a:lnTo>
                      <a:pt x="392" y="260"/>
                    </a:lnTo>
                    <a:lnTo>
                      <a:pt x="431" y="76"/>
                    </a:lnTo>
                    <a:lnTo>
                      <a:pt x="433" y="73"/>
                    </a:lnTo>
                    <a:lnTo>
                      <a:pt x="381" y="62"/>
                    </a:lnTo>
                    <a:close/>
                    <a:moveTo>
                      <a:pt x="104" y="37"/>
                    </a:moveTo>
                    <a:lnTo>
                      <a:pt x="106" y="31"/>
                    </a:lnTo>
                    <a:lnTo>
                      <a:pt x="102" y="26"/>
                    </a:lnTo>
                    <a:lnTo>
                      <a:pt x="99" y="24"/>
                    </a:lnTo>
                    <a:lnTo>
                      <a:pt x="96" y="31"/>
                    </a:lnTo>
                    <a:lnTo>
                      <a:pt x="99" y="37"/>
                    </a:lnTo>
                    <a:lnTo>
                      <a:pt x="104" y="37"/>
                    </a:lnTo>
                    <a:close/>
                    <a:moveTo>
                      <a:pt x="115" y="24"/>
                    </a:moveTo>
                    <a:lnTo>
                      <a:pt x="118" y="30"/>
                    </a:lnTo>
                    <a:lnTo>
                      <a:pt x="121" y="24"/>
                    </a:lnTo>
                    <a:lnTo>
                      <a:pt x="115" y="20"/>
                    </a:lnTo>
                    <a:lnTo>
                      <a:pt x="113" y="20"/>
                    </a:lnTo>
                    <a:lnTo>
                      <a:pt x="110" y="26"/>
                    </a:lnTo>
                    <a:lnTo>
                      <a:pt x="114" y="30"/>
                    </a:lnTo>
                    <a:lnTo>
                      <a:pt x="115" y="24"/>
                    </a:lnTo>
                    <a:close/>
                    <a:moveTo>
                      <a:pt x="126" y="56"/>
                    </a:moveTo>
                    <a:lnTo>
                      <a:pt x="125" y="50"/>
                    </a:lnTo>
                    <a:lnTo>
                      <a:pt x="123" y="50"/>
                    </a:lnTo>
                    <a:lnTo>
                      <a:pt x="118" y="54"/>
                    </a:lnTo>
                    <a:lnTo>
                      <a:pt x="111" y="60"/>
                    </a:lnTo>
                    <a:lnTo>
                      <a:pt x="114" y="65"/>
                    </a:lnTo>
                    <a:lnTo>
                      <a:pt x="118" y="70"/>
                    </a:lnTo>
                    <a:lnTo>
                      <a:pt x="118" y="76"/>
                    </a:lnTo>
                    <a:lnTo>
                      <a:pt x="119" y="81"/>
                    </a:lnTo>
                    <a:lnTo>
                      <a:pt x="123" y="87"/>
                    </a:lnTo>
                    <a:lnTo>
                      <a:pt x="123" y="89"/>
                    </a:lnTo>
                    <a:lnTo>
                      <a:pt x="129" y="87"/>
                    </a:lnTo>
                    <a:lnTo>
                      <a:pt x="129" y="81"/>
                    </a:lnTo>
                    <a:lnTo>
                      <a:pt x="125" y="77"/>
                    </a:lnTo>
                    <a:lnTo>
                      <a:pt x="119" y="77"/>
                    </a:lnTo>
                    <a:lnTo>
                      <a:pt x="121" y="65"/>
                    </a:lnTo>
                    <a:lnTo>
                      <a:pt x="115" y="60"/>
                    </a:lnTo>
                    <a:lnTo>
                      <a:pt x="121" y="57"/>
                    </a:lnTo>
                    <a:lnTo>
                      <a:pt x="126" y="56"/>
                    </a:lnTo>
                    <a:close/>
                  </a:path>
                </a:pathLst>
              </a:custGeom>
              <a:solidFill>
                <a:schemeClr val="accent1">
                  <a:lumMod val="60000"/>
                  <a:lumOff val="40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38" name="Freeform 172"/>
              <p:cNvSpPr>
                <a:spLocks noEditPoints="1"/>
              </p:cNvSpPr>
              <p:nvPr/>
            </p:nvSpPr>
            <p:spPr bwMode="auto">
              <a:xfrm>
                <a:off x="3280594" y="4206160"/>
                <a:ext cx="2302844" cy="2311401"/>
              </a:xfrm>
              <a:custGeom>
                <a:avLst/>
                <a:gdLst/>
                <a:ahLst/>
                <a:cxnLst>
                  <a:cxn ang="0">
                    <a:pos x="649" y="837"/>
                  </a:cxn>
                  <a:cxn ang="0">
                    <a:pos x="640" y="817"/>
                  </a:cxn>
                  <a:cxn ang="0">
                    <a:pos x="898" y="429"/>
                  </a:cxn>
                  <a:cxn ang="0">
                    <a:pos x="871" y="382"/>
                  </a:cxn>
                  <a:cxn ang="0">
                    <a:pos x="822" y="243"/>
                  </a:cxn>
                  <a:cxn ang="0">
                    <a:pos x="773" y="230"/>
                  </a:cxn>
                  <a:cxn ang="0">
                    <a:pos x="727" y="232"/>
                  </a:cxn>
                  <a:cxn ang="0">
                    <a:pos x="689" y="228"/>
                  </a:cxn>
                  <a:cxn ang="0">
                    <a:pos x="660" y="241"/>
                  </a:cxn>
                  <a:cxn ang="0">
                    <a:pos x="635" y="227"/>
                  </a:cxn>
                  <a:cxn ang="0">
                    <a:pos x="602" y="219"/>
                  </a:cxn>
                  <a:cxn ang="0">
                    <a:pos x="563" y="209"/>
                  </a:cxn>
                  <a:cxn ang="0">
                    <a:pos x="521" y="200"/>
                  </a:cxn>
                  <a:cxn ang="0">
                    <a:pos x="495" y="184"/>
                  </a:cxn>
                  <a:cxn ang="0">
                    <a:pos x="465" y="10"/>
                  </a:cxn>
                  <a:cxn ang="0">
                    <a:pos x="253" y="280"/>
                  </a:cxn>
                  <a:cxn ang="0">
                    <a:pos x="0" y="353"/>
                  </a:cxn>
                  <a:cxn ang="0">
                    <a:pos x="21" y="382"/>
                  </a:cxn>
                  <a:cxn ang="0">
                    <a:pos x="69" y="441"/>
                  </a:cxn>
                  <a:cxn ang="0">
                    <a:pos x="112" y="482"/>
                  </a:cxn>
                  <a:cxn ang="0">
                    <a:pos x="134" y="558"/>
                  </a:cxn>
                  <a:cxn ang="0">
                    <a:pos x="184" y="596"/>
                  </a:cxn>
                  <a:cxn ang="0">
                    <a:pos x="230" y="611"/>
                  </a:cxn>
                  <a:cxn ang="0">
                    <a:pos x="263" y="561"/>
                  </a:cxn>
                  <a:cxn ang="0">
                    <a:pos x="304" y="554"/>
                  </a:cxn>
                  <a:cxn ang="0">
                    <a:pos x="354" y="562"/>
                  </a:cxn>
                  <a:cxn ang="0">
                    <a:pos x="380" y="592"/>
                  </a:cxn>
                  <a:cxn ang="0">
                    <a:pos x="419" y="654"/>
                  </a:cxn>
                  <a:cxn ang="0">
                    <a:pos x="447" y="702"/>
                  </a:cxn>
                  <a:cxn ang="0">
                    <a:pos x="484" y="745"/>
                  </a:cxn>
                  <a:cxn ang="0">
                    <a:pos x="488" y="786"/>
                  </a:cxn>
                  <a:cxn ang="0">
                    <a:pos x="514" y="840"/>
                  </a:cxn>
                  <a:cxn ang="0">
                    <a:pos x="554" y="855"/>
                  </a:cxn>
                  <a:cxn ang="0">
                    <a:pos x="629" y="882"/>
                  </a:cxn>
                  <a:cxn ang="0">
                    <a:pos x="649" y="877"/>
                  </a:cxn>
                  <a:cxn ang="0">
                    <a:pos x="635" y="830"/>
                  </a:cxn>
                  <a:cxn ang="0">
                    <a:pos x="632" y="787"/>
                  </a:cxn>
                  <a:cxn ang="0">
                    <a:pos x="610" y="756"/>
                  </a:cxn>
                  <a:cxn ang="0">
                    <a:pos x="645" y="740"/>
                  </a:cxn>
                  <a:cxn ang="0">
                    <a:pos x="647" y="722"/>
                  </a:cxn>
                  <a:cxn ang="0">
                    <a:pos x="655" y="702"/>
                  </a:cxn>
                  <a:cxn ang="0">
                    <a:pos x="671" y="700"/>
                  </a:cxn>
                  <a:cxn ang="0">
                    <a:pos x="693" y="685"/>
                  </a:cxn>
                  <a:cxn ang="0">
                    <a:pos x="697" y="653"/>
                  </a:cxn>
                  <a:cxn ang="0">
                    <a:pos x="721" y="656"/>
                  </a:cxn>
                  <a:cxn ang="0">
                    <a:pos x="739" y="662"/>
                  </a:cxn>
                  <a:cxn ang="0">
                    <a:pos x="774" y="643"/>
                  </a:cxn>
                  <a:cxn ang="0">
                    <a:pos x="818" y="596"/>
                  </a:cxn>
                  <a:cxn ang="0">
                    <a:pos x="819" y="569"/>
                  </a:cxn>
                  <a:cxn ang="0">
                    <a:pos x="839" y="585"/>
                  </a:cxn>
                  <a:cxn ang="0">
                    <a:pos x="875" y="571"/>
                  </a:cxn>
                  <a:cxn ang="0">
                    <a:pos x="898" y="520"/>
                  </a:cxn>
                  <a:cxn ang="0">
                    <a:pos x="907" y="471"/>
                  </a:cxn>
                  <a:cxn ang="0">
                    <a:pos x="648" y="749"/>
                  </a:cxn>
                  <a:cxn ang="0">
                    <a:pos x="667" y="718"/>
                  </a:cxn>
                  <a:cxn ang="0">
                    <a:pos x="683" y="696"/>
                  </a:cxn>
                  <a:cxn ang="0">
                    <a:pos x="812" y="611"/>
                  </a:cxn>
                </a:cxnLst>
                <a:rect l="0" t="0" r="r" b="b"/>
                <a:pathLst>
                  <a:path w="908" h="886">
                    <a:moveTo>
                      <a:pt x="644" y="826"/>
                    </a:moveTo>
                    <a:lnTo>
                      <a:pt x="644" y="830"/>
                    </a:lnTo>
                    <a:lnTo>
                      <a:pt x="648" y="836"/>
                    </a:lnTo>
                    <a:lnTo>
                      <a:pt x="651" y="848"/>
                    </a:lnTo>
                    <a:lnTo>
                      <a:pt x="652" y="859"/>
                    </a:lnTo>
                    <a:lnTo>
                      <a:pt x="653" y="864"/>
                    </a:lnTo>
                    <a:lnTo>
                      <a:pt x="652" y="848"/>
                    </a:lnTo>
                    <a:lnTo>
                      <a:pt x="649" y="837"/>
                    </a:lnTo>
                    <a:lnTo>
                      <a:pt x="640" y="807"/>
                    </a:lnTo>
                    <a:lnTo>
                      <a:pt x="637" y="790"/>
                    </a:lnTo>
                    <a:lnTo>
                      <a:pt x="637" y="779"/>
                    </a:lnTo>
                    <a:lnTo>
                      <a:pt x="637" y="791"/>
                    </a:lnTo>
                    <a:lnTo>
                      <a:pt x="637" y="795"/>
                    </a:lnTo>
                    <a:lnTo>
                      <a:pt x="637" y="806"/>
                    </a:lnTo>
                    <a:lnTo>
                      <a:pt x="640" y="811"/>
                    </a:lnTo>
                    <a:lnTo>
                      <a:pt x="640" y="817"/>
                    </a:lnTo>
                    <a:lnTo>
                      <a:pt x="644" y="826"/>
                    </a:lnTo>
                    <a:close/>
                    <a:moveTo>
                      <a:pt x="907" y="460"/>
                    </a:moveTo>
                    <a:lnTo>
                      <a:pt x="908" y="456"/>
                    </a:lnTo>
                    <a:lnTo>
                      <a:pt x="907" y="451"/>
                    </a:lnTo>
                    <a:lnTo>
                      <a:pt x="908" y="447"/>
                    </a:lnTo>
                    <a:lnTo>
                      <a:pt x="906" y="445"/>
                    </a:lnTo>
                    <a:lnTo>
                      <a:pt x="898" y="434"/>
                    </a:lnTo>
                    <a:lnTo>
                      <a:pt x="898" y="429"/>
                    </a:lnTo>
                    <a:lnTo>
                      <a:pt x="895" y="425"/>
                    </a:lnTo>
                    <a:lnTo>
                      <a:pt x="894" y="424"/>
                    </a:lnTo>
                    <a:lnTo>
                      <a:pt x="891" y="418"/>
                    </a:lnTo>
                    <a:lnTo>
                      <a:pt x="887" y="413"/>
                    </a:lnTo>
                    <a:lnTo>
                      <a:pt x="887" y="405"/>
                    </a:lnTo>
                    <a:lnTo>
                      <a:pt x="883" y="394"/>
                    </a:lnTo>
                    <a:lnTo>
                      <a:pt x="880" y="390"/>
                    </a:lnTo>
                    <a:lnTo>
                      <a:pt x="871" y="382"/>
                    </a:lnTo>
                    <a:lnTo>
                      <a:pt x="868" y="297"/>
                    </a:lnTo>
                    <a:lnTo>
                      <a:pt x="866" y="253"/>
                    </a:lnTo>
                    <a:lnTo>
                      <a:pt x="850" y="250"/>
                    </a:lnTo>
                    <a:lnTo>
                      <a:pt x="845" y="254"/>
                    </a:lnTo>
                    <a:lnTo>
                      <a:pt x="839" y="250"/>
                    </a:lnTo>
                    <a:lnTo>
                      <a:pt x="839" y="247"/>
                    </a:lnTo>
                    <a:lnTo>
                      <a:pt x="837" y="246"/>
                    </a:lnTo>
                    <a:lnTo>
                      <a:pt x="822" y="243"/>
                    </a:lnTo>
                    <a:lnTo>
                      <a:pt x="816" y="239"/>
                    </a:lnTo>
                    <a:lnTo>
                      <a:pt x="812" y="238"/>
                    </a:lnTo>
                    <a:lnTo>
                      <a:pt x="801" y="230"/>
                    </a:lnTo>
                    <a:lnTo>
                      <a:pt x="789" y="223"/>
                    </a:lnTo>
                    <a:lnTo>
                      <a:pt x="785" y="223"/>
                    </a:lnTo>
                    <a:lnTo>
                      <a:pt x="781" y="227"/>
                    </a:lnTo>
                    <a:lnTo>
                      <a:pt x="778" y="230"/>
                    </a:lnTo>
                    <a:lnTo>
                      <a:pt x="773" y="230"/>
                    </a:lnTo>
                    <a:lnTo>
                      <a:pt x="769" y="228"/>
                    </a:lnTo>
                    <a:lnTo>
                      <a:pt x="763" y="223"/>
                    </a:lnTo>
                    <a:lnTo>
                      <a:pt x="753" y="227"/>
                    </a:lnTo>
                    <a:lnTo>
                      <a:pt x="748" y="231"/>
                    </a:lnTo>
                    <a:lnTo>
                      <a:pt x="743" y="231"/>
                    </a:lnTo>
                    <a:lnTo>
                      <a:pt x="738" y="227"/>
                    </a:lnTo>
                    <a:lnTo>
                      <a:pt x="734" y="231"/>
                    </a:lnTo>
                    <a:lnTo>
                      <a:pt x="727" y="232"/>
                    </a:lnTo>
                    <a:lnTo>
                      <a:pt x="721" y="239"/>
                    </a:lnTo>
                    <a:lnTo>
                      <a:pt x="716" y="239"/>
                    </a:lnTo>
                    <a:lnTo>
                      <a:pt x="713" y="243"/>
                    </a:lnTo>
                    <a:lnTo>
                      <a:pt x="708" y="239"/>
                    </a:lnTo>
                    <a:lnTo>
                      <a:pt x="702" y="236"/>
                    </a:lnTo>
                    <a:lnTo>
                      <a:pt x="697" y="234"/>
                    </a:lnTo>
                    <a:lnTo>
                      <a:pt x="694" y="228"/>
                    </a:lnTo>
                    <a:lnTo>
                      <a:pt x="689" y="228"/>
                    </a:lnTo>
                    <a:lnTo>
                      <a:pt x="683" y="232"/>
                    </a:lnTo>
                    <a:lnTo>
                      <a:pt x="679" y="230"/>
                    </a:lnTo>
                    <a:lnTo>
                      <a:pt x="674" y="224"/>
                    </a:lnTo>
                    <a:lnTo>
                      <a:pt x="670" y="223"/>
                    </a:lnTo>
                    <a:lnTo>
                      <a:pt x="667" y="224"/>
                    </a:lnTo>
                    <a:lnTo>
                      <a:pt x="667" y="227"/>
                    </a:lnTo>
                    <a:lnTo>
                      <a:pt x="662" y="231"/>
                    </a:lnTo>
                    <a:lnTo>
                      <a:pt x="660" y="241"/>
                    </a:lnTo>
                    <a:lnTo>
                      <a:pt x="656" y="242"/>
                    </a:lnTo>
                    <a:lnTo>
                      <a:pt x="655" y="241"/>
                    </a:lnTo>
                    <a:lnTo>
                      <a:pt x="652" y="235"/>
                    </a:lnTo>
                    <a:lnTo>
                      <a:pt x="655" y="230"/>
                    </a:lnTo>
                    <a:lnTo>
                      <a:pt x="649" y="230"/>
                    </a:lnTo>
                    <a:lnTo>
                      <a:pt x="641" y="234"/>
                    </a:lnTo>
                    <a:lnTo>
                      <a:pt x="636" y="232"/>
                    </a:lnTo>
                    <a:lnTo>
                      <a:pt x="635" y="227"/>
                    </a:lnTo>
                    <a:lnTo>
                      <a:pt x="629" y="227"/>
                    </a:lnTo>
                    <a:lnTo>
                      <a:pt x="626" y="223"/>
                    </a:lnTo>
                    <a:lnTo>
                      <a:pt x="621" y="220"/>
                    </a:lnTo>
                    <a:lnTo>
                      <a:pt x="613" y="228"/>
                    </a:lnTo>
                    <a:lnTo>
                      <a:pt x="609" y="231"/>
                    </a:lnTo>
                    <a:lnTo>
                      <a:pt x="603" y="230"/>
                    </a:lnTo>
                    <a:lnTo>
                      <a:pt x="602" y="223"/>
                    </a:lnTo>
                    <a:lnTo>
                      <a:pt x="602" y="219"/>
                    </a:lnTo>
                    <a:lnTo>
                      <a:pt x="597" y="219"/>
                    </a:lnTo>
                    <a:lnTo>
                      <a:pt x="592" y="213"/>
                    </a:lnTo>
                    <a:lnTo>
                      <a:pt x="594" y="208"/>
                    </a:lnTo>
                    <a:lnTo>
                      <a:pt x="588" y="208"/>
                    </a:lnTo>
                    <a:lnTo>
                      <a:pt x="578" y="207"/>
                    </a:lnTo>
                    <a:lnTo>
                      <a:pt x="572" y="211"/>
                    </a:lnTo>
                    <a:lnTo>
                      <a:pt x="567" y="213"/>
                    </a:lnTo>
                    <a:lnTo>
                      <a:pt x="563" y="209"/>
                    </a:lnTo>
                    <a:lnTo>
                      <a:pt x="560" y="205"/>
                    </a:lnTo>
                    <a:lnTo>
                      <a:pt x="554" y="205"/>
                    </a:lnTo>
                    <a:lnTo>
                      <a:pt x="549" y="207"/>
                    </a:lnTo>
                    <a:lnTo>
                      <a:pt x="538" y="203"/>
                    </a:lnTo>
                    <a:lnTo>
                      <a:pt x="533" y="200"/>
                    </a:lnTo>
                    <a:lnTo>
                      <a:pt x="529" y="201"/>
                    </a:lnTo>
                    <a:lnTo>
                      <a:pt x="526" y="200"/>
                    </a:lnTo>
                    <a:lnTo>
                      <a:pt x="521" y="200"/>
                    </a:lnTo>
                    <a:lnTo>
                      <a:pt x="519" y="194"/>
                    </a:lnTo>
                    <a:lnTo>
                      <a:pt x="519" y="189"/>
                    </a:lnTo>
                    <a:lnTo>
                      <a:pt x="515" y="185"/>
                    </a:lnTo>
                    <a:lnTo>
                      <a:pt x="510" y="182"/>
                    </a:lnTo>
                    <a:lnTo>
                      <a:pt x="508" y="179"/>
                    </a:lnTo>
                    <a:lnTo>
                      <a:pt x="506" y="185"/>
                    </a:lnTo>
                    <a:lnTo>
                      <a:pt x="502" y="185"/>
                    </a:lnTo>
                    <a:lnTo>
                      <a:pt x="495" y="184"/>
                    </a:lnTo>
                    <a:lnTo>
                      <a:pt x="489" y="185"/>
                    </a:lnTo>
                    <a:lnTo>
                      <a:pt x="485" y="184"/>
                    </a:lnTo>
                    <a:lnTo>
                      <a:pt x="476" y="173"/>
                    </a:lnTo>
                    <a:lnTo>
                      <a:pt x="470" y="169"/>
                    </a:lnTo>
                    <a:lnTo>
                      <a:pt x="465" y="169"/>
                    </a:lnTo>
                    <a:lnTo>
                      <a:pt x="466" y="159"/>
                    </a:lnTo>
                    <a:lnTo>
                      <a:pt x="470" y="13"/>
                    </a:lnTo>
                    <a:lnTo>
                      <a:pt x="465" y="10"/>
                    </a:lnTo>
                    <a:lnTo>
                      <a:pt x="460" y="9"/>
                    </a:lnTo>
                    <a:lnTo>
                      <a:pt x="432" y="9"/>
                    </a:lnTo>
                    <a:lnTo>
                      <a:pt x="365" y="6"/>
                    </a:lnTo>
                    <a:lnTo>
                      <a:pt x="275" y="0"/>
                    </a:lnTo>
                    <a:lnTo>
                      <a:pt x="272" y="2"/>
                    </a:lnTo>
                    <a:lnTo>
                      <a:pt x="271" y="7"/>
                    </a:lnTo>
                    <a:lnTo>
                      <a:pt x="260" y="205"/>
                    </a:lnTo>
                    <a:lnTo>
                      <a:pt x="253" y="280"/>
                    </a:lnTo>
                    <a:lnTo>
                      <a:pt x="248" y="365"/>
                    </a:lnTo>
                    <a:lnTo>
                      <a:pt x="243" y="371"/>
                    </a:lnTo>
                    <a:lnTo>
                      <a:pt x="240" y="371"/>
                    </a:lnTo>
                    <a:lnTo>
                      <a:pt x="180" y="367"/>
                    </a:lnTo>
                    <a:lnTo>
                      <a:pt x="119" y="361"/>
                    </a:lnTo>
                    <a:lnTo>
                      <a:pt x="51" y="356"/>
                    </a:lnTo>
                    <a:lnTo>
                      <a:pt x="0" y="350"/>
                    </a:lnTo>
                    <a:lnTo>
                      <a:pt x="0" y="353"/>
                    </a:lnTo>
                    <a:lnTo>
                      <a:pt x="2" y="363"/>
                    </a:lnTo>
                    <a:lnTo>
                      <a:pt x="5" y="367"/>
                    </a:lnTo>
                    <a:lnTo>
                      <a:pt x="5" y="369"/>
                    </a:lnTo>
                    <a:lnTo>
                      <a:pt x="11" y="372"/>
                    </a:lnTo>
                    <a:lnTo>
                      <a:pt x="11" y="372"/>
                    </a:lnTo>
                    <a:lnTo>
                      <a:pt x="13" y="372"/>
                    </a:lnTo>
                    <a:lnTo>
                      <a:pt x="17" y="376"/>
                    </a:lnTo>
                    <a:lnTo>
                      <a:pt x="21" y="382"/>
                    </a:lnTo>
                    <a:lnTo>
                      <a:pt x="21" y="387"/>
                    </a:lnTo>
                    <a:lnTo>
                      <a:pt x="27" y="396"/>
                    </a:lnTo>
                    <a:lnTo>
                      <a:pt x="32" y="401"/>
                    </a:lnTo>
                    <a:lnTo>
                      <a:pt x="42" y="406"/>
                    </a:lnTo>
                    <a:lnTo>
                      <a:pt x="47" y="411"/>
                    </a:lnTo>
                    <a:lnTo>
                      <a:pt x="57" y="425"/>
                    </a:lnTo>
                    <a:lnTo>
                      <a:pt x="68" y="434"/>
                    </a:lnTo>
                    <a:lnTo>
                      <a:pt x="69" y="441"/>
                    </a:lnTo>
                    <a:lnTo>
                      <a:pt x="78" y="451"/>
                    </a:lnTo>
                    <a:lnTo>
                      <a:pt x="84" y="455"/>
                    </a:lnTo>
                    <a:lnTo>
                      <a:pt x="89" y="458"/>
                    </a:lnTo>
                    <a:lnTo>
                      <a:pt x="100" y="467"/>
                    </a:lnTo>
                    <a:lnTo>
                      <a:pt x="106" y="470"/>
                    </a:lnTo>
                    <a:lnTo>
                      <a:pt x="106" y="474"/>
                    </a:lnTo>
                    <a:lnTo>
                      <a:pt x="110" y="476"/>
                    </a:lnTo>
                    <a:lnTo>
                      <a:pt x="112" y="482"/>
                    </a:lnTo>
                    <a:lnTo>
                      <a:pt x="114" y="493"/>
                    </a:lnTo>
                    <a:lnTo>
                      <a:pt x="116" y="494"/>
                    </a:lnTo>
                    <a:lnTo>
                      <a:pt x="120" y="505"/>
                    </a:lnTo>
                    <a:lnTo>
                      <a:pt x="123" y="510"/>
                    </a:lnTo>
                    <a:lnTo>
                      <a:pt x="123" y="516"/>
                    </a:lnTo>
                    <a:lnTo>
                      <a:pt x="122" y="521"/>
                    </a:lnTo>
                    <a:lnTo>
                      <a:pt x="123" y="531"/>
                    </a:lnTo>
                    <a:lnTo>
                      <a:pt x="134" y="558"/>
                    </a:lnTo>
                    <a:lnTo>
                      <a:pt x="141" y="565"/>
                    </a:lnTo>
                    <a:lnTo>
                      <a:pt x="146" y="566"/>
                    </a:lnTo>
                    <a:lnTo>
                      <a:pt x="150" y="570"/>
                    </a:lnTo>
                    <a:lnTo>
                      <a:pt x="154" y="575"/>
                    </a:lnTo>
                    <a:lnTo>
                      <a:pt x="167" y="586"/>
                    </a:lnTo>
                    <a:lnTo>
                      <a:pt x="172" y="588"/>
                    </a:lnTo>
                    <a:lnTo>
                      <a:pt x="183" y="590"/>
                    </a:lnTo>
                    <a:lnTo>
                      <a:pt x="184" y="596"/>
                    </a:lnTo>
                    <a:lnTo>
                      <a:pt x="199" y="603"/>
                    </a:lnTo>
                    <a:lnTo>
                      <a:pt x="205" y="608"/>
                    </a:lnTo>
                    <a:lnTo>
                      <a:pt x="209" y="612"/>
                    </a:lnTo>
                    <a:lnTo>
                      <a:pt x="214" y="613"/>
                    </a:lnTo>
                    <a:lnTo>
                      <a:pt x="214" y="615"/>
                    </a:lnTo>
                    <a:lnTo>
                      <a:pt x="219" y="616"/>
                    </a:lnTo>
                    <a:lnTo>
                      <a:pt x="228" y="616"/>
                    </a:lnTo>
                    <a:lnTo>
                      <a:pt x="230" y="611"/>
                    </a:lnTo>
                    <a:lnTo>
                      <a:pt x="236" y="608"/>
                    </a:lnTo>
                    <a:lnTo>
                      <a:pt x="238" y="603"/>
                    </a:lnTo>
                    <a:lnTo>
                      <a:pt x="244" y="601"/>
                    </a:lnTo>
                    <a:lnTo>
                      <a:pt x="245" y="596"/>
                    </a:lnTo>
                    <a:lnTo>
                      <a:pt x="247" y="590"/>
                    </a:lnTo>
                    <a:lnTo>
                      <a:pt x="249" y="588"/>
                    </a:lnTo>
                    <a:lnTo>
                      <a:pt x="257" y="567"/>
                    </a:lnTo>
                    <a:lnTo>
                      <a:pt x="263" y="561"/>
                    </a:lnTo>
                    <a:lnTo>
                      <a:pt x="266" y="558"/>
                    </a:lnTo>
                    <a:lnTo>
                      <a:pt x="270" y="558"/>
                    </a:lnTo>
                    <a:lnTo>
                      <a:pt x="275" y="555"/>
                    </a:lnTo>
                    <a:lnTo>
                      <a:pt x="281" y="555"/>
                    </a:lnTo>
                    <a:lnTo>
                      <a:pt x="286" y="554"/>
                    </a:lnTo>
                    <a:lnTo>
                      <a:pt x="289" y="548"/>
                    </a:lnTo>
                    <a:lnTo>
                      <a:pt x="294" y="548"/>
                    </a:lnTo>
                    <a:lnTo>
                      <a:pt x="304" y="554"/>
                    </a:lnTo>
                    <a:lnTo>
                      <a:pt x="308" y="555"/>
                    </a:lnTo>
                    <a:lnTo>
                      <a:pt x="313" y="554"/>
                    </a:lnTo>
                    <a:lnTo>
                      <a:pt x="318" y="555"/>
                    </a:lnTo>
                    <a:lnTo>
                      <a:pt x="324" y="555"/>
                    </a:lnTo>
                    <a:lnTo>
                      <a:pt x="339" y="559"/>
                    </a:lnTo>
                    <a:lnTo>
                      <a:pt x="344" y="555"/>
                    </a:lnTo>
                    <a:lnTo>
                      <a:pt x="348" y="558"/>
                    </a:lnTo>
                    <a:lnTo>
                      <a:pt x="354" y="562"/>
                    </a:lnTo>
                    <a:lnTo>
                      <a:pt x="356" y="567"/>
                    </a:lnTo>
                    <a:lnTo>
                      <a:pt x="361" y="571"/>
                    </a:lnTo>
                    <a:lnTo>
                      <a:pt x="361" y="575"/>
                    </a:lnTo>
                    <a:lnTo>
                      <a:pt x="366" y="574"/>
                    </a:lnTo>
                    <a:lnTo>
                      <a:pt x="369" y="580"/>
                    </a:lnTo>
                    <a:lnTo>
                      <a:pt x="374" y="584"/>
                    </a:lnTo>
                    <a:lnTo>
                      <a:pt x="378" y="586"/>
                    </a:lnTo>
                    <a:lnTo>
                      <a:pt x="380" y="592"/>
                    </a:lnTo>
                    <a:lnTo>
                      <a:pt x="394" y="603"/>
                    </a:lnTo>
                    <a:lnTo>
                      <a:pt x="400" y="613"/>
                    </a:lnTo>
                    <a:lnTo>
                      <a:pt x="404" y="619"/>
                    </a:lnTo>
                    <a:lnTo>
                      <a:pt x="408" y="632"/>
                    </a:lnTo>
                    <a:lnTo>
                      <a:pt x="413" y="643"/>
                    </a:lnTo>
                    <a:lnTo>
                      <a:pt x="416" y="649"/>
                    </a:lnTo>
                    <a:lnTo>
                      <a:pt x="416" y="650"/>
                    </a:lnTo>
                    <a:lnTo>
                      <a:pt x="419" y="654"/>
                    </a:lnTo>
                    <a:lnTo>
                      <a:pt x="422" y="660"/>
                    </a:lnTo>
                    <a:lnTo>
                      <a:pt x="426" y="665"/>
                    </a:lnTo>
                    <a:lnTo>
                      <a:pt x="424" y="666"/>
                    </a:lnTo>
                    <a:lnTo>
                      <a:pt x="427" y="677"/>
                    </a:lnTo>
                    <a:lnTo>
                      <a:pt x="432" y="688"/>
                    </a:lnTo>
                    <a:lnTo>
                      <a:pt x="438" y="692"/>
                    </a:lnTo>
                    <a:lnTo>
                      <a:pt x="443" y="695"/>
                    </a:lnTo>
                    <a:lnTo>
                      <a:pt x="447" y="702"/>
                    </a:lnTo>
                    <a:lnTo>
                      <a:pt x="449" y="707"/>
                    </a:lnTo>
                    <a:lnTo>
                      <a:pt x="454" y="711"/>
                    </a:lnTo>
                    <a:lnTo>
                      <a:pt x="458" y="717"/>
                    </a:lnTo>
                    <a:lnTo>
                      <a:pt x="458" y="722"/>
                    </a:lnTo>
                    <a:lnTo>
                      <a:pt x="469" y="736"/>
                    </a:lnTo>
                    <a:lnTo>
                      <a:pt x="477" y="738"/>
                    </a:lnTo>
                    <a:lnTo>
                      <a:pt x="483" y="742"/>
                    </a:lnTo>
                    <a:lnTo>
                      <a:pt x="484" y="745"/>
                    </a:lnTo>
                    <a:lnTo>
                      <a:pt x="484" y="749"/>
                    </a:lnTo>
                    <a:lnTo>
                      <a:pt x="485" y="755"/>
                    </a:lnTo>
                    <a:lnTo>
                      <a:pt x="485" y="760"/>
                    </a:lnTo>
                    <a:lnTo>
                      <a:pt x="483" y="765"/>
                    </a:lnTo>
                    <a:lnTo>
                      <a:pt x="488" y="769"/>
                    </a:lnTo>
                    <a:lnTo>
                      <a:pt x="488" y="775"/>
                    </a:lnTo>
                    <a:lnTo>
                      <a:pt x="487" y="780"/>
                    </a:lnTo>
                    <a:lnTo>
                      <a:pt x="488" y="786"/>
                    </a:lnTo>
                    <a:lnTo>
                      <a:pt x="491" y="791"/>
                    </a:lnTo>
                    <a:lnTo>
                      <a:pt x="498" y="801"/>
                    </a:lnTo>
                    <a:lnTo>
                      <a:pt x="502" y="806"/>
                    </a:lnTo>
                    <a:lnTo>
                      <a:pt x="506" y="817"/>
                    </a:lnTo>
                    <a:lnTo>
                      <a:pt x="507" y="829"/>
                    </a:lnTo>
                    <a:lnTo>
                      <a:pt x="512" y="833"/>
                    </a:lnTo>
                    <a:lnTo>
                      <a:pt x="511" y="839"/>
                    </a:lnTo>
                    <a:lnTo>
                      <a:pt x="514" y="840"/>
                    </a:lnTo>
                    <a:lnTo>
                      <a:pt x="525" y="841"/>
                    </a:lnTo>
                    <a:lnTo>
                      <a:pt x="530" y="844"/>
                    </a:lnTo>
                    <a:lnTo>
                      <a:pt x="533" y="843"/>
                    </a:lnTo>
                    <a:lnTo>
                      <a:pt x="538" y="847"/>
                    </a:lnTo>
                    <a:lnTo>
                      <a:pt x="541" y="852"/>
                    </a:lnTo>
                    <a:lnTo>
                      <a:pt x="545" y="854"/>
                    </a:lnTo>
                    <a:lnTo>
                      <a:pt x="550" y="852"/>
                    </a:lnTo>
                    <a:lnTo>
                      <a:pt x="554" y="855"/>
                    </a:lnTo>
                    <a:lnTo>
                      <a:pt x="561" y="856"/>
                    </a:lnTo>
                    <a:lnTo>
                      <a:pt x="571" y="866"/>
                    </a:lnTo>
                    <a:lnTo>
                      <a:pt x="575" y="867"/>
                    </a:lnTo>
                    <a:lnTo>
                      <a:pt x="597" y="870"/>
                    </a:lnTo>
                    <a:lnTo>
                      <a:pt x="609" y="868"/>
                    </a:lnTo>
                    <a:lnTo>
                      <a:pt x="614" y="871"/>
                    </a:lnTo>
                    <a:lnTo>
                      <a:pt x="618" y="872"/>
                    </a:lnTo>
                    <a:lnTo>
                      <a:pt x="629" y="882"/>
                    </a:lnTo>
                    <a:lnTo>
                      <a:pt x="630" y="882"/>
                    </a:lnTo>
                    <a:lnTo>
                      <a:pt x="636" y="886"/>
                    </a:lnTo>
                    <a:lnTo>
                      <a:pt x="640" y="886"/>
                    </a:lnTo>
                    <a:lnTo>
                      <a:pt x="640" y="881"/>
                    </a:lnTo>
                    <a:lnTo>
                      <a:pt x="653" y="878"/>
                    </a:lnTo>
                    <a:lnTo>
                      <a:pt x="656" y="877"/>
                    </a:lnTo>
                    <a:lnTo>
                      <a:pt x="655" y="871"/>
                    </a:lnTo>
                    <a:lnTo>
                      <a:pt x="649" y="877"/>
                    </a:lnTo>
                    <a:lnTo>
                      <a:pt x="651" y="870"/>
                    </a:lnTo>
                    <a:lnTo>
                      <a:pt x="647" y="877"/>
                    </a:lnTo>
                    <a:lnTo>
                      <a:pt x="643" y="868"/>
                    </a:lnTo>
                    <a:lnTo>
                      <a:pt x="648" y="868"/>
                    </a:lnTo>
                    <a:lnTo>
                      <a:pt x="644" y="864"/>
                    </a:lnTo>
                    <a:lnTo>
                      <a:pt x="643" y="854"/>
                    </a:lnTo>
                    <a:lnTo>
                      <a:pt x="635" y="836"/>
                    </a:lnTo>
                    <a:lnTo>
                      <a:pt x="635" y="830"/>
                    </a:lnTo>
                    <a:lnTo>
                      <a:pt x="630" y="811"/>
                    </a:lnTo>
                    <a:lnTo>
                      <a:pt x="626" y="807"/>
                    </a:lnTo>
                    <a:lnTo>
                      <a:pt x="626" y="802"/>
                    </a:lnTo>
                    <a:lnTo>
                      <a:pt x="630" y="803"/>
                    </a:lnTo>
                    <a:lnTo>
                      <a:pt x="625" y="797"/>
                    </a:lnTo>
                    <a:lnTo>
                      <a:pt x="626" y="792"/>
                    </a:lnTo>
                    <a:lnTo>
                      <a:pt x="630" y="792"/>
                    </a:lnTo>
                    <a:lnTo>
                      <a:pt x="632" y="787"/>
                    </a:lnTo>
                    <a:lnTo>
                      <a:pt x="635" y="782"/>
                    </a:lnTo>
                    <a:lnTo>
                      <a:pt x="635" y="776"/>
                    </a:lnTo>
                    <a:lnTo>
                      <a:pt x="636" y="771"/>
                    </a:lnTo>
                    <a:lnTo>
                      <a:pt x="625" y="773"/>
                    </a:lnTo>
                    <a:lnTo>
                      <a:pt x="614" y="771"/>
                    </a:lnTo>
                    <a:lnTo>
                      <a:pt x="616" y="765"/>
                    </a:lnTo>
                    <a:lnTo>
                      <a:pt x="613" y="761"/>
                    </a:lnTo>
                    <a:lnTo>
                      <a:pt x="610" y="756"/>
                    </a:lnTo>
                    <a:lnTo>
                      <a:pt x="616" y="760"/>
                    </a:lnTo>
                    <a:lnTo>
                      <a:pt x="620" y="765"/>
                    </a:lnTo>
                    <a:lnTo>
                      <a:pt x="624" y="765"/>
                    </a:lnTo>
                    <a:lnTo>
                      <a:pt x="628" y="764"/>
                    </a:lnTo>
                    <a:lnTo>
                      <a:pt x="633" y="765"/>
                    </a:lnTo>
                    <a:lnTo>
                      <a:pt x="628" y="769"/>
                    </a:lnTo>
                    <a:lnTo>
                      <a:pt x="636" y="767"/>
                    </a:lnTo>
                    <a:lnTo>
                      <a:pt x="645" y="740"/>
                    </a:lnTo>
                    <a:lnTo>
                      <a:pt x="644" y="736"/>
                    </a:lnTo>
                    <a:lnTo>
                      <a:pt x="641" y="734"/>
                    </a:lnTo>
                    <a:lnTo>
                      <a:pt x="637" y="729"/>
                    </a:lnTo>
                    <a:lnTo>
                      <a:pt x="637" y="725"/>
                    </a:lnTo>
                    <a:lnTo>
                      <a:pt x="633" y="726"/>
                    </a:lnTo>
                    <a:lnTo>
                      <a:pt x="630" y="723"/>
                    </a:lnTo>
                    <a:lnTo>
                      <a:pt x="636" y="722"/>
                    </a:lnTo>
                    <a:lnTo>
                      <a:pt x="647" y="722"/>
                    </a:lnTo>
                    <a:lnTo>
                      <a:pt x="652" y="726"/>
                    </a:lnTo>
                    <a:lnTo>
                      <a:pt x="662" y="712"/>
                    </a:lnTo>
                    <a:lnTo>
                      <a:pt x="664" y="707"/>
                    </a:lnTo>
                    <a:lnTo>
                      <a:pt x="664" y="702"/>
                    </a:lnTo>
                    <a:lnTo>
                      <a:pt x="660" y="706"/>
                    </a:lnTo>
                    <a:lnTo>
                      <a:pt x="658" y="711"/>
                    </a:lnTo>
                    <a:lnTo>
                      <a:pt x="652" y="706"/>
                    </a:lnTo>
                    <a:lnTo>
                      <a:pt x="655" y="702"/>
                    </a:lnTo>
                    <a:lnTo>
                      <a:pt x="653" y="699"/>
                    </a:lnTo>
                    <a:lnTo>
                      <a:pt x="659" y="699"/>
                    </a:lnTo>
                    <a:lnTo>
                      <a:pt x="664" y="696"/>
                    </a:lnTo>
                    <a:lnTo>
                      <a:pt x="666" y="700"/>
                    </a:lnTo>
                    <a:lnTo>
                      <a:pt x="671" y="696"/>
                    </a:lnTo>
                    <a:lnTo>
                      <a:pt x="672" y="691"/>
                    </a:lnTo>
                    <a:lnTo>
                      <a:pt x="672" y="696"/>
                    </a:lnTo>
                    <a:lnTo>
                      <a:pt x="671" y="700"/>
                    </a:lnTo>
                    <a:lnTo>
                      <a:pt x="675" y="698"/>
                    </a:lnTo>
                    <a:lnTo>
                      <a:pt x="682" y="691"/>
                    </a:lnTo>
                    <a:lnTo>
                      <a:pt x="682" y="685"/>
                    </a:lnTo>
                    <a:lnTo>
                      <a:pt x="679" y="680"/>
                    </a:lnTo>
                    <a:lnTo>
                      <a:pt x="682" y="674"/>
                    </a:lnTo>
                    <a:lnTo>
                      <a:pt x="681" y="673"/>
                    </a:lnTo>
                    <a:lnTo>
                      <a:pt x="687" y="683"/>
                    </a:lnTo>
                    <a:lnTo>
                      <a:pt x="693" y="685"/>
                    </a:lnTo>
                    <a:lnTo>
                      <a:pt x="709" y="676"/>
                    </a:lnTo>
                    <a:lnTo>
                      <a:pt x="709" y="674"/>
                    </a:lnTo>
                    <a:lnTo>
                      <a:pt x="705" y="672"/>
                    </a:lnTo>
                    <a:lnTo>
                      <a:pt x="700" y="673"/>
                    </a:lnTo>
                    <a:lnTo>
                      <a:pt x="702" y="668"/>
                    </a:lnTo>
                    <a:lnTo>
                      <a:pt x="697" y="665"/>
                    </a:lnTo>
                    <a:lnTo>
                      <a:pt x="691" y="654"/>
                    </a:lnTo>
                    <a:lnTo>
                      <a:pt x="697" y="653"/>
                    </a:lnTo>
                    <a:lnTo>
                      <a:pt x="698" y="657"/>
                    </a:lnTo>
                    <a:lnTo>
                      <a:pt x="706" y="664"/>
                    </a:lnTo>
                    <a:lnTo>
                      <a:pt x="710" y="661"/>
                    </a:lnTo>
                    <a:lnTo>
                      <a:pt x="706" y="651"/>
                    </a:lnTo>
                    <a:lnTo>
                      <a:pt x="708" y="650"/>
                    </a:lnTo>
                    <a:lnTo>
                      <a:pt x="710" y="657"/>
                    </a:lnTo>
                    <a:lnTo>
                      <a:pt x="716" y="658"/>
                    </a:lnTo>
                    <a:lnTo>
                      <a:pt x="721" y="656"/>
                    </a:lnTo>
                    <a:lnTo>
                      <a:pt x="723" y="661"/>
                    </a:lnTo>
                    <a:lnTo>
                      <a:pt x="728" y="660"/>
                    </a:lnTo>
                    <a:lnTo>
                      <a:pt x="725" y="664"/>
                    </a:lnTo>
                    <a:lnTo>
                      <a:pt x="736" y="658"/>
                    </a:lnTo>
                    <a:lnTo>
                      <a:pt x="735" y="664"/>
                    </a:lnTo>
                    <a:lnTo>
                      <a:pt x="724" y="670"/>
                    </a:lnTo>
                    <a:lnTo>
                      <a:pt x="723" y="672"/>
                    </a:lnTo>
                    <a:lnTo>
                      <a:pt x="739" y="662"/>
                    </a:lnTo>
                    <a:lnTo>
                      <a:pt x="750" y="658"/>
                    </a:lnTo>
                    <a:lnTo>
                      <a:pt x="755" y="654"/>
                    </a:lnTo>
                    <a:lnTo>
                      <a:pt x="750" y="656"/>
                    </a:lnTo>
                    <a:lnTo>
                      <a:pt x="744" y="660"/>
                    </a:lnTo>
                    <a:lnTo>
                      <a:pt x="744" y="654"/>
                    </a:lnTo>
                    <a:lnTo>
                      <a:pt x="755" y="650"/>
                    </a:lnTo>
                    <a:lnTo>
                      <a:pt x="765" y="650"/>
                    </a:lnTo>
                    <a:lnTo>
                      <a:pt x="774" y="643"/>
                    </a:lnTo>
                    <a:lnTo>
                      <a:pt x="782" y="639"/>
                    </a:lnTo>
                    <a:lnTo>
                      <a:pt x="788" y="635"/>
                    </a:lnTo>
                    <a:lnTo>
                      <a:pt x="797" y="626"/>
                    </a:lnTo>
                    <a:lnTo>
                      <a:pt x="799" y="616"/>
                    </a:lnTo>
                    <a:lnTo>
                      <a:pt x="807" y="611"/>
                    </a:lnTo>
                    <a:lnTo>
                      <a:pt x="811" y="605"/>
                    </a:lnTo>
                    <a:lnTo>
                      <a:pt x="816" y="603"/>
                    </a:lnTo>
                    <a:lnTo>
                      <a:pt x="818" y="596"/>
                    </a:lnTo>
                    <a:lnTo>
                      <a:pt x="812" y="594"/>
                    </a:lnTo>
                    <a:lnTo>
                      <a:pt x="812" y="586"/>
                    </a:lnTo>
                    <a:lnTo>
                      <a:pt x="808" y="582"/>
                    </a:lnTo>
                    <a:lnTo>
                      <a:pt x="808" y="577"/>
                    </a:lnTo>
                    <a:lnTo>
                      <a:pt x="805" y="571"/>
                    </a:lnTo>
                    <a:lnTo>
                      <a:pt x="808" y="570"/>
                    </a:lnTo>
                    <a:lnTo>
                      <a:pt x="816" y="574"/>
                    </a:lnTo>
                    <a:lnTo>
                      <a:pt x="819" y="569"/>
                    </a:lnTo>
                    <a:lnTo>
                      <a:pt x="824" y="565"/>
                    </a:lnTo>
                    <a:lnTo>
                      <a:pt x="828" y="566"/>
                    </a:lnTo>
                    <a:lnTo>
                      <a:pt x="828" y="574"/>
                    </a:lnTo>
                    <a:lnTo>
                      <a:pt x="824" y="585"/>
                    </a:lnTo>
                    <a:lnTo>
                      <a:pt x="835" y="582"/>
                    </a:lnTo>
                    <a:lnTo>
                      <a:pt x="846" y="582"/>
                    </a:lnTo>
                    <a:lnTo>
                      <a:pt x="845" y="584"/>
                    </a:lnTo>
                    <a:lnTo>
                      <a:pt x="839" y="585"/>
                    </a:lnTo>
                    <a:lnTo>
                      <a:pt x="828" y="593"/>
                    </a:lnTo>
                    <a:lnTo>
                      <a:pt x="824" y="599"/>
                    </a:lnTo>
                    <a:lnTo>
                      <a:pt x="826" y="599"/>
                    </a:lnTo>
                    <a:lnTo>
                      <a:pt x="833" y="593"/>
                    </a:lnTo>
                    <a:lnTo>
                      <a:pt x="837" y="589"/>
                    </a:lnTo>
                    <a:lnTo>
                      <a:pt x="842" y="588"/>
                    </a:lnTo>
                    <a:lnTo>
                      <a:pt x="858" y="580"/>
                    </a:lnTo>
                    <a:lnTo>
                      <a:pt x="875" y="571"/>
                    </a:lnTo>
                    <a:lnTo>
                      <a:pt x="889" y="570"/>
                    </a:lnTo>
                    <a:lnTo>
                      <a:pt x="883" y="559"/>
                    </a:lnTo>
                    <a:lnTo>
                      <a:pt x="888" y="548"/>
                    </a:lnTo>
                    <a:lnTo>
                      <a:pt x="894" y="544"/>
                    </a:lnTo>
                    <a:lnTo>
                      <a:pt x="894" y="544"/>
                    </a:lnTo>
                    <a:lnTo>
                      <a:pt x="899" y="539"/>
                    </a:lnTo>
                    <a:lnTo>
                      <a:pt x="900" y="532"/>
                    </a:lnTo>
                    <a:lnTo>
                      <a:pt x="898" y="520"/>
                    </a:lnTo>
                    <a:lnTo>
                      <a:pt x="895" y="513"/>
                    </a:lnTo>
                    <a:lnTo>
                      <a:pt x="899" y="508"/>
                    </a:lnTo>
                    <a:lnTo>
                      <a:pt x="898" y="498"/>
                    </a:lnTo>
                    <a:lnTo>
                      <a:pt x="899" y="493"/>
                    </a:lnTo>
                    <a:lnTo>
                      <a:pt x="903" y="487"/>
                    </a:lnTo>
                    <a:lnTo>
                      <a:pt x="904" y="482"/>
                    </a:lnTo>
                    <a:lnTo>
                      <a:pt x="907" y="476"/>
                    </a:lnTo>
                    <a:lnTo>
                      <a:pt x="907" y="471"/>
                    </a:lnTo>
                    <a:lnTo>
                      <a:pt x="908" y="466"/>
                    </a:lnTo>
                    <a:lnTo>
                      <a:pt x="907" y="460"/>
                    </a:lnTo>
                    <a:close/>
                    <a:moveTo>
                      <a:pt x="649" y="742"/>
                    </a:moveTo>
                    <a:lnTo>
                      <a:pt x="643" y="755"/>
                    </a:lnTo>
                    <a:lnTo>
                      <a:pt x="639" y="765"/>
                    </a:lnTo>
                    <a:lnTo>
                      <a:pt x="639" y="775"/>
                    </a:lnTo>
                    <a:lnTo>
                      <a:pt x="644" y="759"/>
                    </a:lnTo>
                    <a:lnTo>
                      <a:pt x="648" y="749"/>
                    </a:lnTo>
                    <a:lnTo>
                      <a:pt x="658" y="731"/>
                    </a:lnTo>
                    <a:lnTo>
                      <a:pt x="658" y="726"/>
                    </a:lnTo>
                    <a:lnTo>
                      <a:pt x="653" y="737"/>
                    </a:lnTo>
                    <a:lnTo>
                      <a:pt x="649" y="742"/>
                    </a:lnTo>
                    <a:close/>
                    <a:moveTo>
                      <a:pt x="671" y="707"/>
                    </a:moveTo>
                    <a:lnTo>
                      <a:pt x="670" y="712"/>
                    </a:lnTo>
                    <a:lnTo>
                      <a:pt x="667" y="717"/>
                    </a:lnTo>
                    <a:lnTo>
                      <a:pt x="667" y="718"/>
                    </a:lnTo>
                    <a:lnTo>
                      <a:pt x="675" y="708"/>
                    </a:lnTo>
                    <a:lnTo>
                      <a:pt x="678" y="703"/>
                    </a:lnTo>
                    <a:lnTo>
                      <a:pt x="675" y="702"/>
                    </a:lnTo>
                    <a:lnTo>
                      <a:pt x="671" y="707"/>
                    </a:lnTo>
                    <a:close/>
                    <a:moveTo>
                      <a:pt x="704" y="684"/>
                    </a:moveTo>
                    <a:lnTo>
                      <a:pt x="693" y="689"/>
                    </a:lnTo>
                    <a:lnTo>
                      <a:pt x="687" y="695"/>
                    </a:lnTo>
                    <a:lnTo>
                      <a:pt x="683" y="696"/>
                    </a:lnTo>
                    <a:lnTo>
                      <a:pt x="681" y="696"/>
                    </a:lnTo>
                    <a:lnTo>
                      <a:pt x="682" y="702"/>
                    </a:lnTo>
                    <a:lnTo>
                      <a:pt x="698" y="691"/>
                    </a:lnTo>
                    <a:lnTo>
                      <a:pt x="709" y="685"/>
                    </a:lnTo>
                    <a:lnTo>
                      <a:pt x="709" y="680"/>
                    </a:lnTo>
                    <a:lnTo>
                      <a:pt x="708" y="679"/>
                    </a:lnTo>
                    <a:lnTo>
                      <a:pt x="704" y="684"/>
                    </a:lnTo>
                    <a:close/>
                    <a:moveTo>
                      <a:pt x="812" y="611"/>
                    </a:moveTo>
                    <a:lnTo>
                      <a:pt x="807" y="615"/>
                    </a:lnTo>
                    <a:lnTo>
                      <a:pt x="805" y="618"/>
                    </a:lnTo>
                    <a:lnTo>
                      <a:pt x="820" y="607"/>
                    </a:lnTo>
                    <a:lnTo>
                      <a:pt x="824" y="600"/>
                    </a:lnTo>
                    <a:lnTo>
                      <a:pt x="819" y="604"/>
                    </a:lnTo>
                    <a:lnTo>
                      <a:pt x="812" y="611"/>
                    </a:lnTo>
                    <a:close/>
                  </a:path>
                </a:pathLst>
              </a:custGeom>
              <a:solidFill>
                <a:schemeClr val="accent3">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39" name="Freeform 173"/>
              <p:cNvSpPr>
                <a:spLocks noEditPoints="1"/>
              </p:cNvSpPr>
              <p:nvPr/>
            </p:nvSpPr>
            <p:spPr bwMode="auto">
              <a:xfrm>
                <a:off x="5481991" y="4957496"/>
                <a:ext cx="935847" cy="853079"/>
              </a:xfrm>
              <a:custGeom>
                <a:avLst/>
                <a:gdLst/>
                <a:ahLst/>
                <a:cxnLst>
                  <a:cxn ang="0">
                    <a:pos x="347" y="228"/>
                  </a:cxn>
                  <a:cxn ang="0">
                    <a:pos x="357" y="293"/>
                  </a:cxn>
                  <a:cxn ang="0">
                    <a:pos x="325" y="281"/>
                  </a:cxn>
                  <a:cxn ang="0">
                    <a:pos x="327" y="267"/>
                  </a:cxn>
                  <a:cxn ang="0">
                    <a:pos x="336" y="256"/>
                  </a:cxn>
                  <a:cxn ang="0">
                    <a:pos x="335" y="239"/>
                  </a:cxn>
                  <a:cxn ang="0">
                    <a:pos x="317" y="250"/>
                  </a:cxn>
                  <a:cxn ang="0">
                    <a:pos x="316" y="235"/>
                  </a:cxn>
                  <a:cxn ang="0">
                    <a:pos x="308" y="232"/>
                  </a:cxn>
                  <a:cxn ang="0">
                    <a:pos x="270" y="237"/>
                  </a:cxn>
                  <a:cxn ang="0">
                    <a:pos x="279" y="212"/>
                  </a:cxn>
                  <a:cxn ang="0">
                    <a:pos x="306" y="222"/>
                  </a:cxn>
                  <a:cxn ang="0">
                    <a:pos x="320" y="226"/>
                  </a:cxn>
                  <a:cxn ang="0">
                    <a:pos x="319" y="213"/>
                  </a:cxn>
                  <a:cxn ang="0">
                    <a:pos x="301" y="184"/>
                  </a:cxn>
                  <a:cxn ang="0">
                    <a:pos x="241" y="164"/>
                  </a:cxn>
                  <a:cxn ang="0">
                    <a:pos x="172" y="146"/>
                  </a:cxn>
                  <a:cxn ang="0">
                    <a:pos x="180" y="125"/>
                  </a:cxn>
                  <a:cxn ang="0">
                    <a:pos x="187" y="110"/>
                  </a:cxn>
                  <a:cxn ang="0">
                    <a:pos x="207" y="81"/>
                  </a:cxn>
                  <a:cxn ang="0">
                    <a:pos x="211" y="69"/>
                  </a:cxn>
                  <a:cxn ang="0">
                    <a:pos x="214" y="58"/>
                  </a:cxn>
                  <a:cxn ang="0">
                    <a:pos x="210" y="50"/>
                  </a:cxn>
                  <a:cxn ang="0">
                    <a:pos x="205" y="38"/>
                  </a:cxn>
                  <a:cxn ang="0">
                    <a:pos x="198" y="20"/>
                  </a:cxn>
                  <a:cxn ang="0">
                    <a:pos x="192" y="8"/>
                  </a:cxn>
                  <a:cxn ang="0">
                    <a:pos x="3" y="94"/>
                  </a:cxn>
                  <a:cxn ang="0">
                    <a:pos x="23" y="130"/>
                  </a:cxn>
                  <a:cxn ang="0">
                    <a:pos x="38" y="157"/>
                  </a:cxn>
                  <a:cxn ang="0">
                    <a:pos x="40" y="178"/>
                  </a:cxn>
                  <a:cxn ang="0">
                    <a:pos x="31" y="205"/>
                  </a:cxn>
                  <a:cxn ang="0">
                    <a:pos x="32" y="244"/>
                  </a:cxn>
                  <a:cxn ang="0">
                    <a:pos x="27" y="262"/>
                  </a:cxn>
                  <a:cxn ang="0">
                    <a:pos x="30" y="277"/>
                  </a:cxn>
                  <a:cxn ang="0">
                    <a:pos x="58" y="250"/>
                  </a:cxn>
                  <a:cxn ang="0">
                    <a:pos x="58" y="270"/>
                  </a:cxn>
                  <a:cxn ang="0">
                    <a:pos x="95" y="282"/>
                  </a:cxn>
                  <a:cxn ang="0">
                    <a:pos x="148" y="285"/>
                  </a:cxn>
                  <a:cxn ang="0">
                    <a:pos x="153" y="267"/>
                  </a:cxn>
                  <a:cxn ang="0">
                    <a:pos x="179" y="270"/>
                  </a:cxn>
                  <a:cxn ang="0">
                    <a:pos x="203" y="289"/>
                  </a:cxn>
                  <a:cxn ang="0">
                    <a:pos x="207" y="285"/>
                  </a:cxn>
                  <a:cxn ang="0">
                    <a:pos x="217" y="311"/>
                  </a:cxn>
                  <a:cxn ang="0">
                    <a:pos x="244" y="315"/>
                  </a:cxn>
                  <a:cxn ang="0">
                    <a:pos x="260" y="302"/>
                  </a:cxn>
                  <a:cxn ang="0">
                    <a:pos x="281" y="304"/>
                  </a:cxn>
                  <a:cxn ang="0">
                    <a:pos x="294" y="306"/>
                  </a:cxn>
                  <a:cxn ang="0">
                    <a:pos x="283" y="278"/>
                  </a:cxn>
                  <a:cxn ang="0">
                    <a:pos x="314" y="292"/>
                  </a:cxn>
                  <a:cxn ang="0">
                    <a:pos x="332" y="301"/>
                  </a:cxn>
                  <a:cxn ang="0">
                    <a:pos x="347" y="305"/>
                  </a:cxn>
                  <a:cxn ang="0">
                    <a:pos x="350" y="316"/>
                  </a:cxn>
                  <a:cxn ang="0">
                    <a:pos x="363" y="305"/>
                  </a:cxn>
                  <a:cxn ang="0">
                    <a:pos x="160" y="289"/>
                  </a:cxn>
                  <a:cxn ang="0">
                    <a:pos x="173" y="285"/>
                  </a:cxn>
                  <a:cxn ang="0">
                    <a:pos x="210" y="311"/>
                  </a:cxn>
                </a:cxnLst>
                <a:rect l="0" t="0" r="r" b="b"/>
                <a:pathLst>
                  <a:path w="369" h="327">
                    <a:moveTo>
                      <a:pt x="347" y="228"/>
                    </a:moveTo>
                    <a:lnTo>
                      <a:pt x="342" y="232"/>
                    </a:lnTo>
                    <a:lnTo>
                      <a:pt x="340" y="235"/>
                    </a:lnTo>
                    <a:lnTo>
                      <a:pt x="346" y="232"/>
                    </a:lnTo>
                    <a:lnTo>
                      <a:pt x="347" y="228"/>
                    </a:lnTo>
                    <a:close/>
                    <a:moveTo>
                      <a:pt x="369" y="304"/>
                    </a:moveTo>
                    <a:lnTo>
                      <a:pt x="367" y="302"/>
                    </a:lnTo>
                    <a:lnTo>
                      <a:pt x="363" y="301"/>
                    </a:lnTo>
                    <a:lnTo>
                      <a:pt x="361" y="296"/>
                    </a:lnTo>
                    <a:lnTo>
                      <a:pt x="357" y="293"/>
                    </a:lnTo>
                    <a:lnTo>
                      <a:pt x="346" y="292"/>
                    </a:lnTo>
                    <a:lnTo>
                      <a:pt x="340" y="289"/>
                    </a:lnTo>
                    <a:lnTo>
                      <a:pt x="333" y="289"/>
                    </a:lnTo>
                    <a:lnTo>
                      <a:pt x="331" y="283"/>
                    </a:lnTo>
                    <a:lnTo>
                      <a:pt x="325" y="281"/>
                    </a:lnTo>
                    <a:lnTo>
                      <a:pt x="320" y="279"/>
                    </a:lnTo>
                    <a:lnTo>
                      <a:pt x="317" y="274"/>
                    </a:lnTo>
                    <a:lnTo>
                      <a:pt x="323" y="271"/>
                    </a:lnTo>
                    <a:lnTo>
                      <a:pt x="321" y="269"/>
                    </a:lnTo>
                    <a:lnTo>
                      <a:pt x="327" y="267"/>
                    </a:lnTo>
                    <a:lnTo>
                      <a:pt x="332" y="270"/>
                    </a:lnTo>
                    <a:lnTo>
                      <a:pt x="328" y="266"/>
                    </a:lnTo>
                    <a:lnTo>
                      <a:pt x="325" y="260"/>
                    </a:lnTo>
                    <a:lnTo>
                      <a:pt x="331" y="256"/>
                    </a:lnTo>
                    <a:lnTo>
                      <a:pt x="336" y="256"/>
                    </a:lnTo>
                    <a:lnTo>
                      <a:pt x="338" y="258"/>
                    </a:lnTo>
                    <a:lnTo>
                      <a:pt x="339" y="252"/>
                    </a:lnTo>
                    <a:lnTo>
                      <a:pt x="339" y="248"/>
                    </a:lnTo>
                    <a:lnTo>
                      <a:pt x="335" y="245"/>
                    </a:lnTo>
                    <a:lnTo>
                      <a:pt x="335" y="239"/>
                    </a:lnTo>
                    <a:lnTo>
                      <a:pt x="332" y="235"/>
                    </a:lnTo>
                    <a:lnTo>
                      <a:pt x="324" y="240"/>
                    </a:lnTo>
                    <a:lnTo>
                      <a:pt x="324" y="245"/>
                    </a:lnTo>
                    <a:lnTo>
                      <a:pt x="323" y="250"/>
                    </a:lnTo>
                    <a:lnTo>
                      <a:pt x="317" y="250"/>
                    </a:lnTo>
                    <a:lnTo>
                      <a:pt x="314" y="245"/>
                    </a:lnTo>
                    <a:lnTo>
                      <a:pt x="309" y="245"/>
                    </a:lnTo>
                    <a:lnTo>
                      <a:pt x="305" y="243"/>
                    </a:lnTo>
                    <a:lnTo>
                      <a:pt x="305" y="241"/>
                    </a:lnTo>
                    <a:lnTo>
                      <a:pt x="316" y="235"/>
                    </a:lnTo>
                    <a:lnTo>
                      <a:pt x="319" y="229"/>
                    </a:lnTo>
                    <a:lnTo>
                      <a:pt x="317" y="228"/>
                    </a:lnTo>
                    <a:lnTo>
                      <a:pt x="312" y="232"/>
                    </a:lnTo>
                    <a:lnTo>
                      <a:pt x="312" y="226"/>
                    </a:lnTo>
                    <a:lnTo>
                      <a:pt x="308" y="232"/>
                    </a:lnTo>
                    <a:lnTo>
                      <a:pt x="302" y="229"/>
                    </a:lnTo>
                    <a:lnTo>
                      <a:pt x="298" y="235"/>
                    </a:lnTo>
                    <a:lnTo>
                      <a:pt x="293" y="236"/>
                    </a:lnTo>
                    <a:lnTo>
                      <a:pt x="278" y="237"/>
                    </a:lnTo>
                    <a:lnTo>
                      <a:pt x="270" y="237"/>
                    </a:lnTo>
                    <a:lnTo>
                      <a:pt x="263" y="235"/>
                    </a:lnTo>
                    <a:lnTo>
                      <a:pt x="263" y="229"/>
                    </a:lnTo>
                    <a:lnTo>
                      <a:pt x="267" y="224"/>
                    </a:lnTo>
                    <a:lnTo>
                      <a:pt x="275" y="213"/>
                    </a:lnTo>
                    <a:lnTo>
                      <a:pt x="279" y="212"/>
                    </a:lnTo>
                    <a:lnTo>
                      <a:pt x="287" y="213"/>
                    </a:lnTo>
                    <a:lnTo>
                      <a:pt x="293" y="216"/>
                    </a:lnTo>
                    <a:lnTo>
                      <a:pt x="297" y="221"/>
                    </a:lnTo>
                    <a:lnTo>
                      <a:pt x="302" y="221"/>
                    </a:lnTo>
                    <a:lnTo>
                      <a:pt x="306" y="222"/>
                    </a:lnTo>
                    <a:lnTo>
                      <a:pt x="308" y="221"/>
                    </a:lnTo>
                    <a:lnTo>
                      <a:pt x="313" y="226"/>
                    </a:lnTo>
                    <a:lnTo>
                      <a:pt x="319" y="226"/>
                    </a:lnTo>
                    <a:lnTo>
                      <a:pt x="320" y="225"/>
                    </a:lnTo>
                    <a:lnTo>
                      <a:pt x="320" y="226"/>
                    </a:lnTo>
                    <a:lnTo>
                      <a:pt x="327" y="224"/>
                    </a:lnTo>
                    <a:lnTo>
                      <a:pt x="324" y="222"/>
                    </a:lnTo>
                    <a:lnTo>
                      <a:pt x="320" y="220"/>
                    </a:lnTo>
                    <a:lnTo>
                      <a:pt x="317" y="216"/>
                    </a:lnTo>
                    <a:lnTo>
                      <a:pt x="319" y="213"/>
                    </a:lnTo>
                    <a:lnTo>
                      <a:pt x="314" y="207"/>
                    </a:lnTo>
                    <a:lnTo>
                      <a:pt x="313" y="202"/>
                    </a:lnTo>
                    <a:lnTo>
                      <a:pt x="306" y="195"/>
                    </a:lnTo>
                    <a:lnTo>
                      <a:pt x="302" y="190"/>
                    </a:lnTo>
                    <a:lnTo>
                      <a:pt x="301" y="184"/>
                    </a:lnTo>
                    <a:lnTo>
                      <a:pt x="302" y="176"/>
                    </a:lnTo>
                    <a:lnTo>
                      <a:pt x="306" y="165"/>
                    </a:lnTo>
                    <a:lnTo>
                      <a:pt x="308" y="160"/>
                    </a:lnTo>
                    <a:lnTo>
                      <a:pt x="306" y="159"/>
                    </a:lnTo>
                    <a:lnTo>
                      <a:pt x="241" y="164"/>
                    </a:lnTo>
                    <a:lnTo>
                      <a:pt x="172" y="168"/>
                    </a:lnTo>
                    <a:lnTo>
                      <a:pt x="177" y="163"/>
                    </a:lnTo>
                    <a:lnTo>
                      <a:pt x="173" y="157"/>
                    </a:lnTo>
                    <a:lnTo>
                      <a:pt x="175" y="152"/>
                    </a:lnTo>
                    <a:lnTo>
                      <a:pt x="172" y="146"/>
                    </a:lnTo>
                    <a:lnTo>
                      <a:pt x="179" y="145"/>
                    </a:lnTo>
                    <a:lnTo>
                      <a:pt x="180" y="141"/>
                    </a:lnTo>
                    <a:lnTo>
                      <a:pt x="176" y="136"/>
                    </a:lnTo>
                    <a:lnTo>
                      <a:pt x="182" y="136"/>
                    </a:lnTo>
                    <a:lnTo>
                      <a:pt x="180" y="125"/>
                    </a:lnTo>
                    <a:lnTo>
                      <a:pt x="184" y="121"/>
                    </a:lnTo>
                    <a:lnTo>
                      <a:pt x="186" y="118"/>
                    </a:lnTo>
                    <a:lnTo>
                      <a:pt x="180" y="118"/>
                    </a:lnTo>
                    <a:lnTo>
                      <a:pt x="186" y="114"/>
                    </a:lnTo>
                    <a:lnTo>
                      <a:pt x="187" y="110"/>
                    </a:lnTo>
                    <a:lnTo>
                      <a:pt x="192" y="104"/>
                    </a:lnTo>
                    <a:lnTo>
                      <a:pt x="188" y="102"/>
                    </a:lnTo>
                    <a:lnTo>
                      <a:pt x="191" y="96"/>
                    </a:lnTo>
                    <a:lnTo>
                      <a:pt x="195" y="95"/>
                    </a:lnTo>
                    <a:lnTo>
                      <a:pt x="207" y="81"/>
                    </a:lnTo>
                    <a:lnTo>
                      <a:pt x="207" y="80"/>
                    </a:lnTo>
                    <a:lnTo>
                      <a:pt x="202" y="79"/>
                    </a:lnTo>
                    <a:lnTo>
                      <a:pt x="207" y="77"/>
                    </a:lnTo>
                    <a:lnTo>
                      <a:pt x="207" y="76"/>
                    </a:lnTo>
                    <a:lnTo>
                      <a:pt x="211" y="69"/>
                    </a:lnTo>
                    <a:lnTo>
                      <a:pt x="206" y="71"/>
                    </a:lnTo>
                    <a:lnTo>
                      <a:pt x="201" y="69"/>
                    </a:lnTo>
                    <a:lnTo>
                      <a:pt x="203" y="65"/>
                    </a:lnTo>
                    <a:lnTo>
                      <a:pt x="210" y="62"/>
                    </a:lnTo>
                    <a:lnTo>
                      <a:pt x="214" y="58"/>
                    </a:lnTo>
                    <a:lnTo>
                      <a:pt x="217" y="58"/>
                    </a:lnTo>
                    <a:lnTo>
                      <a:pt x="218" y="56"/>
                    </a:lnTo>
                    <a:lnTo>
                      <a:pt x="217" y="56"/>
                    </a:lnTo>
                    <a:lnTo>
                      <a:pt x="211" y="54"/>
                    </a:lnTo>
                    <a:lnTo>
                      <a:pt x="210" y="50"/>
                    </a:lnTo>
                    <a:lnTo>
                      <a:pt x="206" y="47"/>
                    </a:lnTo>
                    <a:lnTo>
                      <a:pt x="203" y="42"/>
                    </a:lnTo>
                    <a:lnTo>
                      <a:pt x="203" y="41"/>
                    </a:lnTo>
                    <a:lnTo>
                      <a:pt x="209" y="42"/>
                    </a:lnTo>
                    <a:lnTo>
                      <a:pt x="205" y="38"/>
                    </a:lnTo>
                    <a:lnTo>
                      <a:pt x="209" y="33"/>
                    </a:lnTo>
                    <a:lnTo>
                      <a:pt x="199" y="34"/>
                    </a:lnTo>
                    <a:lnTo>
                      <a:pt x="198" y="30"/>
                    </a:lnTo>
                    <a:lnTo>
                      <a:pt x="205" y="24"/>
                    </a:lnTo>
                    <a:lnTo>
                      <a:pt x="198" y="20"/>
                    </a:lnTo>
                    <a:lnTo>
                      <a:pt x="198" y="15"/>
                    </a:lnTo>
                    <a:lnTo>
                      <a:pt x="202" y="11"/>
                    </a:lnTo>
                    <a:lnTo>
                      <a:pt x="202" y="5"/>
                    </a:lnTo>
                    <a:lnTo>
                      <a:pt x="198" y="4"/>
                    </a:lnTo>
                    <a:lnTo>
                      <a:pt x="192" y="8"/>
                    </a:lnTo>
                    <a:lnTo>
                      <a:pt x="194" y="3"/>
                    </a:lnTo>
                    <a:lnTo>
                      <a:pt x="195" y="0"/>
                    </a:lnTo>
                    <a:lnTo>
                      <a:pt x="85" y="7"/>
                    </a:lnTo>
                    <a:lnTo>
                      <a:pt x="0" y="9"/>
                    </a:lnTo>
                    <a:lnTo>
                      <a:pt x="3" y="94"/>
                    </a:lnTo>
                    <a:lnTo>
                      <a:pt x="12" y="102"/>
                    </a:lnTo>
                    <a:lnTo>
                      <a:pt x="15" y="106"/>
                    </a:lnTo>
                    <a:lnTo>
                      <a:pt x="19" y="117"/>
                    </a:lnTo>
                    <a:lnTo>
                      <a:pt x="19" y="125"/>
                    </a:lnTo>
                    <a:lnTo>
                      <a:pt x="23" y="130"/>
                    </a:lnTo>
                    <a:lnTo>
                      <a:pt x="26" y="136"/>
                    </a:lnTo>
                    <a:lnTo>
                      <a:pt x="27" y="137"/>
                    </a:lnTo>
                    <a:lnTo>
                      <a:pt x="30" y="141"/>
                    </a:lnTo>
                    <a:lnTo>
                      <a:pt x="30" y="146"/>
                    </a:lnTo>
                    <a:lnTo>
                      <a:pt x="38" y="157"/>
                    </a:lnTo>
                    <a:lnTo>
                      <a:pt x="40" y="159"/>
                    </a:lnTo>
                    <a:lnTo>
                      <a:pt x="39" y="163"/>
                    </a:lnTo>
                    <a:lnTo>
                      <a:pt x="40" y="168"/>
                    </a:lnTo>
                    <a:lnTo>
                      <a:pt x="39" y="172"/>
                    </a:lnTo>
                    <a:lnTo>
                      <a:pt x="40" y="178"/>
                    </a:lnTo>
                    <a:lnTo>
                      <a:pt x="39" y="183"/>
                    </a:lnTo>
                    <a:lnTo>
                      <a:pt x="39" y="188"/>
                    </a:lnTo>
                    <a:lnTo>
                      <a:pt x="36" y="194"/>
                    </a:lnTo>
                    <a:lnTo>
                      <a:pt x="35" y="199"/>
                    </a:lnTo>
                    <a:lnTo>
                      <a:pt x="31" y="205"/>
                    </a:lnTo>
                    <a:lnTo>
                      <a:pt x="30" y="210"/>
                    </a:lnTo>
                    <a:lnTo>
                      <a:pt x="31" y="220"/>
                    </a:lnTo>
                    <a:lnTo>
                      <a:pt x="27" y="225"/>
                    </a:lnTo>
                    <a:lnTo>
                      <a:pt x="30" y="232"/>
                    </a:lnTo>
                    <a:lnTo>
                      <a:pt x="32" y="244"/>
                    </a:lnTo>
                    <a:lnTo>
                      <a:pt x="31" y="251"/>
                    </a:lnTo>
                    <a:lnTo>
                      <a:pt x="26" y="256"/>
                    </a:lnTo>
                    <a:lnTo>
                      <a:pt x="26" y="256"/>
                    </a:lnTo>
                    <a:lnTo>
                      <a:pt x="26" y="256"/>
                    </a:lnTo>
                    <a:lnTo>
                      <a:pt x="27" y="262"/>
                    </a:lnTo>
                    <a:lnTo>
                      <a:pt x="26" y="267"/>
                    </a:lnTo>
                    <a:lnTo>
                      <a:pt x="20" y="270"/>
                    </a:lnTo>
                    <a:lnTo>
                      <a:pt x="19" y="275"/>
                    </a:lnTo>
                    <a:lnTo>
                      <a:pt x="26" y="279"/>
                    </a:lnTo>
                    <a:lnTo>
                      <a:pt x="30" y="277"/>
                    </a:lnTo>
                    <a:lnTo>
                      <a:pt x="55" y="274"/>
                    </a:lnTo>
                    <a:lnTo>
                      <a:pt x="57" y="271"/>
                    </a:lnTo>
                    <a:lnTo>
                      <a:pt x="51" y="267"/>
                    </a:lnTo>
                    <a:lnTo>
                      <a:pt x="57" y="263"/>
                    </a:lnTo>
                    <a:lnTo>
                      <a:pt x="58" y="250"/>
                    </a:lnTo>
                    <a:lnTo>
                      <a:pt x="62" y="255"/>
                    </a:lnTo>
                    <a:lnTo>
                      <a:pt x="65" y="260"/>
                    </a:lnTo>
                    <a:lnTo>
                      <a:pt x="65" y="266"/>
                    </a:lnTo>
                    <a:lnTo>
                      <a:pt x="59" y="267"/>
                    </a:lnTo>
                    <a:lnTo>
                      <a:pt x="58" y="270"/>
                    </a:lnTo>
                    <a:lnTo>
                      <a:pt x="64" y="273"/>
                    </a:lnTo>
                    <a:lnTo>
                      <a:pt x="69" y="273"/>
                    </a:lnTo>
                    <a:lnTo>
                      <a:pt x="78" y="275"/>
                    </a:lnTo>
                    <a:lnTo>
                      <a:pt x="89" y="279"/>
                    </a:lnTo>
                    <a:lnTo>
                      <a:pt x="95" y="282"/>
                    </a:lnTo>
                    <a:lnTo>
                      <a:pt x="104" y="285"/>
                    </a:lnTo>
                    <a:lnTo>
                      <a:pt x="130" y="289"/>
                    </a:lnTo>
                    <a:lnTo>
                      <a:pt x="135" y="289"/>
                    </a:lnTo>
                    <a:lnTo>
                      <a:pt x="144" y="285"/>
                    </a:lnTo>
                    <a:lnTo>
                      <a:pt x="148" y="285"/>
                    </a:lnTo>
                    <a:lnTo>
                      <a:pt x="145" y="277"/>
                    </a:lnTo>
                    <a:lnTo>
                      <a:pt x="139" y="273"/>
                    </a:lnTo>
                    <a:lnTo>
                      <a:pt x="145" y="273"/>
                    </a:lnTo>
                    <a:lnTo>
                      <a:pt x="148" y="270"/>
                    </a:lnTo>
                    <a:lnTo>
                      <a:pt x="153" y="267"/>
                    </a:lnTo>
                    <a:lnTo>
                      <a:pt x="164" y="264"/>
                    </a:lnTo>
                    <a:lnTo>
                      <a:pt x="163" y="270"/>
                    </a:lnTo>
                    <a:lnTo>
                      <a:pt x="163" y="273"/>
                    </a:lnTo>
                    <a:lnTo>
                      <a:pt x="168" y="271"/>
                    </a:lnTo>
                    <a:lnTo>
                      <a:pt x="179" y="270"/>
                    </a:lnTo>
                    <a:lnTo>
                      <a:pt x="180" y="275"/>
                    </a:lnTo>
                    <a:lnTo>
                      <a:pt x="186" y="278"/>
                    </a:lnTo>
                    <a:lnTo>
                      <a:pt x="187" y="286"/>
                    </a:lnTo>
                    <a:lnTo>
                      <a:pt x="192" y="286"/>
                    </a:lnTo>
                    <a:lnTo>
                      <a:pt x="203" y="289"/>
                    </a:lnTo>
                    <a:lnTo>
                      <a:pt x="206" y="285"/>
                    </a:lnTo>
                    <a:lnTo>
                      <a:pt x="207" y="283"/>
                    </a:lnTo>
                    <a:lnTo>
                      <a:pt x="207" y="279"/>
                    </a:lnTo>
                    <a:lnTo>
                      <a:pt x="209" y="285"/>
                    </a:lnTo>
                    <a:lnTo>
                      <a:pt x="207" y="285"/>
                    </a:lnTo>
                    <a:lnTo>
                      <a:pt x="207" y="292"/>
                    </a:lnTo>
                    <a:lnTo>
                      <a:pt x="210" y="296"/>
                    </a:lnTo>
                    <a:lnTo>
                      <a:pt x="215" y="300"/>
                    </a:lnTo>
                    <a:lnTo>
                      <a:pt x="218" y="305"/>
                    </a:lnTo>
                    <a:lnTo>
                      <a:pt x="217" y="311"/>
                    </a:lnTo>
                    <a:lnTo>
                      <a:pt x="221" y="313"/>
                    </a:lnTo>
                    <a:lnTo>
                      <a:pt x="226" y="311"/>
                    </a:lnTo>
                    <a:lnTo>
                      <a:pt x="237" y="317"/>
                    </a:lnTo>
                    <a:lnTo>
                      <a:pt x="243" y="315"/>
                    </a:lnTo>
                    <a:lnTo>
                      <a:pt x="244" y="315"/>
                    </a:lnTo>
                    <a:lnTo>
                      <a:pt x="249" y="317"/>
                    </a:lnTo>
                    <a:lnTo>
                      <a:pt x="253" y="315"/>
                    </a:lnTo>
                    <a:lnTo>
                      <a:pt x="253" y="308"/>
                    </a:lnTo>
                    <a:lnTo>
                      <a:pt x="255" y="302"/>
                    </a:lnTo>
                    <a:lnTo>
                      <a:pt x="260" y="302"/>
                    </a:lnTo>
                    <a:lnTo>
                      <a:pt x="266" y="300"/>
                    </a:lnTo>
                    <a:lnTo>
                      <a:pt x="268" y="300"/>
                    </a:lnTo>
                    <a:lnTo>
                      <a:pt x="270" y="305"/>
                    </a:lnTo>
                    <a:lnTo>
                      <a:pt x="275" y="302"/>
                    </a:lnTo>
                    <a:lnTo>
                      <a:pt x="281" y="304"/>
                    </a:lnTo>
                    <a:lnTo>
                      <a:pt x="281" y="312"/>
                    </a:lnTo>
                    <a:lnTo>
                      <a:pt x="283" y="317"/>
                    </a:lnTo>
                    <a:lnTo>
                      <a:pt x="287" y="315"/>
                    </a:lnTo>
                    <a:lnTo>
                      <a:pt x="293" y="311"/>
                    </a:lnTo>
                    <a:lnTo>
                      <a:pt x="294" y="306"/>
                    </a:lnTo>
                    <a:lnTo>
                      <a:pt x="291" y="301"/>
                    </a:lnTo>
                    <a:lnTo>
                      <a:pt x="297" y="300"/>
                    </a:lnTo>
                    <a:lnTo>
                      <a:pt x="294" y="289"/>
                    </a:lnTo>
                    <a:lnTo>
                      <a:pt x="285" y="283"/>
                    </a:lnTo>
                    <a:lnTo>
                      <a:pt x="283" y="278"/>
                    </a:lnTo>
                    <a:lnTo>
                      <a:pt x="283" y="278"/>
                    </a:lnTo>
                    <a:lnTo>
                      <a:pt x="302" y="285"/>
                    </a:lnTo>
                    <a:lnTo>
                      <a:pt x="308" y="286"/>
                    </a:lnTo>
                    <a:lnTo>
                      <a:pt x="313" y="289"/>
                    </a:lnTo>
                    <a:lnTo>
                      <a:pt x="314" y="292"/>
                    </a:lnTo>
                    <a:lnTo>
                      <a:pt x="312" y="297"/>
                    </a:lnTo>
                    <a:lnTo>
                      <a:pt x="317" y="297"/>
                    </a:lnTo>
                    <a:lnTo>
                      <a:pt x="323" y="296"/>
                    </a:lnTo>
                    <a:lnTo>
                      <a:pt x="325" y="301"/>
                    </a:lnTo>
                    <a:lnTo>
                      <a:pt x="332" y="301"/>
                    </a:lnTo>
                    <a:lnTo>
                      <a:pt x="336" y="300"/>
                    </a:lnTo>
                    <a:lnTo>
                      <a:pt x="338" y="305"/>
                    </a:lnTo>
                    <a:lnTo>
                      <a:pt x="342" y="311"/>
                    </a:lnTo>
                    <a:lnTo>
                      <a:pt x="347" y="312"/>
                    </a:lnTo>
                    <a:lnTo>
                      <a:pt x="347" y="305"/>
                    </a:lnTo>
                    <a:lnTo>
                      <a:pt x="350" y="311"/>
                    </a:lnTo>
                    <a:lnTo>
                      <a:pt x="346" y="316"/>
                    </a:lnTo>
                    <a:lnTo>
                      <a:pt x="342" y="327"/>
                    </a:lnTo>
                    <a:lnTo>
                      <a:pt x="347" y="321"/>
                    </a:lnTo>
                    <a:lnTo>
                      <a:pt x="350" y="316"/>
                    </a:lnTo>
                    <a:lnTo>
                      <a:pt x="354" y="311"/>
                    </a:lnTo>
                    <a:lnTo>
                      <a:pt x="361" y="319"/>
                    </a:lnTo>
                    <a:lnTo>
                      <a:pt x="362" y="315"/>
                    </a:lnTo>
                    <a:lnTo>
                      <a:pt x="363" y="309"/>
                    </a:lnTo>
                    <a:lnTo>
                      <a:pt x="363" y="305"/>
                    </a:lnTo>
                    <a:lnTo>
                      <a:pt x="369" y="304"/>
                    </a:lnTo>
                    <a:close/>
                    <a:moveTo>
                      <a:pt x="163" y="279"/>
                    </a:moveTo>
                    <a:lnTo>
                      <a:pt x="152" y="283"/>
                    </a:lnTo>
                    <a:lnTo>
                      <a:pt x="154" y="287"/>
                    </a:lnTo>
                    <a:lnTo>
                      <a:pt x="160" y="289"/>
                    </a:lnTo>
                    <a:lnTo>
                      <a:pt x="165" y="293"/>
                    </a:lnTo>
                    <a:lnTo>
                      <a:pt x="171" y="292"/>
                    </a:lnTo>
                    <a:lnTo>
                      <a:pt x="173" y="286"/>
                    </a:lnTo>
                    <a:lnTo>
                      <a:pt x="175" y="285"/>
                    </a:lnTo>
                    <a:lnTo>
                      <a:pt x="173" y="285"/>
                    </a:lnTo>
                    <a:lnTo>
                      <a:pt x="163" y="279"/>
                    </a:lnTo>
                    <a:close/>
                    <a:moveTo>
                      <a:pt x="210" y="300"/>
                    </a:moveTo>
                    <a:lnTo>
                      <a:pt x="206" y="304"/>
                    </a:lnTo>
                    <a:lnTo>
                      <a:pt x="205" y="306"/>
                    </a:lnTo>
                    <a:lnTo>
                      <a:pt x="210" y="311"/>
                    </a:lnTo>
                    <a:lnTo>
                      <a:pt x="215" y="311"/>
                    </a:lnTo>
                    <a:lnTo>
                      <a:pt x="217" y="309"/>
                    </a:lnTo>
                    <a:lnTo>
                      <a:pt x="215" y="305"/>
                    </a:lnTo>
                    <a:lnTo>
                      <a:pt x="210" y="300"/>
                    </a:lnTo>
                    <a:close/>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40" name="Freeform 174"/>
              <p:cNvSpPr>
                <a:spLocks noEditPoints="1"/>
              </p:cNvSpPr>
              <p:nvPr/>
            </p:nvSpPr>
            <p:spPr bwMode="auto">
              <a:xfrm>
                <a:off x="5568221" y="1680837"/>
                <a:ext cx="864835" cy="1231356"/>
              </a:xfrm>
              <a:custGeom>
                <a:avLst/>
                <a:gdLst/>
                <a:ahLst/>
                <a:cxnLst>
                  <a:cxn ang="0">
                    <a:pos x="223" y="15"/>
                  </a:cxn>
                  <a:cxn ang="0">
                    <a:pos x="233" y="0"/>
                  </a:cxn>
                  <a:cxn ang="0">
                    <a:pos x="198" y="23"/>
                  </a:cxn>
                  <a:cxn ang="0">
                    <a:pos x="134" y="99"/>
                  </a:cxn>
                  <a:cxn ang="0">
                    <a:pos x="129" y="107"/>
                  </a:cxn>
                  <a:cxn ang="0">
                    <a:pos x="318" y="262"/>
                  </a:cxn>
                  <a:cxn ang="0">
                    <a:pos x="304" y="278"/>
                  </a:cxn>
                  <a:cxn ang="0">
                    <a:pos x="289" y="292"/>
                  </a:cxn>
                  <a:cxn ang="0">
                    <a:pos x="295" y="265"/>
                  </a:cxn>
                  <a:cxn ang="0">
                    <a:pos x="306" y="250"/>
                  </a:cxn>
                  <a:cxn ang="0">
                    <a:pos x="301" y="239"/>
                  </a:cxn>
                  <a:cxn ang="0">
                    <a:pos x="293" y="225"/>
                  </a:cxn>
                  <a:cxn ang="0">
                    <a:pos x="290" y="201"/>
                  </a:cxn>
                  <a:cxn ang="0">
                    <a:pos x="274" y="191"/>
                  </a:cxn>
                  <a:cxn ang="0">
                    <a:pos x="248" y="175"/>
                  </a:cxn>
                  <a:cxn ang="0">
                    <a:pos x="213" y="167"/>
                  </a:cxn>
                  <a:cxn ang="0">
                    <a:pos x="139" y="140"/>
                  </a:cxn>
                  <a:cxn ang="0">
                    <a:pos x="118" y="133"/>
                  </a:cxn>
                  <a:cxn ang="0">
                    <a:pos x="111" y="128"/>
                  </a:cxn>
                  <a:cxn ang="0">
                    <a:pos x="110" y="107"/>
                  </a:cxn>
                  <a:cxn ang="0">
                    <a:pos x="87" y="120"/>
                  </a:cxn>
                  <a:cxn ang="0">
                    <a:pos x="46" y="133"/>
                  </a:cxn>
                  <a:cxn ang="0">
                    <a:pos x="35" y="137"/>
                  </a:cxn>
                  <a:cxn ang="0">
                    <a:pos x="30" y="190"/>
                  </a:cxn>
                  <a:cxn ang="0">
                    <a:pos x="4" y="213"/>
                  </a:cxn>
                  <a:cxn ang="0">
                    <a:pos x="9" y="229"/>
                  </a:cxn>
                  <a:cxn ang="0">
                    <a:pos x="8" y="269"/>
                  </a:cxn>
                  <a:cxn ang="0">
                    <a:pos x="16" y="301"/>
                  </a:cxn>
                  <a:cxn ang="0">
                    <a:pos x="39" y="316"/>
                  </a:cxn>
                  <a:cxn ang="0">
                    <a:pos x="66" y="338"/>
                  </a:cxn>
                  <a:cxn ang="0">
                    <a:pos x="92" y="354"/>
                  </a:cxn>
                  <a:cxn ang="0">
                    <a:pos x="105" y="385"/>
                  </a:cxn>
                  <a:cxn ang="0">
                    <a:pos x="108" y="399"/>
                  </a:cxn>
                  <a:cxn ang="0">
                    <a:pos x="111" y="422"/>
                  </a:cxn>
                  <a:cxn ang="0">
                    <a:pos x="119" y="450"/>
                  </a:cxn>
                  <a:cxn ang="0">
                    <a:pos x="146" y="472"/>
                  </a:cxn>
                  <a:cxn ang="0">
                    <a:pos x="316" y="448"/>
                  </a:cxn>
                  <a:cxn ang="0">
                    <a:pos x="312" y="427"/>
                  </a:cxn>
                  <a:cxn ang="0">
                    <a:pos x="305" y="400"/>
                  </a:cxn>
                  <a:cxn ang="0">
                    <a:pos x="310" y="369"/>
                  </a:cxn>
                  <a:cxn ang="0">
                    <a:pos x="310" y="342"/>
                  </a:cxn>
                  <a:cxn ang="0">
                    <a:pos x="321" y="319"/>
                  </a:cxn>
                  <a:cxn ang="0">
                    <a:pos x="325" y="277"/>
                  </a:cxn>
                  <a:cxn ang="0">
                    <a:pos x="126" y="115"/>
                  </a:cxn>
                  <a:cxn ang="0">
                    <a:pos x="126" y="115"/>
                  </a:cxn>
                  <a:cxn ang="0">
                    <a:pos x="332" y="236"/>
                  </a:cxn>
                  <a:cxn ang="0">
                    <a:pos x="320" y="261"/>
                  </a:cxn>
                  <a:cxn ang="0">
                    <a:pos x="333" y="257"/>
                  </a:cxn>
                  <a:cxn ang="0">
                    <a:pos x="341" y="228"/>
                  </a:cxn>
                </a:cxnLst>
                <a:rect l="0" t="0" r="r" b="b"/>
                <a:pathLst>
                  <a:path w="341" h="472">
                    <a:moveTo>
                      <a:pt x="205" y="29"/>
                    </a:moveTo>
                    <a:lnTo>
                      <a:pt x="209" y="23"/>
                    </a:lnTo>
                    <a:lnTo>
                      <a:pt x="213" y="21"/>
                    </a:lnTo>
                    <a:lnTo>
                      <a:pt x="223" y="15"/>
                    </a:lnTo>
                    <a:lnTo>
                      <a:pt x="229" y="11"/>
                    </a:lnTo>
                    <a:lnTo>
                      <a:pt x="230" y="6"/>
                    </a:lnTo>
                    <a:lnTo>
                      <a:pt x="236" y="2"/>
                    </a:lnTo>
                    <a:lnTo>
                      <a:pt x="233" y="0"/>
                    </a:lnTo>
                    <a:lnTo>
                      <a:pt x="228" y="3"/>
                    </a:lnTo>
                    <a:lnTo>
                      <a:pt x="219" y="10"/>
                    </a:lnTo>
                    <a:lnTo>
                      <a:pt x="209" y="15"/>
                    </a:lnTo>
                    <a:lnTo>
                      <a:pt x="198" y="23"/>
                    </a:lnTo>
                    <a:lnTo>
                      <a:pt x="198" y="26"/>
                    </a:lnTo>
                    <a:lnTo>
                      <a:pt x="199" y="31"/>
                    </a:lnTo>
                    <a:lnTo>
                      <a:pt x="205" y="29"/>
                    </a:lnTo>
                    <a:close/>
                    <a:moveTo>
                      <a:pt x="134" y="99"/>
                    </a:moveTo>
                    <a:lnTo>
                      <a:pt x="131" y="98"/>
                    </a:lnTo>
                    <a:lnTo>
                      <a:pt x="133" y="103"/>
                    </a:lnTo>
                    <a:lnTo>
                      <a:pt x="134" y="99"/>
                    </a:lnTo>
                    <a:close/>
                    <a:moveTo>
                      <a:pt x="129" y="107"/>
                    </a:moveTo>
                    <a:lnTo>
                      <a:pt x="123" y="111"/>
                    </a:lnTo>
                    <a:lnTo>
                      <a:pt x="129" y="109"/>
                    </a:lnTo>
                    <a:lnTo>
                      <a:pt x="129" y="107"/>
                    </a:lnTo>
                    <a:close/>
                    <a:moveTo>
                      <a:pt x="318" y="262"/>
                    </a:moveTo>
                    <a:lnTo>
                      <a:pt x="313" y="266"/>
                    </a:lnTo>
                    <a:lnTo>
                      <a:pt x="308" y="267"/>
                    </a:lnTo>
                    <a:lnTo>
                      <a:pt x="305" y="273"/>
                    </a:lnTo>
                    <a:lnTo>
                      <a:pt x="304" y="278"/>
                    </a:lnTo>
                    <a:lnTo>
                      <a:pt x="301" y="284"/>
                    </a:lnTo>
                    <a:lnTo>
                      <a:pt x="295" y="288"/>
                    </a:lnTo>
                    <a:lnTo>
                      <a:pt x="293" y="292"/>
                    </a:lnTo>
                    <a:lnTo>
                      <a:pt x="289" y="292"/>
                    </a:lnTo>
                    <a:lnTo>
                      <a:pt x="287" y="286"/>
                    </a:lnTo>
                    <a:lnTo>
                      <a:pt x="289" y="280"/>
                    </a:lnTo>
                    <a:lnTo>
                      <a:pt x="293" y="270"/>
                    </a:lnTo>
                    <a:lnTo>
                      <a:pt x="295" y="265"/>
                    </a:lnTo>
                    <a:lnTo>
                      <a:pt x="297" y="259"/>
                    </a:lnTo>
                    <a:lnTo>
                      <a:pt x="302" y="257"/>
                    </a:lnTo>
                    <a:lnTo>
                      <a:pt x="306" y="254"/>
                    </a:lnTo>
                    <a:lnTo>
                      <a:pt x="306" y="250"/>
                    </a:lnTo>
                    <a:lnTo>
                      <a:pt x="308" y="244"/>
                    </a:lnTo>
                    <a:lnTo>
                      <a:pt x="306" y="244"/>
                    </a:lnTo>
                    <a:lnTo>
                      <a:pt x="305" y="244"/>
                    </a:lnTo>
                    <a:lnTo>
                      <a:pt x="301" y="239"/>
                    </a:lnTo>
                    <a:lnTo>
                      <a:pt x="299" y="235"/>
                    </a:lnTo>
                    <a:lnTo>
                      <a:pt x="302" y="224"/>
                    </a:lnTo>
                    <a:lnTo>
                      <a:pt x="297" y="224"/>
                    </a:lnTo>
                    <a:lnTo>
                      <a:pt x="293" y="225"/>
                    </a:lnTo>
                    <a:lnTo>
                      <a:pt x="290" y="221"/>
                    </a:lnTo>
                    <a:lnTo>
                      <a:pt x="293" y="216"/>
                    </a:lnTo>
                    <a:lnTo>
                      <a:pt x="293" y="205"/>
                    </a:lnTo>
                    <a:lnTo>
                      <a:pt x="290" y="201"/>
                    </a:lnTo>
                    <a:lnTo>
                      <a:pt x="293" y="200"/>
                    </a:lnTo>
                    <a:lnTo>
                      <a:pt x="286" y="194"/>
                    </a:lnTo>
                    <a:lnTo>
                      <a:pt x="279" y="191"/>
                    </a:lnTo>
                    <a:lnTo>
                      <a:pt x="274" y="191"/>
                    </a:lnTo>
                    <a:lnTo>
                      <a:pt x="272" y="181"/>
                    </a:lnTo>
                    <a:lnTo>
                      <a:pt x="267" y="178"/>
                    </a:lnTo>
                    <a:lnTo>
                      <a:pt x="253" y="176"/>
                    </a:lnTo>
                    <a:lnTo>
                      <a:pt x="248" y="175"/>
                    </a:lnTo>
                    <a:lnTo>
                      <a:pt x="242" y="176"/>
                    </a:lnTo>
                    <a:lnTo>
                      <a:pt x="233" y="175"/>
                    </a:lnTo>
                    <a:lnTo>
                      <a:pt x="230" y="175"/>
                    </a:lnTo>
                    <a:lnTo>
                      <a:pt x="213" y="167"/>
                    </a:lnTo>
                    <a:lnTo>
                      <a:pt x="157" y="156"/>
                    </a:lnTo>
                    <a:lnTo>
                      <a:pt x="150" y="147"/>
                    </a:lnTo>
                    <a:lnTo>
                      <a:pt x="146" y="143"/>
                    </a:lnTo>
                    <a:lnTo>
                      <a:pt x="139" y="140"/>
                    </a:lnTo>
                    <a:lnTo>
                      <a:pt x="138" y="137"/>
                    </a:lnTo>
                    <a:lnTo>
                      <a:pt x="129" y="137"/>
                    </a:lnTo>
                    <a:lnTo>
                      <a:pt x="123" y="134"/>
                    </a:lnTo>
                    <a:lnTo>
                      <a:pt x="118" y="133"/>
                    </a:lnTo>
                    <a:lnTo>
                      <a:pt x="112" y="136"/>
                    </a:lnTo>
                    <a:lnTo>
                      <a:pt x="107" y="136"/>
                    </a:lnTo>
                    <a:lnTo>
                      <a:pt x="110" y="133"/>
                    </a:lnTo>
                    <a:lnTo>
                      <a:pt x="111" y="128"/>
                    </a:lnTo>
                    <a:lnTo>
                      <a:pt x="111" y="122"/>
                    </a:lnTo>
                    <a:lnTo>
                      <a:pt x="114" y="118"/>
                    </a:lnTo>
                    <a:lnTo>
                      <a:pt x="115" y="111"/>
                    </a:lnTo>
                    <a:lnTo>
                      <a:pt x="110" y="107"/>
                    </a:lnTo>
                    <a:lnTo>
                      <a:pt x="103" y="111"/>
                    </a:lnTo>
                    <a:lnTo>
                      <a:pt x="99" y="115"/>
                    </a:lnTo>
                    <a:lnTo>
                      <a:pt x="92" y="118"/>
                    </a:lnTo>
                    <a:lnTo>
                      <a:pt x="87" y="120"/>
                    </a:lnTo>
                    <a:lnTo>
                      <a:pt x="77" y="125"/>
                    </a:lnTo>
                    <a:lnTo>
                      <a:pt x="57" y="133"/>
                    </a:lnTo>
                    <a:lnTo>
                      <a:pt x="51" y="134"/>
                    </a:lnTo>
                    <a:lnTo>
                      <a:pt x="46" y="133"/>
                    </a:lnTo>
                    <a:lnTo>
                      <a:pt x="40" y="128"/>
                    </a:lnTo>
                    <a:lnTo>
                      <a:pt x="39" y="130"/>
                    </a:lnTo>
                    <a:lnTo>
                      <a:pt x="38" y="132"/>
                    </a:lnTo>
                    <a:lnTo>
                      <a:pt x="35" y="137"/>
                    </a:lnTo>
                    <a:lnTo>
                      <a:pt x="31" y="137"/>
                    </a:lnTo>
                    <a:lnTo>
                      <a:pt x="32" y="179"/>
                    </a:lnTo>
                    <a:lnTo>
                      <a:pt x="32" y="185"/>
                    </a:lnTo>
                    <a:lnTo>
                      <a:pt x="30" y="190"/>
                    </a:lnTo>
                    <a:lnTo>
                      <a:pt x="19" y="195"/>
                    </a:lnTo>
                    <a:lnTo>
                      <a:pt x="8" y="202"/>
                    </a:lnTo>
                    <a:lnTo>
                      <a:pt x="6" y="208"/>
                    </a:lnTo>
                    <a:lnTo>
                      <a:pt x="4" y="213"/>
                    </a:lnTo>
                    <a:lnTo>
                      <a:pt x="0" y="217"/>
                    </a:lnTo>
                    <a:lnTo>
                      <a:pt x="0" y="223"/>
                    </a:lnTo>
                    <a:lnTo>
                      <a:pt x="4" y="228"/>
                    </a:lnTo>
                    <a:lnTo>
                      <a:pt x="9" y="229"/>
                    </a:lnTo>
                    <a:lnTo>
                      <a:pt x="15" y="240"/>
                    </a:lnTo>
                    <a:lnTo>
                      <a:pt x="9" y="254"/>
                    </a:lnTo>
                    <a:lnTo>
                      <a:pt x="11" y="263"/>
                    </a:lnTo>
                    <a:lnTo>
                      <a:pt x="8" y="269"/>
                    </a:lnTo>
                    <a:lnTo>
                      <a:pt x="11" y="280"/>
                    </a:lnTo>
                    <a:lnTo>
                      <a:pt x="11" y="289"/>
                    </a:lnTo>
                    <a:lnTo>
                      <a:pt x="8" y="294"/>
                    </a:lnTo>
                    <a:lnTo>
                      <a:pt x="16" y="301"/>
                    </a:lnTo>
                    <a:lnTo>
                      <a:pt x="21" y="305"/>
                    </a:lnTo>
                    <a:lnTo>
                      <a:pt x="27" y="308"/>
                    </a:lnTo>
                    <a:lnTo>
                      <a:pt x="36" y="309"/>
                    </a:lnTo>
                    <a:lnTo>
                      <a:pt x="39" y="316"/>
                    </a:lnTo>
                    <a:lnTo>
                      <a:pt x="44" y="319"/>
                    </a:lnTo>
                    <a:lnTo>
                      <a:pt x="51" y="322"/>
                    </a:lnTo>
                    <a:lnTo>
                      <a:pt x="59" y="326"/>
                    </a:lnTo>
                    <a:lnTo>
                      <a:pt x="66" y="338"/>
                    </a:lnTo>
                    <a:lnTo>
                      <a:pt x="77" y="346"/>
                    </a:lnTo>
                    <a:lnTo>
                      <a:pt x="82" y="349"/>
                    </a:lnTo>
                    <a:lnTo>
                      <a:pt x="87" y="350"/>
                    </a:lnTo>
                    <a:lnTo>
                      <a:pt x="92" y="354"/>
                    </a:lnTo>
                    <a:lnTo>
                      <a:pt x="97" y="360"/>
                    </a:lnTo>
                    <a:lnTo>
                      <a:pt x="101" y="365"/>
                    </a:lnTo>
                    <a:lnTo>
                      <a:pt x="104" y="380"/>
                    </a:lnTo>
                    <a:lnTo>
                      <a:pt x="105" y="385"/>
                    </a:lnTo>
                    <a:lnTo>
                      <a:pt x="104" y="387"/>
                    </a:lnTo>
                    <a:lnTo>
                      <a:pt x="107" y="393"/>
                    </a:lnTo>
                    <a:lnTo>
                      <a:pt x="107" y="398"/>
                    </a:lnTo>
                    <a:lnTo>
                      <a:pt x="108" y="399"/>
                    </a:lnTo>
                    <a:lnTo>
                      <a:pt x="110" y="404"/>
                    </a:lnTo>
                    <a:lnTo>
                      <a:pt x="114" y="406"/>
                    </a:lnTo>
                    <a:lnTo>
                      <a:pt x="116" y="411"/>
                    </a:lnTo>
                    <a:lnTo>
                      <a:pt x="111" y="422"/>
                    </a:lnTo>
                    <a:lnTo>
                      <a:pt x="114" y="430"/>
                    </a:lnTo>
                    <a:lnTo>
                      <a:pt x="114" y="438"/>
                    </a:lnTo>
                    <a:lnTo>
                      <a:pt x="118" y="444"/>
                    </a:lnTo>
                    <a:lnTo>
                      <a:pt x="119" y="450"/>
                    </a:lnTo>
                    <a:lnTo>
                      <a:pt x="122" y="456"/>
                    </a:lnTo>
                    <a:lnTo>
                      <a:pt x="127" y="459"/>
                    </a:lnTo>
                    <a:lnTo>
                      <a:pt x="142" y="461"/>
                    </a:lnTo>
                    <a:lnTo>
                      <a:pt x="146" y="472"/>
                    </a:lnTo>
                    <a:lnTo>
                      <a:pt x="242" y="467"/>
                    </a:lnTo>
                    <a:lnTo>
                      <a:pt x="314" y="460"/>
                    </a:lnTo>
                    <a:lnTo>
                      <a:pt x="317" y="460"/>
                    </a:lnTo>
                    <a:lnTo>
                      <a:pt x="316" y="448"/>
                    </a:lnTo>
                    <a:lnTo>
                      <a:pt x="316" y="444"/>
                    </a:lnTo>
                    <a:lnTo>
                      <a:pt x="316" y="438"/>
                    </a:lnTo>
                    <a:lnTo>
                      <a:pt x="314" y="433"/>
                    </a:lnTo>
                    <a:lnTo>
                      <a:pt x="312" y="427"/>
                    </a:lnTo>
                    <a:lnTo>
                      <a:pt x="312" y="423"/>
                    </a:lnTo>
                    <a:lnTo>
                      <a:pt x="306" y="417"/>
                    </a:lnTo>
                    <a:lnTo>
                      <a:pt x="308" y="412"/>
                    </a:lnTo>
                    <a:lnTo>
                      <a:pt x="305" y="400"/>
                    </a:lnTo>
                    <a:lnTo>
                      <a:pt x="306" y="391"/>
                    </a:lnTo>
                    <a:lnTo>
                      <a:pt x="309" y="379"/>
                    </a:lnTo>
                    <a:lnTo>
                      <a:pt x="309" y="374"/>
                    </a:lnTo>
                    <a:lnTo>
                      <a:pt x="310" y="369"/>
                    </a:lnTo>
                    <a:lnTo>
                      <a:pt x="313" y="364"/>
                    </a:lnTo>
                    <a:lnTo>
                      <a:pt x="313" y="357"/>
                    </a:lnTo>
                    <a:lnTo>
                      <a:pt x="310" y="346"/>
                    </a:lnTo>
                    <a:lnTo>
                      <a:pt x="310" y="342"/>
                    </a:lnTo>
                    <a:lnTo>
                      <a:pt x="313" y="331"/>
                    </a:lnTo>
                    <a:lnTo>
                      <a:pt x="316" y="326"/>
                    </a:lnTo>
                    <a:lnTo>
                      <a:pt x="320" y="322"/>
                    </a:lnTo>
                    <a:lnTo>
                      <a:pt x="321" y="319"/>
                    </a:lnTo>
                    <a:lnTo>
                      <a:pt x="317" y="308"/>
                    </a:lnTo>
                    <a:lnTo>
                      <a:pt x="318" y="303"/>
                    </a:lnTo>
                    <a:lnTo>
                      <a:pt x="320" y="292"/>
                    </a:lnTo>
                    <a:lnTo>
                      <a:pt x="325" y="277"/>
                    </a:lnTo>
                    <a:lnTo>
                      <a:pt x="327" y="273"/>
                    </a:lnTo>
                    <a:lnTo>
                      <a:pt x="324" y="266"/>
                    </a:lnTo>
                    <a:lnTo>
                      <a:pt x="318" y="262"/>
                    </a:lnTo>
                    <a:close/>
                    <a:moveTo>
                      <a:pt x="126" y="115"/>
                    </a:moveTo>
                    <a:lnTo>
                      <a:pt x="123" y="115"/>
                    </a:lnTo>
                    <a:lnTo>
                      <a:pt x="118" y="120"/>
                    </a:lnTo>
                    <a:lnTo>
                      <a:pt x="115" y="125"/>
                    </a:lnTo>
                    <a:lnTo>
                      <a:pt x="126" y="115"/>
                    </a:lnTo>
                    <a:close/>
                    <a:moveTo>
                      <a:pt x="341" y="228"/>
                    </a:moveTo>
                    <a:lnTo>
                      <a:pt x="340" y="227"/>
                    </a:lnTo>
                    <a:lnTo>
                      <a:pt x="335" y="231"/>
                    </a:lnTo>
                    <a:lnTo>
                      <a:pt x="332" y="236"/>
                    </a:lnTo>
                    <a:lnTo>
                      <a:pt x="327" y="242"/>
                    </a:lnTo>
                    <a:lnTo>
                      <a:pt x="327" y="247"/>
                    </a:lnTo>
                    <a:lnTo>
                      <a:pt x="323" y="252"/>
                    </a:lnTo>
                    <a:lnTo>
                      <a:pt x="320" y="261"/>
                    </a:lnTo>
                    <a:lnTo>
                      <a:pt x="323" y="265"/>
                    </a:lnTo>
                    <a:lnTo>
                      <a:pt x="328" y="266"/>
                    </a:lnTo>
                    <a:lnTo>
                      <a:pt x="332" y="261"/>
                    </a:lnTo>
                    <a:lnTo>
                      <a:pt x="333" y="257"/>
                    </a:lnTo>
                    <a:lnTo>
                      <a:pt x="333" y="251"/>
                    </a:lnTo>
                    <a:lnTo>
                      <a:pt x="337" y="244"/>
                    </a:lnTo>
                    <a:lnTo>
                      <a:pt x="337" y="239"/>
                    </a:lnTo>
                    <a:lnTo>
                      <a:pt x="341" y="228"/>
                    </a:lnTo>
                    <a:close/>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41" name="Freeform 175"/>
              <p:cNvSpPr>
                <a:spLocks noEditPoints="1"/>
              </p:cNvSpPr>
              <p:nvPr/>
            </p:nvSpPr>
            <p:spPr bwMode="auto">
              <a:xfrm>
                <a:off x="5918212" y="4493128"/>
                <a:ext cx="588392" cy="1048740"/>
              </a:xfrm>
              <a:custGeom>
                <a:avLst/>
                <a:gdLst/>
                <a:ahLst/>
                <a:cxnLst>
                  <a:cxn ang="0">
                    <a:pos x="220" y="7"/>
                  </a:cxn>
                  <a:cxn ang="0">
                    <a:pos x="212" y="0"/>
                  </a:cxn>
                  <a:cxn ang="0">
                    <a:pos x="73" y="13"/>
                  </a:cxn>
                  <a:cxn ang="0">
                    <a:pos x="64" y="26"/>
                  </a:cxn>
                  <a:cxn ang="0">
                    <a:pos x="58" y="34"/>
                  </a:cxn>
                  <a:cxn ang="0">
                    <a:pos x="62" y="40"/>
                  </a:cxn>
                  <a:cxn ang="0">
                    <a:pos x="56" y="45"/>
                  </a:cxn>
                  <a:cxn ang="0">
                    <a:pos x="57" y="57"/>
                  </a:cxn>
                  <a:cxn ang="0">
                    <a:pos x="45" y="65"/>
                  </a:cxn>
                  <a:cxn ang="0">
                    <a:pos x="39" y="78"/>
                  </a:cxn>
                  <a:cxn ang="0">
                    <a:pos x="35" y="82"/>
                  </a:cxn>
                  <a:cxn ang="0">
                    <a:pos x="24" y="98"/>
                  </a:cxn>
                  <a:cxn ang="0">
                    <a:pos x="29" y="112"/>
                  </a:cxn>
                  <a:cxn ang="0">
                    <a:pos x="22" y="118"/>
                  </a:cxn>
                  <a:cxn ang="0">
                    <a:pos x="20" y="121"/>
                  </a:cxn>
                  <a:cxn ang="0">
                    <a:pos x="16" y="132"/>
                  </a:cxn>
                  <a:cxn ang="0">
                    <a:pos x="22" y="137"/>
                  </a:cxn>
                  <a:cxn ang="0">
                    <a:pos x="24" y="147"/>
                  </a:cxn>
                  <a:cxn ang="0">
                    <a:pos x="26" y="156"/>
                  </a:cxn>
                  <a:cxn ang="0">
                    <a:pos x="29" y="167"/>
                  </a:cxn>
                  <a:cxn ang="0">
                    <a:pos x="23" y="178"/>
                  </a:cxn>
                  <a:cxn ang="0">
                    <a:pos x="26" y="182"/>
                  </a:cxn>
                  <a:cxn ang="0">
                    <a:pos x="26" y="193"/>
                  </a:cxn>
                  <a:cxn ang="0">
                    <a:pos x="26" y="208"/>
                  </a:cxn>
                  <a:cxn ang="0">
                    <a:pos x="33" y="216"/>
                  </a:cxn>
                  <a:cxn ang="0">
                    <a:pos x="31" y="220"/>
                  </a:cxn>
                  <a:cxn ang="0">
                    <a:pos x="39" y="232"/>
                  </a:cxn>
                  <a:cxn ang="0">
                    <a:pos x="45" y="236"/>
                  </a:cxn>
                  <a:cxn ang="0">
                    <a:pos x="31" y="243"/>
                  </a:cxn>
                  <a:cxn ang="0">
                    <a:pos x="39" y="247"/>
                  </a:cxn>
                  <a:cxn ang="0">
                    <a:pos x="30" y="257"/>
                  </a:cxn>
                  <a:cxn ang="0">
                    <a:pos x="23" y="273"/>
                  </a:cxn>
                  <a:cxn ang="0">
                    <a:pos x="20" y="282"/>
                  </a:cxn>
                  <a:cxn ang="0">
                    <a:pos x="8" y="296"/>
                  </a:cxn>
                  <a:cxn ang="0">
                    <a:pos x="8" y="303"/>
                  </a:cxn>
                  <a:cxn ang="0">
                    <a:pos x="8" y="319"/>
                  </a:cxn>
                  <a:cxn ang="0">
                    <a:pos x="3" y="330"/>
                  </a:cxn>
                  <a:cxn ang="0">
                    <a:pos x="0" y="346"/>
                  </a:cxn>
                  <a:cxn ang="0">
                    <a:pos x="136" y="338"/>
                  </a:cxn>
                  <a:cxn ang="0">
                    <a:pos x="129" y="362"/>
                  </a:cxn>
                  <a:cxn ang="0">
                    <a:pos x="141" y="380"/>
                  </a:cxn>
                  <a:cxn ang="0">
                    <a:pos x="145" y="394"/>
                  </a:cxn>
                  <a:cxn ang="0">
                    <a:pos x="155" y="402"/>
                  </a:cxn>
                  <a:cxn ang="0">
                    <a:pos x="167" y="392"/>
                  </a:cxn>
                  <a:cxn ang="0">
                    <a:pos x="172" y="388"/>
                  </a:cxn>
                  <a:cxn ang="0">
                    <a:pos x="187" y="384"/>
                  </a:cxn>
                  <a:cxn ang="0">
                    <a:pos x="193" y="380"/>
                  </a:cxn>
                  <a:cxn ang="0">
                    <a:pos x="212" y="384"/>
                  </a:cxn>
                  <a:cxn ang="0">
                    <a:pos x="229" y="384"/>
                  </a:cxn>
                  <a:cxn ang="0">
                    <a:pos x="212" y="394"/>
                  </a:cxn>
                  <a:cxn ang="0">
                    <a:pos x="212" y="392"/>
                  </a:cxn>
                </a:cxnLst>
                <a:rect l="0" t="0" r="r" b="b"/>
                <a:pathLst>
                  <a:path w="232" h="402">
                    <a:moveTo>
                      <a:pt x="232" y="376"/>
                    </a:moveTo>
                    <a:lnTo>
                      <a:pt x="216" y="255"/>
                    </a:lnTo>
                    <a:lnTo>
                      <a:pt x="220" y="7"/>
                    </a:lnTo>
                    <a:lnTo>
                      <a:pt x="214" y="4"/>
                    </a:lnTo>
                    <a:lnTo>
                      <a:pt x="212" y="0"/>
                    </a:lnTo>
                    <a:lnTo>
                      <a:pt x="212" y="0"/>
                    </a:lnTo>
                    <a:lnTo>
                      <a:pt x="163" y="4"/>
                    </a:lnTo>
                    <a:lnTo>
                      <a:pt x="71" y="11"/>
                    </a:lnTo>
                    <a:lnTo>
                      <a:pt x="73" y="13"/>
                    </a:lnTo>
                    <a:lnTo>
                      <a:pt x="75" y="18"/>
                    </a:lnTo>
                    <a:lnTo>
                      <a:pt x="69" y="23"/>
                    </a:lnTo>
                    <a:lnTo>
                      <a:pt x="64" y="26"/>
                    </a:lnTo>
                    <a:lnTo>
                      <a:pt x="61" y="22"/>
                    </a:lnTo>
                    <a:lnTo>
                      <a:pt x="62" y="34"/>
                    </a:lnTo>
                    <a:lnTo>
                      <a:pt x="58" y="34"/>
                    </a:lnTo>
                    <a:lnTo>
                      <a:pt x="57" y="29"/>
                    </a:lnTo>
                    <a:lnTo>
                      <a:pt x="57" y="36"/>
                    </a:lnTo>
                    <a:lnTo>
                      <a:pt x="62" y="40"/>
                    </a:lnTo>
                    <a:lnTo>
                      <a:pt x="57" y="41"/>
                    </a:lnTo>
                    <a:lnTo>
                      <a:pt x="56" y="37"/>
                    </a:lnTo>
                    <a:lnTo>
                      <a:pt x="56" y="45"/>
                    </a:lnTo>
                    <a:lnTo>
                      <a:pt x="58" y="48"/>
                    </a:lnTo>
                    <a:lnTo>
                      <a:pt x="56" y="53"/>
                    </a:lnTo>
                    <a:lnTo>
                      <a:pt x="57" y="57"/>
                    </a:lnTo>
                    <a:lnTo>
                      <a:pt x="53" y="64"/>
                    </a:lnTo>
                    <a:lnTo>
                      <a:pt x="49" y="65"/>
                    </a:lnTo>
                    <a:lnTo>
                      <a:pt x="45" y="65"/>
                    </a:lnTo>
                    <a:lnTo>
                      <a:pt x="45" y="69"/>
                    </a:lnTo>
                    <a:lnTo>
                      <a:pt x="41" y="75"/>
                    </a:lnTo>
                    <a:lnTo>
                      <a:pt x="39" y="78"/>
                    </a:lnTo>
                    <a:lnTo>
                      <a:pt x="34" y="76"/>
                    </a:lnTo>
                    <a:lnTo>
                      <a:pt x="38" y="80"/>
                    </a:lnTo>
                    <a:lnTo>
                      <a:pt x="35" y="82"/>
                    </a:lnTo>
                    <a:lnTo>
                      <a:pt x="35" y="87"/>
                    </a:lnTo>
                    <a:lnTo>
                      <a:pt x="38" y="93"/>
                    </a:lnTo>
                    <a:lnTo>
                      <a:pt x="24" y="98"/>
                    </a:lnTo>
                    <a:lnTo>
                      <a:pt x="29" y="101"/>
                    </a:lnTo>
                    <a:lnTo>
                      <a:pt x="27" y="106"/>
                    </a:lnTo>
                    <a:lnTo>
                      <a:pt x="29" y="112"/>
                    </a:lnTo>
                    <a:lnTo>
                      <a:pt x="27" y="114"/>
                    </a:lnTo>
                    <a:lnTo>
                      <a:pt x="22" y="114"/>
                    </a:lnTo>
                    <a:lnTo>
                      <a:pt x="22" y="118"/>
                    </a:lnTo>
                    <a:lnTo>
                      <a:pt x="27" y="120"/>
                    </a:lnTo>
                    <a:lnTo>
                      <a:pt x="22" y="122"/>
                    </a:lnTo>
                    <a:lnTo>
                      <a:pt x="20" y="121"/>
                    </a:lnTo>
                    <a:lnTo>
                      <a:pt x="18" y="122"/>
                    </a:lnTo>
                    <a:lnTo>
                      <a:pt x="22" y="128"/>
                    </a:lnTo>
                    <a:lnTo>
                      <a:pt x="16" y="132"/>
                    </a:lnTo>
                    <a:lnTo>
                      <a:pt x="19" y="137"/>
                    </a:lnTo>
                    <a:lnTo>
                      <a:pt x="16" y="143"/>
                    </a:lnTo>
                    <a:lnTo>
                      <a:pt x="22" y="137"/>
                    </a:lnTo>
                    <a:lnTo>
                      <a:pt x="24" y="141"/>
                    </a:lnTo>
                    <a:lnTo>
                      <a:pt x="19" y="144"/>
                    </a:lnTo>
                    <a:lnTo>
                      <a:pt x="24" y="147"/>
                    </a:lnTo>
                    <a:lnTo>
                      <a:pt x="26" y="145"/>
                    </a:lnTo>
                    <a:lnTo>
                      <a:pt x="23" y="151"/>
                    </a:lnTo>
                    <a:lnTo>
                      <a:pt x="26" y="156"/>
                    </a:lnTo>
                    <a:lnTo>
                      <a:pt x="27" y="158"/>
                    </a:lnTo>
                    <a:lnTo>
                      <a:pt x="29" y="166"/>
                    </a:lnTo>
                    <a:lnTo>
                      <a:pt x="29" y="167"/>
                    </a:lnTo>
                    <a:lnTo>
                      <a:pt x="23" y="167"/>
                    </a:lnTo>
                    <a:lnTo>
                      <a:pt x="24" y="171"/>
                    </a:lnTo>
                    <a:lnTo>
                      <a:pt x="23" y="178"/>
                    </a:lnTo>
                    <a:lnTo>
                      <a:pt x="22" y="181"/>
                    </a:lnTo>
                    <a:lnTo>
                      <a:pt x="20" y="186"/>
                    </a:lnTo>
                    <a:lnTo>
                      <a:pt x="26" y="182"/>
                    </a:lnTo>
                    <a:lnTo>
                      <a:pt x="30" y="183"/>
                    </a:lnTo>
                    <a:lnTo>
                      <a:pt x="30" y="189"/>
                    </a:lnTo>
                    <a:lnTo>
                      <a:pt x="26" y="193"/>
                    </a:lnTo>
                    <a:lnTo>
                      <a:pt x="26" y="198"/>
                    </a:lnTo>
                    <a:lnTo>
                      <a:pt x="33" y="202"/>
                    </a:lnTo>
                    <a:lnTo>
                      <a:pt x="26" y="208"/>
                    </a:lnTo>
                    <a:lnTo>
                      <a:pt x="27" y="212"/>
                    </a:lnTo>
                    <a:lnTo>
                      <a:pt x="37" y="211"/>
                    </a:lnTo>
                    <a:lnTo>
                      <a:pt x="33" y="216"/>
                    </a:lnTo>
                    <a:lnTo>
                      <a:pt x="37" y="220"/>
                    </a:lnTo>
                    <a:lnTo>
                      <a:pt x="31" y="219"/>
                    </a:lnTo>
                    <a:lnTo>
                      <a:pt x="31" y="220"/>
                    </a:lnTo>
                    <a:lnTo>
                      <a:pt x="34" y="225"/>
                    </a:lnTo>
                    <a:lnTo>
                      <a:pt x="38" y="228"/>
                    </a:lnTo>
                    <a:lnTo>
                      <a:pt x="39" y="232"/>
                    </a:lnTo>
                    <a:lnTo>
                      <a:pt x="45" y="234"/>
                    </a:lnTo>
                    <a:lnTo>
                      <a:pt x="46" y="234"/>
                    </a:lnTo>
                    <a:lnTo>
                      <a:pt x="45" y="236"/>
                    </a:lnTo>
                    <a:lnTo>
                      <a:pt x="42" y="236"/>
                    </a:lnTo>
                    <a:lnTo>
                      <a:pt x="38" y="240"/>
                    </a:lnTo>
                    <a:lnTo>
                      <a:pt x="31" y="243"/>
                    </a:lnTo>
                    <a:lnTo>
                      <a:pt x="29" y="247"/>
                    </a:lnTo>
                    <a:lnTo>
                      <a:pt x="34" y="249"/>
                    </a:lnTo>
                    <a:lnTo>
                      <a:pt x="39" y="247"/>
                    </a:lnTo>
                    <a:lnTo>
                      <a:pt x="35" y="254"/>
                    </a:lnTo>
                    <a:lnTo>
                      <a:pt x="35" y="255"/>
                    </a:lnTo>
                    <a:lnTo>
                      <a:pt x="30" y="257"/>
                    </a:lnTo>
                    <a:lnTo>
                      <a:pt x="35" y="258"/>
                    </a:lnTo>
                    <a:lnTo>
                      <a:pt x="35" y="259"/>
                    </a:lnTo>
                    <a:lnTo>
                      <a:pt x="23" y="273"/>
                    </a:lnTo>
                    <a:lnTo>
                      <a:pt x="19" y="274"/>
                    </a:lnTo>
                    <a:lnTo>
                      <a:pt x="16" y="280"/>
                    </a:lnTo>
                    <a:lnTo>
                      <a:pt x="20" y="282"/>
                    </a:lnTo>
                    <a:lnTo>
                      <a:pt x="15" y="288"/>
                    </a:lnTo>
                    <a:lnTo>
                      <a:pt x="14" y="292"/>
                    </a:lnTo>
                    <a:lnTo>
                      <a:pt x="8" y="296"/>
                    </a:lnTo>
                    <a:lnTo>
                      <a:pt x="14" y="296"/>
                    </a:lnTo>
                    <a:lnTo>
                      <a:pt x="12" y="299"/>
                    </a:lnTo>
                    <a:lnTo>
                      <a:pt x="8" y="303"/>
                    </a:lnTo>
                    <a:lnTo>
                      <a:pt x="10" y="314"/>
                    </a:lnTo>
                    <a:lnTo>
                      <a:pt x="4" y="314"/>
                    </a:lnTo>
                    <a:lnTo>
                      <a:pt x="8" y="319"/>
                    </a:lnTo>
                    <a:lnTo>
                      <a:pt x="7" y="323"/>
                    </a:lnTo>
                    <a:lnTo>
                      <a:pt x="0" y="324"/>
                    </a:lnTo>
                    <a:lnTo>
                      <a:pt x="3" y="330"/>
                    </a:lnTo>
                    <a:lnTo>
                      <a:pt x="1" y="335"/>
                    </a:lnTo>
                    <a:lnTo>
                      <a:pt x="5" y="341"/>
                    </a:lnTo>
                    <a:lnTo>
                      <a:pt x="0" y="346"/>
                    </a:lnTo>
                    <a:lnTo>
                      <a:pt x="69" y="342"/>
                    </a:lnTo>
                    <a:lnTo>
                      <a:pt x="134" y="337"/>
                    </a:lnTo>
                    <a:lnTo>
                      <a:pt x="136" y="338"/>
                    </a:lnTo>
                    <a:lnTo>
                      <a:pt x="134" y="343"/>
                    </a:lnTo>
                    <a:lnTo>
                      <a:pt x="130" y="354"/>
                    </a:lnTo>
                    <a:lnTo>
                      <a:pt x="129" y="362"/>
                    </a:lnTo>
                    <a:lnTo>
                      <a:pt x="130" y="368"/>
                    </a:lnTo>
                    <a:lnTo>
                      <a:pt x="134" y="373"/>
                    </a:lnTo>
                    <a:lnTo>
                      <a:pt x="141" y="380"/>
                    </a:lnTo>
                    <a:lnTo>
                      <a:pt x="142" y="385"/>
                    </a:lnTo>
                    <a:lnTo>
                      <a:pt x="147" y="391"/>
                    </a:lnTo>
                    <a:lnTo>
                      <a:pt x="145" y="394"/>
                    </a:lnTo>
                    <a:lnTo>
                      <a:pt x="148" y="398"/>
                    </a:lnTo>
                    <a:lnTo>
                      <a:pt x="152" y="400"/>
                    </a:lnTo>
                    <a:lnTo>
                      <a:pt x="155" y="402"/>
                    </a:lnTo>
                    <a:lnTo>
                      <a:pt x="160" y="402"/>
                    </a:lnTo>
                    <a:lnTo>
                      <a:pt x="161" y="396"/>
                    </a:lnTo>
                    <a:lnTo>
                      <a:pt x="167" y="392"/>
                    </a:lnTo>
                    <a:lnTo>
                      <a:pt x="168" y="390"/>
                    </a:lnTo>
                    <a:lnTo>
                      <a:pt x="168" y="390"/>
                    </a:lnTo>
                    <a:lnTo>
                      <a:pt x="172" y="388"/>
                    </a:lnTo>
                    <a:lnTo>
                      <a:pt x="171" y="390"/>
                    </a:lnTo>
                    <a:lnTo>
                      <a:pt x="176" y="388"/>
                    </a:lnTo>
                    <a:lnTo>
                      <a:pt x="187" y="384"/>
                    </a:lnTo>
                    <a:lnTo>
                      <a:pt x="198" y="383"/>
                    </a:lnTo>
                    <a:lnTo>
                      <a:pt x="199" y="380"/>
                    </a:lnTo>
                    <a:lnTo>
                      <a:pt x="193" y="380"/>
                    </a:lnTo>
                    <a:lnTo>
                      <a:pt x="201" y="379"/>
                    </a:lnTo>
                    <a:lnTo>
                      <a:pt x="206" y="383"/>
                    </a:lnTo>
                    <a:lnTo>
                      <a:pt x="212" y="384"/>
                    </a:lnTo>
                    <a:lnTo>
                      <a:pt x="217" y="383"/>
                    </a:lnTo>
                    <a:lnTo>
                      <a:pt x="218" y="380"/>
                    </a:lnTo>
                    <a:lnTo>
                      <a:pt x="229" y="384"/>
                    </a:lnTo>
                    <a:lnTo>
                      <a:pt x="232" y="379"/>
                    </a:lnTo>
                    <a:lnTo>
                      <a:pt x="232" y="376"/>
                    </a:lnTo>
                    <a:close/>
                    <a:moveTo>
                      <a:pt x="212" y="394"/>
                    </a:moveTo>
                    <a:lnTo>
                      <a:pt x="216" y="394"/>
                    </a:lnTo>
                    <a:lnTo>
                      <a:pt x="221" y="394"/>
                    </a:lnTo>
                    <a:lnTo>
                      <a:pt x="212" y="392"/>
                    </a:lnTo>
                    <a:lnTo>
                      <a:pt x="212" y="394"/>
                    </a:lnTo>
                    <a:close/>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grpSp>
            <p:nvGrpSpPr>
              <p:cNvPr id="142" name="Group 141"/>
              <p:cNvGrpSpPr/>
              <p:nvPr/>
            </p:nvGrpSpPr>
            <p:grpSpPr>
              <a:xfrm>
                <a:off x="5918212" y="1819103"/>
                <a:ext cx="1255406" cy="1202659"/>
                <a:chOff x="5918212" y="1819103"/>
                <a:chExt cx="1255406" cy="1202659"/>
              </a:xfrm>
              <a:grpFill/>
            </p:grpSpPr>
            <p:sp>
              <p:nvSpPr>
                <p:cNvPr id="150" name="Freeform 176"/>
                <p:cNvSpPr>
                  <a:spLocks noEditPoints="1"/>
                </p:cNvSpPr>
                <p:nvPr/>
              </p:nvSpPr>
              <p:spPr bwMode="auto">
                <a:xfrm>
                  <a:off x="6529430" y="2124333"/>
                  <a:ext cx="644188" cy="897429"/>
                </a:xfrm>
                <a:custGeom>
                  <a:avLst/>
                  <a:gdLst/>
                  <a:ahLst/>
                  <a:cxnLst>
                    <a:cxn ang="0">
                      <a:pos x="253" y="207"/>
                    </a:cxn>
                    <a:cxn ang="0">
                      <a:pos x="245" y="192"/>
                    </a:cxn>
                    <a:cxn ang="0">
                      <a:pos x="236" y="165"/>
                    </a:cxn>
                    <a:cxn ang="0">
                      <a:pos x="219" y="130"/>
                    </a:cxn>
                    <a:cxn ang="0">
                      <a:pos x="200" y="133"/>
                    </a:cxn>
                    <a:cxn ang="0">
                      <a:pos x="185" y="142"/>
                    </a:cxn>
                    <a:cxn ang="0">
                      <a:pos x="178" y="160"/>
                    </a:cxn>
                    <a:cxn ang="0">
                      <a:pos x="167" y="168"/>
                    </a:cxn>
                    <a:cxn ang="0">
                      <a:pos x="154" y="154"/>
                    </a:cxn>
                    <a:cxn ang="0">
                      <a:pos x="166" y="138"/>
                    </a:cxn>
                    <a:cxn ang="0">
                      <a:pos x="173" y="114"/>
                    </a:cxn>
                    <a:cxn ang="0">
                      <a:pos x="181" y="89"/>
                    </a:cxn>
                    <a:cxn ang="0">
                      <a:pos x="177" y="63"/>
                    </a:cxn>
                    <a:cxn ang="0">
                      <a:pos x="170" y="49"/>
                    </a:cxn>
                    <a:cxn ang="0">
                      <a:pos x="173" y="40"/>
                    </a:cxn>
                    <a:cxn ang="0">
                      <a:pos x="161" y="27"/>
                    </a:cxn>
                    <a:cxn ang="0">
                      <a:pos x="139" y="21"/>
                    </a:cxn>
                    <a:cxn ang="0">
                      <a:pos x="124" y="17"/>
                    </a:cxn>
                    <a:cxn ang="0">
                      <a:pos x="110" y="6"/>
                    </a:cxn>
                    <a:cxn ang="0">
                      <a:pos x="95" y="4"/>
                    </a:cxn>
                    <a:cxn ang="0">
                      <a:pos x="80" y="4"/>
                    </a:cxn>
                    <a:cxn ang="0">
                      <a:pos x="68" y="17"/>
                    </a:cxn>
                    <a:cxn ang="0">
                      <a:pos x="75" y="31"/>
                    </a:cxn>
                    <a:cxn ang="0">
                      <a:pos x="63" y="39"/>
                    </a:cxn>
                    <a:cxn ang="0">
                      <a:pos x="57" y="65"/>
                    </a:cxn>
                    <a:cxn ang="0">
                      <a:pos x="55" y="81"/>
                    </a:cxn>
                    <a:cxn ang="0">
                      <a:pos x="52" y="70"/>
                    </a:cxn>
                    <a:cxn ang="0">
                      <a:pos x="44" y="87"/>
                    </a:cxn>
                    <a:cxn ang="0">
                      <a:pos x="43" y="70"/>
                    </a:cxn>
                    <a:cxn ang="0">
                      <a:pos x="41" y="57"/>
                    </a:cxn>
                    <a:cxn ang="0">
                      <a:pos x="34" y="72"/>
                    </a:cxn>
                    <a:cxn ang="0">
                      <a:pos x="18" y="85"/>
                    </a:cxn>
                    <a:cxn ang="0">
                      <a:pos x="10" y="99"/>
                    </a:cxn>
                    <a:cxn ang="0">
                      <a:pos x="13" y="123"/>
                    </a:cxn>
                    <a:cxn ang="0">
                      <a:pos x="2" y="150"/>
                    </a:cxn>
                    <a:cxn ang="0">
                      <a:pos x="9" y="176"/>
                    </a:cxn>
                    <a:cxn ang="0">
                      <a:pos x="3" y="191"/>
                    </a:cxn>
                    <a:cxn ang="0">
                      <a:pos x="21" y="222"/>
                    </a:cxn>
                    <a:cxn ang="0">
                      <a:pos x="30" y="275"/>
                    </a:cxn>
                    <a:cxn ang="0">
                      <a:pos x="19" y="310"/>
                    </a:cxn>
                    <a:cxn ang="0">
                      <a:pos x="9" y="337"/>
                    </a:cxn>
                    <a:cxn ang="0">
                      <a:pos x="5" y="344"/>
                    </a:cxn>
                    <a:cxn ang="0">
                      <a:pos x="125" y="335"/>
                    </a:cxn>
                    <a:cxn ang="0">
                      <a:pos x="209" y="310"/>
                    </a:cxn>
                    <a:cxn ang="0">
                      <a:pos x="220" y="274"/>
                    </a:cxn>
                    <a:cxn ang="0">
                      <a:pos x="228" y="266"/>
                    </a:cxn>
                    <a:cxn ang="0">
                      <a:pos x="235" y="244"/>
                    </a:cxn>
                    <a:cxn ang="0">
                      <a:pos x="245" y="240"/>
                    </a:cxn>
                    <a:cxn ang="0">
                      <a:pos x="249" y="245"/>
                    </a:cxn>
                    <a:cxn ang="0">
                      <a:pos x="251" y="223"/>
                    </a:cxn>
                    <a:cxn ang="0">
                      <a:pos x="44" y="9"/>
                    </a:cxn>
                    <a:cxn ang="0">
                      <a:pos x="38" y="23"/>
                    </a:cxn>
                  </a:cxnLst>
                  <a:rect l="0" t="0" r="r" b="b"/>
                  <a:pathLst>
                    <a:path w="254" h="344">
                      <a:moveTo>
                        <a:pt x="251" y="213"/>
                      </a:moveTo>
                      <a:lnTo>
                        <a:pt x="254" y="211"/>
                      </a:lnTo>
                      <a:lnTo>
                        <a:pt x="253" y="207"/>
                      </a:lnTo>
                      <a:lnTo>
                        <a:pt x="253" y="207"/>
                      </a:lnTo>
                      <a:lnTo>
                        <a:pt x="247" y="199"/>
                      </a:lnTo>
                      <a:lnTo>
                        <a:pt x="245" y="192"/>
                      </a:lnTo>
                      <a:lnTo>
                        <a:pt x="242" y="181"/>
                      </a:lnTo>
                      <a:lnTo>
                        <a:pt x="239" y="171"/>
                      </a:lnTo>
                      <a:lnTo>
                        <a:pt x="236" y="165"/>
                      </a:lnTo>
                      <a:lnTo>
                        <a:pt x="230" y="145"/>
                      </a:lnTo>
                      <a:lnTo>
                        <a:pt x="224" y="134"/>
                      </a:lnTo>
                      <a:lnTo>
                        <a:pt x="219" y="130"/>
                      </a:lnTo>
                      <a:lnTo>
                        <a:pt x="215" y="127"/>
                      </a:lnTo>
                      <a:lnTo>
                        <a:pt x="208" y="126"/>
                      </a:lnTo>
                      <a:lnTo>
                        <a:pt x="200" y="133"/>
                      </a:lnTo>
                      <a:lnTo>
                        <a:pt x="196" y="134"/>
                      </a:lnTo>
                      <a:lnTo>
                        <a:pt x="190" y="139"/>
                      </a:lnTo>
                      <a:lnTo>
                        <a:pt x="185" y="142"/>
                      </a:lnTo>
                      <a:lnTo>
                        <a:pt x="186" y="146"/>
                      </a:lnTo>
                      <a:lnTo>
                        <a:pt x="184" y="156"/>
                      </a:lnTo>
                      <a:lnTo>
                        <a:pt x="178" y="160"/>
                      </a:lnTo>
                      <a:lnTo>
                        <a:pt x="175" y="165"/>
                      </a:lnTo>
                      <a:lnTo>
                        <a:pt x="171" y="171"/>
                      </a:lnTo>
                      <a:lnTo>
                        <a:pt x="167" y="168"/>
                      </a:lnTo>
                      <a:lnTo>
                        <a:pt x="161" y="168"/>
                      </a:lnTo>
                      <a:lnTo>
                        <a:pt x="155" y="161"/>
                      </a:lnTo>
                      <a:lnTo>
                        <a:pt x="154" y="154"/>
                      </a:lnTo>
                      <a:lnTo>
                        <a:pt x="155" y="143"/>
                      </a:lnTo>
                      <a:lnTo>
                        <a:pt x="161" y="139"/>
                      </a:lnTo>
                      <a:lnTo>
                        <a:pt x="166" y="138"/>
                      </a:lnTo>
                      <a:lnTo>
                        <a:pt x="171" y="130"/>
                      </a:lnTo>
                      <a:lnTo>
                        <a:pt x="171" y="119"/>
                      </a:lnTo>
                      <a:lnTo>
                        <a:pt x="173" y="114"/>
                      </a:lnTo>
                      <a:lnTo>
                        <a:pt x="178" y="111"/>
                      </a:lnTo>
                      <a:lnTo>
                        <a:pt x="184" y="105"/>
                      </a:lnTo>
                      <a:lnTo>
                        <a:pt x="181" y="89"/>
                      </a:lnTo>
                      <a:lnTo>
                        <a:pt x="182" y="78"/>
                      </a:lnTo>
                      <a:lnTo>
                        <a:pt x="180" y="69"/>
                      </a:lnTo>
                      <a:lnTo>
                        <a:pt x="177" y="63"/>
                      </a:lnTo>
                      <a:lnTo>
                        <a:pt x="171" y="59"/>
                      </a:lnTo>
                      <a:lnTo>
                        <a:pt x="169" y="55"/>
                      </a:lnTo>
                      <a:lnTo>
                        <a:pt x="170" y="49"/>
                      </a:lnTo>
                      <a:lnTo>
                        <a:pt x="175" y="47"/>
                      </a:lnTo>
                      <a:lnTo>
                        <a:pt x="175" y="42"/>
                      </a:lnTo>
                      <a:lnTo>
                        <a:pt x="173" y="40"/>
                      </a:lnTo>
                      <a:lnTo>
                        <a:pt x="169" y="35"/>
                      </a:lnTo>
                      <a:lnTo>
                        <a:pt x="167" y="30"/>
                      </a:lnTo>
                      <a:lnTo>
                        <a:pt x="161" y="27"/>
                      </a:lnTo>
                      <a:lnTo>
                        <a:pt x="156" y="27"/>
                      </a:lnTo>
                      <a:lnTo>
                        <a:pt x="151" y="24"/>
                      </a:lnTo>
                      <a:lnTo>
                        <a:pt x="139" y="21"/>
                      </a:lnTo>
                      <a:lnTo>
                        <a:pt x="135" y="19"/>
                      </a:lnTo>
                      <a:lnTo>
                        <a:pt x="129" y="19"/>
                      </a:lnTo>
                      <a:lnTo>
                        <a:pt x="124" y="17"/>
                      </a:lnTo>
                      <a:lnTo>
                        <a:pt x="121" y="12"/>
                      </a:lnTo>
                      <a:lnTo>
                        <a:pt x="116" y="9"/>
                      </a:lnTo>
                      <a:lnTo>
                        <a:pt x="110" y="6"/>
                      </a:lnTo>
                      <a:lnTo>
                        <a:pt x="106" y="8"/>
                      </a:lnTo>
                      <a:lnTo>
                        <a:pt x="101" y="8"/>
                      </a:lnTo>
                      <a:lnTo>
                        <a:pt x="95" y="4"/>
                      </a:lnTo>
                      <a:lnTo>
                        <a:pt x="91" y="2"/>
                      </a:lnTo>
                      <a:lnTo>
                        <a:pt x="86" y="0"/>
                      </a:lnTo>
                      <a:lnTo>
                        <a:pt x="80" y="4"/>
                      </a:lnTo>
                      <a:lnTo>
                        <a:pt x="75" y="6"/>
                      </a:lnTo>
                      <a:lnTo>
                        <a:pt x="72" y="12"/>
                      </a:lnTo>
                      <a:lnTo>
                        <a:pt x="68" y="17"/>
                      </a:lnTo>
                      <a:lnTo>
                        <a:pt x="68" y="23"/>
                      </a:lnTo>
                      <a:lnTo>
                        <a:pt x="70" y="28"/>
                      </a:lnTo>
                      <a:lnTo>
                        <a:pt x="75" y="31"/>
                      </a:lnTo>
                      <a:lnTo>
                        <a:pt x="75" y="36"/>
                      </a:lnTo>
                      <a:lnTo>
                        <a:pt x="68" y="36"/>
                      </a:lnTo>
                      <a:lnTo>
                        <a:pt x="63" y="39"/>
                      </a:lnTo>
                      <a:lnTo>
                        <a:pt x="57" y="43"/>
                      </a:lnTo>
                      <a:lnTo>
                        <a:pt x="55" y="49"/>
                      </a:lnTo>
                      <a:lnTo>
                        <a:pt x="57" y="65"/>
                      </a:lnTo>
                      <a:lnTo>
                        <a:pt x="57" y="70"/>
                      </a:lnTo>
                      <a:lnTo>
                        <a:pt x="56" y="76"/>
                      </a:lnTo>
                      <a:lnTo>
                        <a:pt x="55" y="81"/>
                      </a:lnTo>
                      <a:lnTo>
                        <a:pt x="51" y="87"/>
                      </a:lnTo>
                      <a:lnTo>
                        <a:pt x="52" y="81"/>
                      </a:lnTo>
                      <a:lnTo>
                        <a:pt x="52" y="70"/>
                      </a:lnTo>
                      <a:lnTo>
                        <a:pt x="49" y="70"/>
                      </a:lnTo>
                      <a:lnTo>
                        <a:pt x="48" y="81"/>
                      </a:lnTo>
                      <a:lnTo>
                        <a:pt x="44" y="87"/>
                      </a:lnTo>
                      <a:lnTo>
                        <a:pt x="44" y="81"/>
                      </a:lnTo>
                      <a:lnTo>
                        <a:pt x="45" y="77"/>
                      </a:lnTo>
                      <a:lnTo>
                        <a:pt x="43" y="70"/>
                      </a:lnTo>
                      <a:lnTo>
                        <a:pt x="44" y="68"/>
                      </a:lnTo>
                      <a:lnTo>
                        <a:pt x="47" y="53"/>
                      </a:lnTo>
                      <a:lnTo>
                        <a:pt x="41" y="57"/>
                      </a:lnTo>
                      <a:lnTo>
                        <a:pt x="38" y="62"/>
                      </a:lnTo>
                      <a:lnTo>
                        <a:pt x="36" y="66"/>
                      </a:lnTo>
                      <a:lnTo>
                        <a:pt x="34" y="72"/>
                      </a:lnTo>
                      <a:lnTo>
                        <a:pt x="30" y="77"/>
                      </a:lnTo>
                      <a:lnTo>
                        <a:pt x="25" y="76"/>
                      </a:lnTo>
                      <a:lnTo>
                        <a:pt x="18" y="85"/>
                      </a:lnTo>
                      <a:lnTo>
                        <a:pt x="19" y="91"/>
                      </a:lnTo>
                      <a:lnTo>
                        <a:pt x="14" y="95"/>
                      </a:lnTo>
                      <a:lnTo>
                        <a:pt x="10" y="99"/>
                      </a:lnTo>
                      <a:lnTo>
                        <a:pt x="13" y="110"/>
                      </a:lnTo>
                      <a:lnTo>
                        <a:pt x="11" y="118"/>
                      </a:lnTo>
                      <a:lnTo>
                        <a:pt x="13" y="123"/>
                      </a:lnTo>
                      <a:lnTo>
                        <a:pt x="13" y="129"/>
                      </a:lnTo>
                      <a:lnTo>
                        <a:pt x="6" y="145"/>
                      </a:lnTo>
                      <a:lnTo>
                        <a:pt x="2" y="150"/>
                      </a:lnTo>
                      <a:lnTo>
                        <a:pt x="0" y="156"/>
                      </a:lnTo>
                      <a:lnTo>
                        <a:pt x="5" y="160"/>
                      </a:lnTo>
                      <a:lnTo>
                        <a:pt x="9" y="176"/>
                      </a:lnTo>
                      <a:lnTo>
                        <a:pt x="5" y="181"/>
                      </a:lnTo>
                      <a:lnTo>
                        <a:pt x="2" y="187"/>
                      </a:lnTo>
                      <a:lnTo>
                        <a:pt x="3" y="191"/>
                      </a:lnTo>
                      <a:lnTo>
                        <a:pt x="18" y="219"/>
                      </a:lnTo>
                      <a:lnTo>
                        <a:pt x="24" y="217"/>
                      </a:lnTo>
                      <a:lnTo>
                        <a:pt x="21" y="222"/>
                      </a:lnTo>
                      <a:lnTo>
                        <a:pt x="28" y="238"/>
                      </a:lnTo>
                      <a:lnTo>
                        <a:pt x="30" y="260"/>
                      </a:lnTo>
                      <a:lnTo>
                        <a:pt x="30" y="275"/>
                      </a:lnTo>
                      <a:lnTo>
                        <a:pt x="28" y="294"/>
                      </a:lnTo>
                      <a:lnTo>
                        <a:pt x="25" y="301"/>
                      </a:lnTo>
                      <a:lnTo>
                        <a:pt x="19" y="310"/>
                      </a:lnTo>
                      <a:lnTo>
                        <a:pt x="15" y="327"/>
                      </a:lnTo>
                      <a:lnTo>
                        <a:pt x="13" y="332"/>
                      </a:lnTo>
                      <a:lnTo>
                        <a:pt x="9" y="337"/>
                      </a:lnTo>
                      <a:lnTo>
                        <a:pt x="5" y="341"/>
                      </a:lnTo>
                      <a:lnTo>
                        <a:pt x="2" y="344"/>
                      </a:lnTo>
                      <a:lnTo>
                        <a:pt x="5" y="344"/>
                      </a:lnTo>
                      <a:lnTo>
                        <a:pt x="34" y="340"/>
                      </a:lnTo>
                      <a:lnTo>
                        <a:pt x="120" y="329"/>
                      </a:lnTo>
                      <a:lnTo>
                        <a:pt x="125" y="335"/>
                      </a:lnTo>
                      <a:lnTo>
                        <a:pt x="181" y="325"/>
                      </a:lnTo>
                      <a:lnTo>
                        <a:pt x="205" y="320"/>
                      </a:lnTo>
                      <a:lnTo>
                        <a:pt x="209" y="310"/>
                      </a:lnTo>
                      <a:lnTo>
                        <a:pt x="219" y="294"/>
                      </a:lnTo>
                      <a:lnTo>
                        <a:pt x="219" y="278"/>
                      </a:lnTo>
                      <a:lnTo>
                        <a:pt x="220" y="274"/>
                      </a:lnTo>
                      <a:lnTo>
                        <a:pt x="222" y="271"/>
                      </a:lnTo>
                      <a:lnTo>
                        <a:pt x="223" y="270"/>
                      </a:lnTo>
                      <a:lnTo>
                        <a:pt x="228" y="266"/>
                      </a:lnTo>
                      <a:lnTo>
                        <a:pt x="232" y="260"/>
                      </a:lnTo>
                      <a:lnTo>
                        <a:pt x="232" y="249"/>
                      </a:lnTo>
                      <a:lnTo>
                        <a:pt x="235" y="244"/>
                      </a:lnTo>
                      <a:lnTo>
                        <a:pt x="236" y="240"/>
                      </a:lnTo>
                      <a:lnTo>
                        <a:pt x="242" y="237"/>
                      </a:lnTo>
                      <a:lnTo>
                        <a:pt x="245" y="240"/>
                      </a:lnTo>
                      <a:lnTo>
                        <a:pt x="246" y="245"/>
                      </a:lnTo>
                      <a:lnTo>
                        <a:pt x="245" y="247"/>
                      </a:lnTo>
                      <a:lnTo>
                        <a:pt x="249" y="245"/>
                      </a:lnTo>
                      <a:lnTo>
                        <a:pt x="251" y="240"/>
                      </a:lnTo>
                      <a:lnTo>
                        <a:pt x="253" y="229"/>
                      </a:lnTo>
                      <a:lnTo>
                        <a:pt x="251" y="223"/>
                      </a:lnTo>
                      <a:lnTo>
                        <a:pt x="251" y="213"/>
                      </a:lnTo>
                      <a:close/>
                      <a:moveTo>
                        <a:pt x="44" y="11"/>
                      </a:moveTo>
                      <a:lnTo>
                        <a:pt x="44" y="9"/>
                      </a:lnTo>
                      <a:lnTo>
                        <a:pt x="40" y="12"/>
                      </a:lnTo>
                      <a:lnTo>
                        <a:pt x="38" y="17"/>
                      </a:lnTo>
                      <a:lnTo>
                        <a:pt x="38" y="23"/>
                      </a:lnTo>
                      <a:lnTo>
                        <a:pt x="44" y="21"/>
                      </a:lnTo>
                      <a:lnTo>
                        <a:pt x="44" y="11"/>
                      </a:lnTo>
                      <a:close/>
                    </a:path>
                  </a:pathLst>
                </a:custGeom>
                <a:solidFill>
                  <a:schemeClr val="accent2">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51" name="Freeform 177"/>
                <p:cNvSpPr>
                  <a:spLocks noEditPoints="1"/>
                </p:cNvSpPr>
                <p:nvPr/>
              </p:nvSpPr>
              <p:spPr bwMode="auto">
                <a:xfrm>
                  <a:off x="5918212" y="1819103"/>
                  <a:ext cx="1004324" cy="498282"/>
                </a:xfrm>
                <a:custGeom>
                  <a:avLst/>
                  <a:gdLst/>
                  <a:ahLst/>
                  <a:cxnLst>
                    <a:cxn ang="0">
                      <a:pos x="358" y="81"/>
                    </a:cxn>
                    <a:cxn ang="0">
                      <a:pos x="351" y="72"/>
                    </a:cxn>
                    <a:cxn ang="0">
                      <a:pos x="342" y="57"/>
                    </a:cxn>
                    <a:cxn ang="0">
                      <a:pos x="335" y="62"/>
                    </a:cxn>
                    <a:cxn ang="0">
                      <a:pos x="316" y="64"/>
                    </a:cxn>
                    <a:cxn ang="0">
                      <a:pos x="303" y="39"/>
                    </a:cxn>
                    <a:cxn ang="0">
                      <a:pos x="277" y="49"/>
                    </a:cxn>
                    <a:cxn ang="0">
                      <a:pos x="246" y="54"/>
                    </a:cxn>
                    <a:cxn ang="0">
                      <a:pos x="221" y="68"/>
                    </a:cxn>
                    <a:cxn ang="0">
                      <a:pos x="203" y="76"/>
                    </a:cxn>
                    <a:cxn ang="0">
                      <a:pos x="180" y="76"/>
                    </a:cxn>
                    <a:cxn ang="0">
                      <a:pos x="167" y="68"/>
                    </a:cxn>
                    <a:cxn ang="0">
                      <a:pos x="149" y="52"/>
                    </a:cxn>
                    <a:cxn ang="0">
                      <a:pos x="129" y="46"/>
                    </a:cxn>
                    <a:cxn ang="0">
                      <a:pos x="117" y="54"/>
                    </a:cxn>
                    <a:cxn ang="0">
                      <a:pos x="111" y="52"/>
                    </a:cxn>
                    <a:cxn ang="0">
                      <a:pos x="107" y="54"/>
                    </a:cxn>
                    <a:cxn ang="0">
                      <a:pos x="95" y="31"/>
                    </a:cxn>
                    <a:cxn ang="0">
                      <a:pos x="77" y="43"/>
                    </a:cxn>
                    <a:cxn ang="0">
                      <a:pos x="57" y="57"/>
                    </a:cxn>
                    <a:cxn ang="0">
                      <a:pos x="41" y="61"/>
                    </a:cxn>
                    <a:cxn ang="0">
                      <a:pos x="20" y="75"/>
                    </a:cxn>
                    <a:cxn ang="0">
                      <a:pos x="1" y="87"/>
                    </a:cxn>
                    <a:cxn ang="0">
                      <a:pos x="19" y="103"/>
                    </a:cxn>
                    <a:cxn ang="0">
                      <a:pos x="95" y="122"/>
                    </a:cxn>
                    <a:cxn ang="0">
                      <a:pos x="115" y="123"/>
                    </a:cxn>
                    <a:cxn ang="0">
                      <a:pos x="136" y="138"/>
                    </a:cxn>
                    <a:cxn ang="0">
                      <a:pos x="155" y="147"/>
                    </a:cxn>
                    <a:cxn ang="0">
                      <a:pos x="155" y="163"/>
                    </a:cxn>
                    <a:cxn ang="0">
                      <a:pos x="159" y="171"/>
                    </a:cxn>
                    <a:cxn ang="0">
                      <a:pos x="163" y="186"/>
                    </a:cxn>
                    <a:cxn ang="0">
                      <a:pos x="170" y="191"/>
                    </a:cxn>
                    <a:cxn ang="0">
                      <a:pos x="183" y="163"/>
                    </a:cxn>
                    <a:cxn ang="0">
                      <a:pos x="194" y="141"/>
                    </a:cxn>
                    <a:cxn ang="0">
                      <a:pos x="198" y="128"/>
                    </a:cxn>
                    <a:cxn ang="0">
                      <a:pos x="208" y="134"/>
                    </a:cxn>
                    <a:cxn ang="0">
                      <a:pos x="220" y="123"/>
                    </a:cxn>
                    <a:cxn ang="0">
                      <a:pos x="218" y="134"/>
                    </a:cxn>
                    <a:cxn ang="0">
                      <a:pos x="225" y="136"/>
                    </a:cxn>
                    <a:cxn ang="0">
                      <a:pos x="236" y="121"/>
                    </a:cxn>
                    <a:cxn ang="0">
                      <a:pos x="248" y="113"/>
                    </a:cxn>
                    <a:cxn ang="0">
                      <a:pos x="269" y="110"/>
                    </a:cxn>
                    <a:cxn ang="0">
                      <a:pos x="289" y="96"/>
                    </a:cxn>
                    <a:cxn ang="0">
                      <a:pos x="311" y="102"/>
                    </a:cxn>
                    <a:cxn ang="0">
                      <a:pos x="327" y="103"/>
                    </a:cxn>
                    <a:cxn ang="0">
                      <a:pos x="338" y="99"/>
                    </a:cxn>
                    <a:cxn ang="0">
                      <a:pos x="373" y="96"/>
                    </a:cxn>
                    <a:cxn ang="0">
                      <a:pos x="109" y="31"/>
                    </a:cxn>
                    <a:cxn ang="0">
                      <a:pos x="104" y="37"/>
                    </a:cxn>
                    <a:cxn ang="0">
                      <a:pos x="126" y="18"/>
                    </a:cxn>
                    <a:cxn ang="0">
                      <a:pos x="140" y="7"/>
                    </a:cxn>
                    <a:cxn ang="0">
                      <a:pos x="129" y="0"/>
                    </a:cxn>
                    <a:cxn ang="0">
                      <a:pos x="99" y="22"/>
                    </a:cxn>
                    <a:cxn ang="0">
                      <a:pos x="109" y="31"/>
                    </a:cxn>
                    <a:cxn ang="0">
                      <a:pos x="383" y="84"/>
                    </a:cxn>
                    <a:cxn ang="0">
                      <a:pos x="374" y="95"/>
                    </a:cxn>
                    <a:cxn ang="0">
                      <a:pos x="389" y="98"/>
                    </a:cxn>
                  </a:cxnLst>
                  <a:rect l="0" t="0" r="r" b="b"/>
                  <a:pathLst>
                    <a:path w="396" h="191">
                      <a:moveTo>
                        <a:pt x="365" y="88"/>
                      </a:moveTo>
                      <a:lnTo>
                        <a:pt x="364" y="84"/>
                      </a:lnTo>
                      <a:lnTo>
                        <a:pt x="358" y="81"/>
                      </a:lnTo>
                      <a:lnTo>
                        <a:pt x="357" y="81"/>
                      </a:lnTo>
                      <a:lnTo>
                        <a:pt x="353" y="77"/>
                      </a:lnTo>
                      <a:lnTo>
                        <a:pt x="351" y="72"/>
                      </a:lnTo>
                      <a:lnTo>
                        <a:pt x="350" y="67"/>
                      </a:lnTo>
                      <a:lnTo>
                        <a:pt x="347" y="61"/>
                      </a:lnTo>
                      <a:lnTo>
                        <a:pt x="342" y="57"/>
                      </a:lnTo>
                      <a:lnTo>
                        <a:pt x="339" y="57"/>
                      </a:lnTo>
                      <a:lnTo>
                        <a:pt x="338" y="58"/>
                      </a:lnTo>
                      <a:lnTo>
                        <a:pt x="335" y="62"/>
                      </a:lnTo>
                      <a:lnTo>
                        <a:pt x="330" y="65"/>
                      </a:lnTo>
                      <a:lnTo>
                        <a:pt x="327" y="60"/>
                      </a:lnTo>
                      <a:lnTo>
                        <a:pt x="316" y="64"/>
                      </a:lnTo>
                      <a:lnTo>
                        <a:pt x="305" y="62"/>
                      </a:lnTo>
                      <a:lnTo>
                        <a:pt x="303" y="58"/>
                      </a:lnTo>
                      <a:lnTo>
                        <a:pt x="303" y="39"/>
                      </a:lnTo>
                      <a:lnTo>
                        <a:pt x="293" y="41"/>
                      </a:lnTo>
                      <a:lnTo>
                        <a:pt x="288" y="43"/>
                      </a:lnTo>
                      <a:lnTo>
                        <a:pt x="277" y="49"/>
                      </a:lnTo>
                      <a:lnTo>
                        <a:pt x="273" y="50"/>
                      </a:lnTo>
                      <a:lnTo>
                        <a:pt x="251" y="52"/>
                      </a:lnTo>
                      <a:lnTo>
                        <a:pt x="246" y="54"/>
                      </a:lnTo>
                      <a:lnTo>
                        <a:pt x="237" y="56"/>
                      </a:lnTo>
                      <a:lnTo>
                        <a:pt x="232" y="61"/>
                      </a:lnTo>
                      <a:lnTo>
                        <a:pt x="221" y="68"/>
                      </a:lnTo>
                      <a:lnTo>
                        <a:pt x="213" y="79"/>
                      </a:lnTo>
                      <a:lnTo>
                        <a:pt x="209" y="76"/>
                      </a:lnTo>
                      <a:lnTo>
                        <a:pt x="203" y="76"/>
                      </a:lnTo>
                      <a:lnTo>
                        <a:pt x="198" y="76"/>
                      </a:lnTo>
                      <a:lnTo>
                        <a:pt x="193" y="71"/>
                      </a:lnTo>
                      <a:lnTo>
                        <a:pt x="180" y="76"/>
                      </a:lnTo>
                      <a:lnTo>
                        <a:pt x="176" y="76"/>
                      </a:lnTo>
                      <a:lnTo>
                        <a:pt x="170" y="73"/>
                      </a:lnTo>
                      <a:lnTo>
                        <a:pt x="167" y="68"/>
                      </a:lnTo>
                      <a:lnTo>
                        <a:pt x="157" y="58"/>
                      </a:lnTo>
                      <a:lnTo>
                        <a:pt x="155" y="53"/>
                      </a:lnTo>
                      <a:lnTo>
                        <a:pt x="149" y="52"/>
                      </a:lnTo>
                      <a:lnTo>
                        <a:pt x="144" y="48"/>
                      </a:lnTo>
                      <a:lnTo>
                        <a:pt x="138" y="46"/>
                      </a:lnTo>
                      <a:lnTo>
                        <a:pt x="129" y="46"/>
                      </a:lnTo>
                      <a:lnTo>
                        <a:pt x="123" y="48"/>
                      </a:lnTo>
                      <a:lnTo>
                        <a:pt x="119" y="53"/>
                      </a:lnTo>
                      <a:lnTo>
                        <a:pt x="117" y="54"/>
                      </a:lnTo>
                      <a:lnTo>
                        <a:pt x="122" y="43"/>
                      </a:lnTo>
                      <a:lnTo>
                        <a:pt x="117" y="49"/>
                      </a:lnTo>
                      <a:lnTo>
                        <a:pt x="111" y="52"/>
                      </a:lnTo>
                      <a:lnTo>
                        <a:pt x="110" y="57"/>
                      </a:lnTo>
                      <a:lnTo>
                        <a:pt x="109" y="58"/>
                      </a:lnTo>
                      <a:lnTo>
                        <a:pt x="107" y="54"/>
                      </a:lnTo>
                      <a:lnTo>
                        <a:pt x="107" y="43"/>
                      </a:lnTo>
                      <a:lnTo>
                        <a:pt x="99" y="33"/>
                      </a:lnTo>
                      <a:lnTo>
                        <a:pt x="95" y="31"/>
                      </a:lnTo>
                      <a:lnTo>
                        <a:pt x="92" y="26"/>
                      </a:lnTo>
                      <a:lnTo>
                        <a:pt x="81" y="38"/>
                      </a:lnTo>
                      <a:lnTo>
                        <a:pt x="77" y="43"/>
                      </a:lnTo>
                      <a:lnTo>
                        <a:pt x="67" y="48"/>
                      </a:lnTo>
                      <a:lnTo>
                        <a:pt x="61" y="53"/>
                      </a:lnTo>
                      <a:lnTo>
                        <a:pt x="57" y="57"/>
                      </a:lnTo>
                      <a:lnTo>
                        <a:pt x="52" y="58"/>
                      </a:lnTo>
                      <a:lnTo>
                        <a:pt x="46" y="60"/>
                      </a:lnTo>
                      <a:lnTo>
                        <a:pt x="41" y="61"/>
                      </a:lnTo>
                      <a:lnTo>
                        <a:pt x="35" y="61"/>
                      </a:lnTo>
                      <a:lnTo>
                        <a:pt x="30" y="64"/>
                      </a:lnTo>
                      <a:lnTo>
                        <a:pt x="20" y="75"/>
                      </a:lnTo>
                      <a:lnTo>
                        <a:pt x="4" y="81"/>
                      </a:lnTo>
                      <a:lnTo>
                        <a:pt x="0" y="84"/>
                      </a:lnTo>
                      <a:lnTo>
                        <a:pt x="1" y="87"/>
                      </a:lnTo>
                      <a:lnTo>
                        <a:pt x="8" y="90"/>
                      </a:lnTo>
                      <a:lnTo>
                        <a:pt x="12" y="94"/>
                      </a:lnTo>
                      <a:lnTo>
                        <a:pt x="19" y="103"/>
                      </a:lnTo>
                      <a:lnTo>
                        <a:pt x="75" y="114"/>
                      </a:lnTo>
                      <a:lnTo>
                        <a:pt x="92" y="122"/>
                      </a:lnTo>
                      <a:lnTo>
                        <a:pt x="95" y="122"/>
                      </a:lnTo>
                      <a:lnTo>
                        <a:pt x="104" y="123"/>
                      </a:lnTo>
                      <a:lnTo>
                        <a:pt x="110" y="122"/>
                      </a:lnTo>
                      <a:lnTo>
                        <a:pt x="115" y="123"/>
                      </a:lnTo>
                      <a:lnTo>
                        <a:pt x="129" y="125"/>
                      </a:lnTo>
                      <a:lnTo>
                        <a:pt x="134" y="128"/>
                      </a:lnTo>
                      <a:lnTo>
                        <a:pt x="136" y="138"/>
                      </a:lnTo>
                      <a:lnTo>
                        <a:pt x="141" y="138"/>
                      </a:lnTo>
                      <a:lnTo>
                        <a:pt x="148" y="141"/>
                      </a:lnTo>
                      <a:lnTo>
                        <a:pt x="155" y="147"/>
                      </a:lnTo>
                      <a:lnTo>
                        <a:pt x="152" y="148"/>
                      </a:lnTo>
                      <a:lnTo>
                        <a:pt x="155" y="152"/>
                      </a:lnTo>
                      <a:lnTo>
                        <a:pt x="155" y="163"/>
                      </a:lnTo>
                      <a:lnTo>
                        <a:pt x="152" y="168"/>
                      </a:lnTo>
                      <a:lnTo>
                        <a:pt x="155" y="172"/>
                      </a:lnTo>
                      <a:lnTo>
                        <a:pt x="159" y="171"/>
                      </a:lnTo>
                      <a:lnTo>
                        <a:pt x="164" y="171"/>
                      </a:lnTo>
                      <a:lnTo>
                        <a:pt x="161" y="182"/>
                      </a:lnTo>
                      <a:lnTo>
                        <a:pt x="163" y="186"/>
                      </a:lnTo>
                      <a:lnTo>
                        <a:pt x="167" y="191"/>
                      </a:lnTo>
                      <a:lnTo>
                        <a:pt x="168" y="191"/>
                      </a:lnTo>
                      <a:lnTo>
                        <a:pt x="170" y="191"/>
                      </a:lnTo>
                      <a:lnTo>
                        <a:pt x="170" y="187"/>
                      </a:lnTo>
                      <a:lnTo>
                        <a:pt x="175" y="178"/>
                      </a:lnTo>
                      <a:lnTo>
                        <a:pt x="183" y="163"/>
                      </a:lnTo>
                      <a:lnTo>
                        <a:pt x="186" y="152"/>
                      </a:lnTo>
                      <a:lnTo>
                        <a:pt x="189" y="147"/>
                      </a:lnTo>
                      <a:lnTo>
                        <a:pt x="194" y="141"/>
                      </a:lnTo>
                      <a:lnTo>
                        <a:pt x="195" y="130"/>
                      </a:lnTo>
                      <a:lnTo>
                        <a:pt x="199" y="123"/>
                      </a:lnTo>
                      <a:lnTo>
                        <a:pt x="198" y="128"/>
                      </a:lnTo>
                      <a:lnTo>
                        <a:pt x="199" y="134"/>
                      </a:lnTo>
                      <a:lnTo>
                        <a:pt x="203" y="138"/>
                      </a:lnTo>
                      <a:lnTo>
                        <a:pt x="208" y="134"/>
                      </a:lnTo>
                      <a:lnTo>
                        <a:pt x="209" y="132"/>
                      </a:lnTo>
                      <a:lnTo>
                        <a:pt x="214" y="126"/>
                      </a:lnTo>
                      <a:lnTo>
                        <a:pt x="220" y="123"/>
                      </a:lnTo>
                      <a:lnTo>
                        <a:pt x="224" y="125"/>
                      </a:lnTo>
                      <a:lnTo>
                        <a:pt x="224" y="130"/>
                      </a:lnTo>
                      <a:lnTo>
                        <a:pt x="218" y="134"/>
                      </a:lnTo>
                      <a:lnTo>
                        <a:pt x="216" y="141"/>
                      </a:lnTo>
                      <a:lnTo>
                        <a:pt x="221" y="141"/>
                      </a:lnTo>
                      <a:lnTo>
                        <a:pt x="225" y="136"/>
                      </a:lnTo>
                      <a:lnTo>
                        <a:pt x="229" y="130"/>
                      </a:lnTo>
                      <a:lnTo>
                        <a:pt x="236" y="126"/>
                      </a:lnTo>
                      <a:lnTo>
                        <a:pt x="236" y="121"/>
                      </a:lnTo>
                      <a:lnTo>
                        <a:pt x="239" y="115"/>
                      </a:lnTo>
                      <a:lnTo>
                        <a:pt x="243" y="113"/>
                      </a:lnTo>
                      <a:lnTo>
                        <a:pt x="248" y="113"/>
                      </a:lnTo>
                      <a:lnTo>
                        <a:pt x="254" y="113"/>
                      </a:lnTo>
                      <a:lnTo>
                        <a:pt x="263" y="110"/>
                      </a:lnTo>
                      <a:lnTo>
                        <a:pt x="269" y="110"/>
                      </a:lnTo>
                      <a:lnTo>
                        <a:pt x="274" y="106"/>
                      </a:lnTo>
                      <a:lnTo>
                        <a:pt x="279" y="98"/>
                      </a:lnTo>
                      <a:lnTo>
                        <a:pt x="289" y="96"/>
                      </a:lnTo>
                      <a:lnTo>
                        <a:pt x="294" y="98"/>
                      </a:lnTo>
                      <a:lnTo>
                        <a:pt x="300" y="98"/>
                      </a:lnTo>
                      <a:lnTo>
                        <a:pt x="311" y="102"/>
                      </a:lnTo>
                      <a:lnTo>
                        <a:pt x="321" y="110"/>
                      </a:lnTo>
                      <a:lnTo>
                        <a:pt x="327" y="113"/>
                      </a:lnTo>
                      <a:lnTo>
                        <a:pt x="327" y="103"/>
                      </a:lnTo>
                      <a:lnTo>
                        <a:pt x="328" y="98"/>
                      </a:lnTo>
                      <a:lnTo>
                        <a:pt x="332" y="96"/>
                      </a:lnTo>
                      <a:lnTo>
                        <a:pt x="338" y="99"/>
                      </a:lnTo>
                      <a:lnTo>
                        <a:pt x="343" y="98"/>
                      </a:lnTo>
                      <a:lnTo>
                        <a:pt x="368" y="98"/>
                      </a:lnTo>
                      <a:lnTo>
                        <a:pt x="373" y="96"/>
                      </a:lnTo>
                      <a:lnTo>
                        <a:pt x="370" y="91"/>
                      </a:lnTo>
                      <a:lnTo>
                        <a:pt x="365" y="88"/>
                      </a:lnTo>
                      <a:close/>
                      <a:moveTo>
                        <a:pt x="109" y="31"/>
                      </a:moveTo>
                      <a:lnTo>
                        <a:pt x="109" y="26"/>
                      </a:lnTo>
                      <a:lnTo>
                        <a:pt x="109" y="31"/>
                      </a:lnTo>
                      <a:lnTo>
                        <a:pt x="104" y="37"/>
                      </a:lnTo>
                      <a:lnTo>
                        <a:pt x="110" y="42"/>
                      </a:lnTo>
                      <a:lnTo>
                        <a:pt x="117" y="27"/>
                      </a:lnTo>
                      <a:lnTo>
                        <a:pt x="126" y="18"/>
                      </a:lnTo>
                      <a:lnTo>
                        <a:pt x="132" y="12"/>
                      </a:lnTo>
                      <a:lnTo>
                        <a:pt x="133" y="7"/>
                      </a:lnTo>
                      <a:lnTo>
                        <a:pt x="140" y="7"/>
                      </a:lnTo>
                      <a:lnTo>
                        <a:pt x="144" y="3"/>
                      </a:lnTo>
                      <a:lnTo>
                        <a:pt x="140" y="0"/>
                      </a:lnTo>
                      <a:lnTo>
                        <a:pt x="129" y="0"/>
                      </a:lnTo>
                      <a:lnTo>
                        <a:pt x="117" y="4"/>
                      </a:lnTo>
                      <a:lnTo>
                        <a:pt x="107" y="11"/>
                      </a:lnTo>
                      <a:lnTo>
                        <a:pt x="99" y="22"/>
                      </a:lnTo>
                      <a:lnTo>
                        <a:pt x="96" y="26"/>
                      </a:lnTo>
                      <a:lnTo>
                        <a:pt x="99" y="31"/>
                      </a:lnTo>
                      <a:lnTo>
                        <a:pt x="109" y="31"/>
                      </a:lnTo>
                      <a:close/>
                      <a:moveTo>
                        <a:pt x="392" y="88"/>
                      </a:moveTo>
                      <a:lnTo>
                        <a:pt x="387" y="84"/>
                      </a:lnTo>
                      <a:lnTo>
                        <a:pt x="383" y="84"/>
                      </a:lnTo>
                      <a:lnTo>
                        <a:pt x="384" y="90"/>
                      </a:lnTo>
                      <a:lnTo>
                        <a:pt x="378" y="94"/>
                      </a:lnTo>
                      <a:lnTo>
                        <a:pt x="374" y="95"/>
                      </a:lnTo>
                      <a:lnTo>
                        <a:pt x="378" y="98"/>
                      </a:lnTo>
                      <a:lnTo>
                        <a:pt x="380" y="98"/>
                      </a:lnTo>
                      <a:lnTo>
                        <a:pt x="389" y="98"/>
                      </a:lnTo>
                      <a:lnTo>
                        <a:pt x="396" y="94"/>
                      </a:lnTo>
                      <a:lnTo>
                        <a:pt x="392" y="88"/>
                      </a:lnTo>
                      <a:close/>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grpSp>
          <p:sp>
            <p:nvSpPr>
              <p:cNvPr id="143" name="Freeform 178"/>
              <p:cNvSpPr>
                <a:spLocks noEditPoints="1"/>
              </p:cNvSpPr>
              <p:nvPr/>
            </p:nvSpPr>
            <p:spPr bwMode="auto">
              <a:xfrm>
                <a:off x="6633413" y="5244464"/>
                <a:ext cx="1503950" cy="1314838"/>
              </a:xfrm>
              <a:custGeom>
                <a:avLst/>
                <a:gdLst/>
                <a:ahLst/>
                <a:cxnLst>
                  <a:cxn ang="0">
                    <a:pos x="518" y="489"/>
                  </a:cxn>
                  <a:cxn ang="0">
                    <a:pos x="549" y="474"/>
                  </a:cxn>
                  <a:cxn ang="0">
                    <a:pos x="502" y="496"/>
                  </a:cxn>
                  <a:cxn ang="0">
                    <a:pos x="593" y="375"/>
                  </a:cxn>
                  <a:cxn ang="0">
                    <a:pos x="582" y="294"/>
                  </a:cxn>
                  <a:cxn ang="0">
                    <a:pos x="564" y="271"/>
                  </a:cxn>
                  <a:cxn ang="0">
                    <a:pos x="510" y="179"/>
                  </a:cxn>
                  <a:cxn ang="0">
                    <a:pos x="511" y="165"/>
                  </a:cxn>
                  <a:cxn ang="0">
                    <a:pos x="536" y="215"/>
                  </a:cxn>
                  <a:cxn ang="0">
                    <a:pos x="528" y="175"/>
                  </a:cxn>
                  <a:cxn ang="0">
                    <a:pos x="457" y="74"/>
                  </a:cxn>
                  <a:cxn ang="0">
                    <a:pos x="433" y="19"/>
                  </a:cxn>
                  <a:cxn ang="0">
                    <a:pos x="423" y="5"/>
                  </a:cxn>
                  <a:cxn ang="0">
                    <a:pos x="391" y="9"/>
                  </a:cxn>
                  <a:cxn ang="0">
                    <a:pos x="384" y="39"/>
                  </a:cxn>
                  <a:cxn ang="0">
                    <a:pos x="182" y="16"/>
                  </a:cxn>
                  <a:cxn ang="0">
                    <a:pos x="14" y="60"/>
                  </a:cxn>
                  <a:cxn ang="0">
                    <a:pos x="23" y="81"/>
                  </a:cxn>
                  <a:cxn ang="0">
                    <a:pos x="34" y="80"/>
                  </a:cxn>
                  <a:cxn ang="0">
                    <a:pos x="44" y="70"/>
                  </a:cxn>
                  <a:cxn ang="0">
                    <a:pos x="38" y="83"/>
                  </a:cxn>
                  <a:cxn ang="0">
                    <a:pos x="88" y="72"/>
                  </a:cxn>
                  <a:cxn ang="0">
                    <a:pos x="101" y="73"/>
                  </a:cxn>
                  <a:cxn ang="0">
                    <a:pos x="115" y="83"/>
                  </a:cxn>
                  <a:cxn ang="0">
                    <a:pos x="136" y="80"/>
                  </a:cxn>
                  <a:cxn ang="0">
                    <a:pos x="149" y="92"/>
                  </a:cxn>
                  <a:cxn ang="0">
                    <a:pos x="144" y="92"/>
                  </a:cxn>
                  <a:cxn ang="0">
                    <a:pos x="164" y="106"/>
                  </a:cxn>
                  <a:cxn ang="0">
                    <a:pos x="166" y="112"/>
                  </a:cxn>
                  <a:cxn ang="0">
                    <a:pos x="191" y="121"/>
                  </a:cxn>
                  <a:cxn ang="0">
                    <a:pos x="224" y="102"/>
                  </a:cxn>
                  <a:cxn ang="0">
                    <a:pos x="238" y="95"/>
                  </a:cxn>
                  <a:cxn ang="0">
                    <a:pos x="262" y="80"/>
                  </a:cxn>
                  <a:cxn ang="0">
                    <a:pos x="309" y="115"/>
                  </a:cxn>
                  <a:cxn ang="0">
                    <a:pos x="343" y="145"/>
                  </a:cxn>
                  <a:cxn ang="0">
                    <a:pos x="372" y="169"/>
                  </a:cxn>
                  <a:cxn ang="0">
                    <a:pos x="372" y="230"/>
                  </a:cxn>
                  <a:cxn ang="0">
                    <a:pos x="383" y="259"/>
                  </a:cxn>
                  <a:cxn ang="0">
                    <a:pos x="383" y="239"/>
                  </a:cxn>
                  <a:cxn ang="0">
                    <a:pos x="402" y="245"/>
                  </a:cxn>
                  <a:cxn ang="0">
                    <a:pos x="381" y="275"/>
                  </a:cxn>
                  <a:cxn ang="0">
                    <a:pos x="412" y="316"/>
                  </a:cxn>
                  <a:cxn ang="0">
                    <a:pos x="427" y="317"/>
                  </a:cxn>
                  <a:cxn ang="0">
                    <a:pos x="436" y="317"/>
                  </a:cxn>
                  <a:cxn ang="0">
                    <a:pos x="446" y="346"/>
                  </a:cxn>
                  <a:cxn ang="0">
                    <a:pos x="449" y="348"/>
                  </a:cxn>
                  <a:cxn ang="0">
                    <a:pos x="479" y="388"/>
                  </a:cxn>
                  <a:cxn ang="0">
                    <a:pos x="502" y="396"/>
                  </a:cxn>
                  <a:cxn ang="0">
                    <a:pos x="532" y="431"/>
                  </a:cxn>
                  <a:cxn ang="0">
                    <a:pos x="524" y="439"/>
                  </a:cxn>
                  <a:cxn ang="0">
                    <a:pos x="559" y="443"/>
                  </a:cxn>
                  <a:cxn ang="0">
                    <a:pos x="582" y="435"/>
                  </a:cxn>
                  <a:cxn ang="0">
                    <a:pos x="582" y="401"/>
                  </a:cxn>
                  <a:cxn ang="0">
                    <a:pos x="593" y="381"/>
                  </a:cxn>
                  <a:cxn ang="0">
                    <a:pos x="493" y="500"/>
                  </a:cxn>
                  <a:cxn ang="0">
                    <a:pos x="41" y="87"/>
                  </a:cxn>
                  <a:cxn ang="0">
                    <a:pos x="64" y="78"/>
                  </a:cxn>
                  <a:cxn ang="0">
                    <a:pos x="210" y="121"/>
                  </a:cxn>
                  <a:cxn ang="0">
                    <a:pos x="200" y="127"/>
                  </a:cxn>
                  <a:cxn ang="0">
                    <a:pos x="433" y="350"/>
                  </a:cxn>
                  <a:cxn ang="0">
                    <a:pos x="433" y="350"/>
                  </a:cxn>
                  <a:cxn ang="0">
                    <a:pos x="582" y="441"/>
                  </a:cxn>
                  <a:cxn ang="0">
                    <a:pos x="593" y="409"/>
                  </a:cxn>
                </a:cxnLst>
                <a:rect l="0" t="0" r="r" b="b"/>
                <a:pathLst>
                  <a:path w="593" h="504">
                    <a:moveTo>
                      <a:pt x="558" y="470"/>
                    </a:moveTo>
                    <a:lnTo>
                      <a:pt x="558" y="469"/>
                    </a:lnTo>
                    <a:lnTo>
                      <a:pt x="554" y="472"/>
                    </a:lnTo>
                    <a:lnTo>
                      <a:pt x="558" y="470"/>
                    </a:lnTo>
                    <a:close/>
                    <a:moveTo>
                      <a:pt x="513" y="483"/>
                    </a:moveTo>
                    <a:lnTo>
                      <a:pt x="518" y="489"/>
                    </a:lnTo>
                    <a:lnTo>
                      <a:pt x="520" y="489"/>
                    </a:lnTo>
                    <a:lnTo>
                      <a:pt x="518" y="487"/>
                    </a:lnTo>
                    <a:lnTo>
                      <a:pt x="513" y="483"/>
                    </a:lnTo>
                    <a:close/>
                    <a:moveTo>
                      <a:pt x="543" y="480"/>
                    </a:moveTo>
                    <a:lnTo>
                      <a:pt x="548" y="476"/>
                    </a:lnTo>
                    <a:lnTo>
                      <a:pt x="549" y="474"/>
                    </a:lnTo>
                    <a:lnTo>
                      <a:pt x="548" y="476"/>
                    </a:lnTo>
                    <a:lnTo>
                      <a:pt x="543" y="480"/>
                    </a:lnTo>
                    <a:close/>
                    <a:moveTo>
                      <a:pt x="498" y="498"/>
                    </a:moveTo>
                    <a:lnTo>
                      <a:pt x="502" y="498"/>
                    </a:lnTo>
                    <a:lnTo>
                      <a:pt x="507" y="492"/>
                    </a:lnTo>
                    <a:lnTo>
                      <a:pt x="502" y="496"/>
                    </a:lnTo>
                    <a:lnTo>
                      <a:pt x="498" y="498"/>
                    </a:lnTo>
                    <a:close/>
                    <a:moveTo>
                      <a:pt x="509" y="492"/>
                    </a:moveTo>
                    <a:lnTo>
                      <a:pt x="510" y="491"/>
                    </a:lnTo>
                    <a:lnTo>
                      <a:pt x="506" y="489"/>
                    </a:lnTo>
                    <a:lnTo>
                      <a:pt x="509" y="492"/>
                    </a:lnTo>
                    <a:close/>
                    <a:moveTo>
                      <a:pt x="593" y="375"/>
                    </a:moveTo>
                    <a:lnTo>
                      <a:pt x="592" y="370"/>
                    </a:lnTo>
                    <a:lnTo>
                      <a:pt x="590" y="359"/>
                    </a:lnTo>
                    <a:lnTo>
                      <a:pt x="590" y="343"/>
                    </a:lnTo>
                    <a:lnTo>
                      <a:pt x="589" y="338"/>
                    </a:lnTo>
                    <a:lnTo>
                      <a:pt x="589" y="313"/>
                    </a:lnTo>
                    <a:lnTo>
                      <a:pt x="582" y="294"/>
                    </a:lnTo>
                    <a:lnTo>
                      <a:pt x="579" y="293"/>
                    </a:lnTo>
                    <a:lnTo>
                      <a:pt x="579" y="286"/>
                    </a:lnTo>
                    <a:lnTo>
                      <a:pt x="570" y="275"/>
                    </a:lnTo>
                    <a:lnTo>
                      <a:pt x="566" y="272"/>
                    </a:lnTo>
                    <a:lnTo>
                      <a:pt x="563" y="274"/>
                    </a:lnTo>
                    <a:lnTo>
                      <a:pt x="564" y="271"/>
                    </a:lnTo>
                    <a:lnTo>
                      <a:pt x="564" y="267"/>
                    </a:lnTo>
                    <a:lnTo>
                      <a:pt x="558" y="256"/>
                    </a:lnTo>
                    <a:lnTo>
                      <a:pt x="549" y="239"/>
                    </a:lnTo>
                    <a:lnTo>
                      <a:pt x="529" y="209"/>
                    </a:lnTo>
                    <a:lnTo>
                      <a:pt x="514" y="184"/>
                    </a:lnTo>
                    <a:lnTo>
                      <a:pt x="510" y="179"/>
                    </a:lnTo>
                    <a:lnTo>
                      <a:pt x="505" y="164"/>
                    </a:lnTo>
                    <a:lnTo>
                      <a:pt x="501" y="153"/>
                    </a:lnTo>
                    <a:lnTo>
                      <a:pt x="502" y="153"/>
                    </a:lnTo>
                    <a:lnTo>
                      <a:pt x="507" y="156"/>
                    </a:lnTo>
                    <a:lnTo>
                      <a:pt x="506" y="161"/>
                    </a:lnTo>
                    <a:lnTo>
                      <a:pt x="511" y="165"/>
                    </a:lnTo>
                    <a:lnTo>
                      <a:pt x="517" y="164"/>
                    </a:lnTo>
                    <a:lnTo>
                      <a:pt x="522" y="168"/>
                    </a:lnTo>
                    <a:lnTo>
                      <a:pt x="522" y="173"/>
                    </a:lnTo>
                    <a:lnTo>
                      <a:pt x="522" y="183"/>
                    </a:lnTo>
                    <a:lnTo>
                      <a:pt x="525" y="199"/>
                    </a:lnTo>
                    <a:lnTo>
                      <a:pt x="536" y="215"/>
                    </a:lnTo>
                    <a:lnTo>
                      <a:pt x="541" y="221"/>
                    </a:lnTo>
                    <a:lnTo>
                      <a:pt x="530" y="206"/>
                    </a:lnTo>
                    <a:lnTo>
                      <a:pt x="528" y="201"/>
                    </a:lnTo>
                    <a:lnTo>
                      <a:pt x="525" y="191"/>
                    </a:lnTo>
                    <a:lnTo>
                      <a:pt x="524" y="180"/>
                    </a:lnTo>
                    <a:lnTo>
                      <a:pt x="528" y="175"/>
                    </a:lnTo>
                    <a:lnTo>
                      <a:pt x="525" y="169"/>
                    </a:lnTo>
                    <a:lnTo>
                      <a:pt x="521" y="165"/>
                    </a:lnTo>
                    <a:lnTo>
                      <a:pt x="511" y="154"/>
                    </a:lnTo>
                    <a:lnTo>
                      <a:pt x="482" y="118"/>
                    </a:lnTo>
                    <a:lnTo>
                      <a:pt x="465" y="89"/>
                    </a:lnTo>
                    <a:lnTo>
                      <a:pt x="457" y="74"/>
                    </a:lnTo>
                    <a:lnTo>
                      <a:pt x="449" y="54"/>
                    </a:lnTo>
                    <a:lnTo>
                      <a:pt x="448" y="49"/>
                    </a:lnTo>
                    <a:lnTo>
                      <a:pt x="442" y="39"/>
                    </a:lnTo>
                    <a:lnTo>
                      <a:pt x="441" y="28"/>
                    </a:lnTo>
                    <a:lnTo>
                      <a:pt x="438" y="24"/>
                    </a:lnTo>
                    <a:lnTo>
                      <a:pt x="433" y="19"/>
                    </a:lnTo>
                    <a:lnTo>
                      <a:pt x="430" y="13"/>
                    </a:lnTo>
                    <a:lnTo>
                      <a:pt x="433" y="17"/>
                    </a:lnTo>
                    <a:lnTo>
                      <a:pt x="434" y="7"/>
                    </a:lnTo>
                    <a:lnTo>
                      <a:pt x="427" y="4"/>
                    </a:lnTo>
                    <a:lnTo>
                      <a:pt x="425" y="5"/>
                    </a:lnTo>
                    <a:lnTo>
                      <a:pt x="423" y="5"/>
                    </a:lnTo>
                    <a:lnTo>
                      <a:pt x="418" y="5"/>
                    </a:lnTo>
                    <a:lnTo>
                      <a:pt x="404" y="1"/>
                    </a:lnTo>
                    <a:lnTo>
                      <a:pt x="399" y="0"/>
                    </a:lnTo>
                    <a:lnTo>
                      <a:pt x="395" y="4"/>
                    </a:lnTo>
                    <a:lnTo>
                      <a:pt x="392" y="4"/>
                    </a:lnTo>
                    <a:lnTo>
                      <a:pt x="391" y="9"/>
                    </a:lnTo>
                    <a:lnTo>
                      <a:pt x="391" y="15"/>
                    </a:lnTo>
                    <a:lnTo>
                      <a:pt x="393" y="19"/>
                    </a:lnTo>
                    <a:lnTo>
                      <a:pt x="395" y="24"/>
                    </a:lnTo>
                    <a:lnTo>
                      <a:pt x="395" y="35"/>
                    </a:lnTo>
                    <a:lnTo>
                      <a:pt x="389" y="39"/>
                    </a:lnTo>
                    <a:lnTo>
                      <a:pt x="384" y="39"/>
                    </a:lnTo>
                    <a:lnTo>
                      <a:pt x="380" y="28"/>
                    </a:lnTo>
                    <a:lnTo>
                      <a:pt x="375" y="24"/>
                    </a:lnTo>
                    <a:lnTo>
                      <a:pt x="194" y="38"/>
                    </a:lnTo>
                    <a:lnTo>
                      <a:pt x="190" y="32"/>
                    </a:lnTo>
                    <a:lnTo>
                      <a:pt x="189" y="27"/>
                    </a:lnTo>
                    <a:lnTo>
                      <a:pt x="182" y="16"/>
                    </a:lnTo>
                    <a:lnTo>
                      <a:pt x="72" y="28"/>
                    </a:lnTo>
                    <a:lnTo>
                      <a:pt x="7" y="35"/>
                    </a:lnTo>
                    <a:lnTo>
                      <a:pt x="2" y="39"/>
                    </a:lnTo>
                    <a:lnTo>
                      <a:pt x="0" y="46"/>
                    </a:lnTo>
                    <a:lnTo>
                      <a:pt x="8" y="57"/>
                    </a:lnTo>
                    <a:lnTo>
                      <a:pt x="14" y="60"/>
                    </a:lnTo>
                    <a:lnTo>
                      <a:pt x="19" y="65"/>
                    </a:lnTo>
                    <a:lnTo>
                      <a:pt x="16" y="72"/>
                    </a:lnTo>
                    <a:lnTo>
                      <a:pt x="16" y="74"/>
                    </a:lnTo>
                    <a:lnTo>
                      <a:pt x="18" y="77"/>
                    </a:lnTo>
                    <a:lnTo>
                      <a:pt x="23" y="78"/>
                    </a:lnTo>
                    <a:lnTo>
                      <a:pt x="23" y="81"/>
                    </a:lnTo>
                    <a:lnTo>
                      <a:pt x="19" y="87"/>
                    </a:lnTo>
                    <a:lnTo>
                      <a:pt x="16" y="92"/>
                    </a:lnTo>
                    <a:lnTo>
                      <a:pt x="19" y="92"/>
                    </a:lnTo>
                    <a:lnTo>
                      <a:pt x="25" y="91"/>
                    </a:lnTo>
                    <a:lnTo>
                      <a:pt x="30" y="87"/>
                    </a:lnTo>
                    <a:lnTo>
                      <a:pt x="34" y="80"/>
                    </a:lnTo>
                    <a:lnTo>
                      <a:pt x="37" y="74"/>
                    </a:lnTo>
                    <a:lnTo>
                      <a:pt x="35" y="73"/>
                    </a:lnTo>
                    <a:lnTo>
                      <a:pt x="35" y="72"/>
                    </a:lnTo>
                    <a:lnTo>
                      <a:pt x="38" y="69"/>
                    </a:lnTo>
                    <a:lnTo>
                      <a:pt x="41" y="76"/>
                    </a:lnTo>
                    <a:lnTo>
                      <a:pt x="44" y="70"/>
                    </a:lnTo>
                    <a:lnTo>
                      <a:pt x="46" y="65"/>
                    </a:lnTo>
                    <a:lnTo>
                      <a:pt x="46" y="70"/>
                    </a:lnTo>
                    <a:lnTo>
                      <a:pt x="53" y="74"/>
                    </a:lnTo>
                    <a:lnTo>
                      <a:pt x="49" y="80"/>
                    </a:lnTo>
                    <a:lnTo>
                      <a:pt x="41" y="83"/>
                    </a:lnTo>
                    <a:lnTo>
                      <a:pt x="38" y="83"/>
                    </a:lnTo>
                    <a:lnTo>
                      <a:pt x="45" y="83"/>
                    </a:lnTo>
                    <a:lnTo>
                      <a:pt x="60" y="78"/>
                    </a:lnTo>
                    <a:lnTo>
                      <a:pt x="75" y="77"/>
                    </a:lnTo>
                    <a:lnTo>
                      <a:pt x="76" y="76"/>
                    </a:lnTo>
                    <a:lnTo>
                      <a:pt x="87" y="66"/>
                    </a:lnTo>
                    <a:lnTo>
                      <a:pt x="88" y="72"/>
                    </a:lnTo>
                    <a:lnTo>
                      <a:pt x="94" y="69"/>
                    </a:lnTo>
                    <a:lnTo>
                      <a:pt x="99" y="68"/>
                    </a:lnTo>
                    <a:lnTo>
                      <a:pt x="109" y="72"/>
                    </a:lnTo>
                    <a:lnTo>
                      <a:pt x="111" y="76"/>
                    </a:lnTo>
                    <a:lnTo>
                      <a:pt x="106" y="74"/>
                    </a:lnTo>
                    <a:lnTo>
                      <a:pt x="101" y="73"/>
                    </a:lnTo>
                    <a:lnTo>
                      <a:pt x="96" y="73"/>
                    </a:lnTo>
                    <a:lnTo>
                      <a:pt x="95" y="76"/>
                    </a:lnTo>
                    <a:lnTo>
                      <a:pt x="84" y="76"/>
                    </a:lnTo>
                    <a:lnTo>
                      <a:pt x="90" y="77"/>
                    </a:lnTo>
                    <a:lnTo>
                      <a:pt x="94" y="77"/>
                    </a:lnTo>
                    <a:lnTo>
                      <a:pt x="115" y="83"/>
                    </a:lnTo>
                    <a:lnTo>
                      <a:pt x="129" y="87"/>
                    </a:lnTo>
                    <a:lnTo>
                      <a:pt x="140" y="92"/>
                    </a:lnTo>
                    <a:lnTo>
                      <a:pt x="139" y="88"/>
                    </a:lnTo>
                    <a:lnTo>
                      <a:pt x="133" y="84"/>
                    </a:lnTo>
                    <a:lnTo>
                      <a:pt x="130" y="80"/>
                    </a:lnTo>
                    <a:lnTo>
                      <a:pt x="136" y="80"/>
                    </a:lnTo>
                    <a:lnTo>
                      <a:pt x="141" y="83"/>
                    </a:lnTo>
                    <a:lnTo>
                      <a:pt x="149" y="76"/>
                    </a:lnTo>
                    <a:lnTo>
                      <a:pt x="148" y="81"/>
                    </a:lnTo>
                    <a:lnTo>
                      <a:pt x="144" y="83"/>
                    </a:lnTo>
                    <a:lnTo>
                      <a:pt x="141" y="87"/>
                    </a:lnTo>
                    <a:lnTo>
                      <a:pt x="149" y="92"/>
                    </a:lnTo>
                    <a:lnTo>
                      <a:pt x="155" y="91"/>
                    </a:lnTo>
                    <a:lnTo>
                      <a:pt x="157" y="96"/>
                    </a:lnTo>
                    <a:lnTo>
                      <a:pt x="163" y="96"/>
                    </a:lnTo>
                    <a:lnTo>
                      <a:pt x="160" y="100"/>
                    </a:lnTo>
                    <a:lnTo>
                      <a:pt x="155" y="96"/>
                    </a:lnTo>
                    <a:lnTo>
                      <a:pt x="144" y="92"/>
                    </a:lnTo>
                    <a:lnTo>
                      <a:pt x="149" y="97"/>
                    </a:lnTo>
                    <a:lnTo>
                      <a:pt x="153" y="100"/>
                    </a:lnTo>
                    <a:lnTo>
                      <a:pt x="156" y="102"/>
                    </a:lnTo>
                    <a:lnTo>
                      <a:pt x="153" y="102"/>
                    </a:lnTo>
                    <a:lnTo>
                      <a:pt x="159" y="104"/>
                    </a:lnTo>
                    <a:lnTo>
                      <a:pt x="164" y="106"/>
                    </a:lnTo>
                    <a:lnTo>
                      <a:pt x="170" y="111"/>
                    </a:lnTo>
                    <a:lnTo>
                      <a:pt x="172" y="116"/>
                    </a:lnTo>
                    <a:lnTo>
                      <a:pt x="174" y="122"/>
                    </a:lnTo>
                    <a:lnTo>
                      <a:pt x="168" y="123"/>
                    </a:lnTo>
                    <a:lnTo>
                      <a:pt x="167" y="118"/>
                    </a:lnTo>
                    <a:lnTo>
                      <a:pt x="166" y="112"/>
                    </a:lnTo>
                    <a:lnTo>
                      <a:pt x="166" y="118"/>
                    </a:lnTo>
                    <a:lnTo>
                      <a:pt x="167" y="123"/>
                    </a:lnTo>
                    <a:lnTo>
                      <a:pt x="172" y="126"/>
                    </a:lnTo>
                    <a:lnTo>
                      <a:pt x="178" y="125"/>
                    </a:lnTo>
                    <a:lnTo>
                      <a:pt x="181" y="123"/>
                    </a:lnTo>
                    <a:lnTo>
                      <a:pt x="191" y="121"/>
                    </a:lnTo>
                    <a:lnTo>
                      <a:pt x="195" y="121"/>
                    </a:lnTo>
                    <a:lnTo>
                      <a:pt x="197" y="118"/>
                    </a:lnTo>
                    <a:lnTo>
                      <a:pt x="202" y="112"/>
                    </a:lnTo>
                    <a:lnTo>
                      <a:pt x="204" y="115"/>
                    </a:lnTo>
                    <a:lnTo>
                      <a:pt x="209" y="115"/>
                    </a:lnTo>
                    <a:lnTo>
                      <a:pt x="224" y="102"/>
                    </a:lnTo>
                    <a:lnTo>
                      <a:pt x="229" y="100"/>
                    </a:lnTo>
                    <a:lnTo>
                      <a:pt x="233" y="99"/>
                    </a:lnTo>
                    <a:lnTo>
                      <a:pt x="239" y="100"/>
                    </a:lnTo>
                    <a:lnTo>
                      <a:pt x="236" y="95"/>
                    </a:lnTo>
                    <a:lnTo>
                      <a:pt x="231" y="92"/>
                    </a:lnTo>
                    <a:lnTo>
                      <a:pt x="238" y="95"/>
                    </a:lnTo>
                    <a:lnTo>
                      <a:pt x="235" y="92"/>
                    </a:lnTo>
                    <a:lnTo>
                      <a:pt x="238" y="87"/>
                    </a:lnTo>
                    <a:lnTo>
                      <a:pt x="243" y="83"/>
                    </a:lnTo>
                    <a:lnTo>
                      <a:pt x="252" y="81"/>
                    </a:lnTo>
                    <a:lnTo>
                      <a:pt x="258" y="80"/>
                    </a:lnTo>
                    <a:lnTo>
                      <a:pt x="262" y="80"/>
                    </a:lnTo>
                    <a:lnTo>
                      <a:pt x="273" y="87"/>
                    </a:lnTo>
                    <a:lnTo>
                      <a:pt x="278" y="87"/>
                    </a:lnTo>
                    <a:lnTo>
                      <a:pt x="289" y="93"/>
                    </a:lnTo>
                    <a:lnTo>
                      <a:pt x="296" y="104"/>
                    </a:lnTo>
                    <a:lnTo>
                      <a:pt x="308" y="110"/>
                    </a:lnTo>
                    <a:lnTo>
                      <a:pt x="309" y="115"/>
                    </a:lnTo>
                    <a:lnTo>
                      <a:pt x="311" y="121"/>
                    </a:lnTo>
                    <a:lnTo>
                      <a:pt x="326" y="130"/>
                    </a:lnTo>
                    <a:lnTo>
                      <a:pt x="330" y="135"/>
                    </a:lnTo>
                    <a:lnTo>
                      <a:pt x="335" y="138"/>
                    </a:lnTo>
                    <a:lnTo>
                      <a:pt x="338" y="144"/>
                    </a:lnTo>
                    <a:lnTo>
                      <a:pt x="343" y="145"/>
                    </a:lnTo>
                    <a:lnTo>
                      <a:pt x="354" y="144"/>
                    </a:lnTo>
                    <a:lnTo>
                      <a:pt x="362" y="152"/>
                    </a:lnTo>
                    <a:lnTo>
                      <a:pt x="362" y="156"/>
                    </a:lnTo>
                    <a:lnTo>
                      <a:pt x="366" y="161"/>
                    </a:lnTo>
                    <a:lnTo>
                      <a:pt x="372" y="164"/>
                    </a:lnTo>
                    <a:lnTo>
                      <a:pt x="372" y="169"/>
                    </a:lnTo>
                    <a:lnTo>
                      <a:pt x="373" y="172"/>
                    </a:lnTo>
                    <a:lnTo>
                      <a:pt x="375" y="187"/>
                    </a:lnTo>
                    <a:lnTo>
                      <a:pt x="376" y="192"/>
                    </a:lnTo>
                    <a:lnTo>
                      <a:pt x="376" y="199"/>
                    </a:lnTo>
                    <a:lnTo>
                      <a:pt x="369" y="225"/>
                    </a:lnTo>
                    <a:lnTo>
                      <a:pt x="372" y="230"/>
                    </a:lnTo>
                    <a:lnTo>
                      <a:pt x="372" y="241"/>
                    </a:lnTo>
                    <a:lnTo>
                      <a:pt x="369" y="249"/>
                    </a:lnTo>
                    <a:lnTo>
                      <a:pt x="372" y="255"/>
                    </a:lnTo>
                    <a:lnTo>
                      <a:pt x="377" y="260"/>
                    </a:lnTo>
                    <a:lnTo>
                      <a:pt x="372" y="252"/>
                    </a:lnTo>
                    <a:lnTo>
                      <a:pt x="383" y="259"/>
                    </a:lnTo>
                    <a:lnTo>
                      <a:pt x="383" y="260"/>
                    </a:lnTo>
                    <a:lnTo>
                      <a:pt x="387" y="256"/>
                    </a:lnTo>
                    <a:lnTo>
                      <a:pt x="389" y="245"/>
                    </a:lnTo>
                    <a:lnTo>
                      <a:pt x="384" y="245"/>
                    </a:lnTo>
                    <a:lnTo>
                      <a:pt x="383" y="244"/>
                    </a:lnTo>
                    <a:lnTo>
                      <a:pt x="383" y="239"/>
                    </a:lnTo>
                    <a:lnTo>
                      <a:pt x="379" y="234"/>
                    </a:lnTo>
                    <a:lnTo>
                      <a:pt x="379" y="234"/>
                    </a:lnTo>
                    <a:lnTo>
                      <a:pt x="389" y="240"/>
                    </a:lnTo>
                    <a:lnTo>
                      <a:pt x="391" y="245"/>
                    </a:lnTo>
                    <a:lnTo>
                      <a:pt x="396" y="240"/>
                    </a:lnTo>
                    <a:lnTo>
                      <a:pt x="402" y="245"/>
                    </a:lnTo>
                    <a:lnTo>
                      <a:pt x="402" y="249"/>
                    </a:lnTo>
                    <a:lnTo>
                      <a:pt x="393" y="264"/>
                    </a:lnTo>
                    <a:lnTo>
                      <a:pt x="391" y="274"/>
                    </a:lnTo>
                    <a:lnTo>
                      <a:pt x="387" y="275"/>
                    </a:lnTo>
                    <a:lnTo>
                      <a:pt x="387" y="279"/>
                    </a:lnTo>
                    <a:lnTo>
                      <a:pt x="381" y="275"/>
                    </a:lnTo>
                    <a:lnTo>
                      <a:pt x="385" y="281"/>
                    </a:lnTo>
                    <a:lnTo>
                      <a:pt x="395" y="285"/>
                    </a:lnTo>
                    <a:lnTo>
                      <a:pt x="398" y="290"/>
                    </a:lnTo>
                    <a:lnTo>
                      <a:pt x="398" y="293"/>
                    </a:lnTo>
                    <a:lnTo>
                      <a:pt x="408" y="312"/>
                    </a:lnTo>
                    <a:lnTo>
                      <a:pt x="412" y="316"/>
                    </a:lnTo>
                    <a:lnTo>
                      <a:pt x="421" y="325"/>
                    </a:lnTo>
                    <a:lnTo>
                      <a:pt x="425" y="327"/>
                    </a:lnTo>
                    <a:lnTo>
                      <a:pt x="430" y="325"/>
                    </a:lnTo>
                    <a:lnTo>
                      <a:pt x="433" y="327"/>
                    </a:lnTo>
                    <a:lnTo>
                      <a:pt x="430" y="323"/>
                    </a:lnTo>
                    <a:lnTo>
                      <a:pt x="427" y="317"/>
                    </a:lnTo>
                    <a:lnTo>
                      <a:pt x="423" y="313"/>
                    </a:lnTo>
                    <a:lnTo>
                      <a:pt x="429" y="314"/>
                    </a:lnTo>
                    <a:lnTo>
                      <a:pt x="430" y="317"/>
                    </a:lnTo>
                    <a:lnTo>
                      <a:pt x="441" y="312"/>
                    </a:lnTo>
                    <a:lnTo>
                      <a:pt x="441" y="313"/>
                    </a:lnTo>
                    <a:lnTo>
                      <a:pt x="436" y="317"/>
                    </a:lnTo>
                    <a:lnTo>
                      <a:pt x="440" y="323"/>
                    </a:lnTo>
                    <a:lnTo>
                      <a:pt x="438" y="332"/>
                    </a:lnTo>
                    <a:lnTo>
                      <a:pt x="440" y="338"/>
                    </a:lnTo>
                    <a:lnTo>
                      <a:pt x="442" y="343"/>
                    </a:lnTo>
                    <a:lnTo>
                      <a:pt x="442" y="347"/>
                    </a:lnTo>
                    <a:lnTo>
                      <a:pt x="446" y="346"/>
                    </a:lnTo>
                    <a:lnTo>
                      <a:pt x="452" y="340"/>
                    </a:lnTo>
                    <a:lnTo>
                      <a:pt x="453" y="336"/>
                    </a:lnTo>
                    <a:lnTo>
                      <a:pt x="460" y="329"/>
                    </a:lnTo>
                    <a:lnTo>
                      <a:pt x="455" y="338"/>
                    </a:lnTo>
                    <a:lnTo>
                      <a:pt x="453" y="343"/>
                    </a:lnTo>
                    <a:lnTo>
                      <a:pt x="449" y="348"/>
                    </a:lnTo>
                    <a:lnTo>
                      <a:pt x="450" y="351"/>
                    </a:lnTo>
                    <a:lnTo>
                      <a:pt x="455" y="352"/>
                    </a:lnTo>
                    <a:lnTo>
                      <a:pt x="460" y="358"/>
                    </a:lnTo>
                    <a:lnTo>
                      <a:pt x="465" y="377"/>
                    </a:lnTo>
                    <a:lnTo>
                      <a:pt x="475" y="388"/>
                    </a:lnTo>
                    <a:lnTo>
                      <a:pt x="479" y="388"/>
                    </a:lnTo>
                    <a:lnTo>
                      <a:pt x="474" y="389"/>
                    </a:lnTo>
                    <a:lnTo>
                      <a:pt x="479" y="393"/>
                    </a:lnTo>
                    <a:lnTo>
                      <a:pt x="484" y="392"/>
                    </a:lnTo>
                    <a:lnTo>
                      <a:pt x="490" y="392"/>
                    </a:lnTo>
                    <a:lnTo>
                      <a:pt x="493" y="392"/>
                    </a:lnTo>
                    <a:lnTo>
                      <a:pt x="502" y="396"/>
                    </a:lnTo>
                    <a:lnTo>
                      <a:pt x="505" y="401"/>
                    </a:lnTo>
                    <a:lnTo>
                      <a:pt x="509" y="405"/>
                    </a:lnTo>
                    <a:lnTo>
                      <a:pt x="516" y="415"/>
                    </a:lnTo>
                    <a:lnTo>
                      <a:pt x="518" y="420"/>
                    </a:lnTo>
                    <a:lnTo>
                      <a:pt x="528" y="430"/>
                    </a:lnTo>
                    <a:lnTo>
                      <a:pt x="532" y="431"/>
                    </a:lnTo>
                    <a:lnTo>
                      <a:pt x="537" y="431"/>
                    </a:lnTo>
                    <a:lnTo>
                      <a:pt x="543" y="435"/>
                    </a:lnTo>
                    <a:lnTo>
                      <a:pt x="540" y="441"/>
                    </a:lnTo>
                    <a:lnTo>
                      <a:pt x="533" y="438"/>
                    </a:lnTo>
                    <a:lnTo>
                      <a:pt x="528" y="434"/>
                    </a:lnTo>
                    <a:lnTo>
                      <a:pt x="524" y="439"/>
                    </a:lnTo>
                    <a:lnTo>
                      <a:pt x="526" y="443"/>
                    </a:lnTo>
                    <a:lnTo>
                      <a:pt x="530" y="449"/>
                    </a:lnTo>
                    <a:lnTo>
                      <a:pt x="541" y="446"/>
                    </a:lnTo>
                    <a:lnTo>
                      <a:pt x="548" y="442"/>
                    </a:lnTo>
                    <a:lnTo>
                      <a:pt x="554" y="443"/>
                    </a:lnTo>
                    <a:lnTo>
                      <a:pt x="559" y="443"/>
                    </a:lnTo>
                    <a:lnTo>
                      <a:pt x="563" y="441"/>
                    </a:lnTo>
                    <a:lnTo>
                      <a:pt x="567" y="435"/>
                    </a:lnTo>
                    <a:lnTo>
                      <a:pt x="573" y="432"/>
                    </a:lnTo>
                    <a:lnTo>
                      <a:pt x="578" y="435"/>
                    </a:lnTo>
                    <a:lnTo>
                      <a:pt x="575" y="432"/>
                    </a:lnTo>
                    <a:lnTo>
                      <a:pt x="582" y="435"/>
                    </a:lnTo>
                    <a:lnTo>
                      <a:pt x="579" y="430"/>
                    </a:lnTo>
                    <a:lnTo>
                      <a:pt x="582" y="424"/>
                    </a:lnTo>
                    <a:lnTo>
                      <a:pt x="585" y="419"/>
                    </a:lnTo>
                    <a:lnTo>
                      <a:pt x="582" y="409"/>
                    </a:lnTo>
                    <a:lnTo>
                      <a:pt x="583" y="407"/>
                    </a:lnTo>
                    <a:lnTo>
                      <a:pt x="582" y="401"/>
                    </a:lnTo>
                    <a:lnTo>
                      <a:pt x="585" y="396"/>
                    </a:lnTo>
                    <a:lnTo>
                      <a:pt x="585" y="390"/>
                    </a:lnTo>
                    <a:lnTo>
                      <a:pt x="589" y="386"/>
                    </a:lnTo>
                    <a:lnTo>
                      <a:pt x="589" y="381"/>
                    </a:lnTo>
                    <a:lnTo>
                      <a:pt x="590" y="375"/>
                    </a:lnTo>
                    <a:lnTo>
                      <a:pt x="593" y="381"/>
                    </a:lnTo>
                    <a:lnTo>
                      <a:pt x="593" y="375"/>
                    </a:lnTo>
                    <a:close/>
                    <a:moveTo>
                      <a:pt x="564" y="465"/>
                    </a:moveTo>
                    <a:lnTo>
                      <a:pt x="564" y="464"/>
                    </a:lnTo>
                    <a:lnTo>
                      <a:pt x="562" y="466"/>
                    </a:lnTo>
                    <a:lnTo>
                      <a:pt x="564" y="465"/>
                    </a:lnTo>
                    <a:close/>
                    <a:moveTo>
                      <a:pt x="493" y="500"/>
                    </a:moveTo>
                    <a:lnTo>
                      <a:pt x="498" y="499"/>
                    </a:lnTo>
                    <a:lnTo>
                      <a:pt x="494" y="499"/>
                    </a:lnTo>
                    <a:lnTo>
                      <a:pt x="493" y="500"/>
                    </a:lnTo>
                    <a:close/>
                    <a:moveTo>
                      <a:pt x="50" y="83"/>
                    </a:moveTo>
                    <a:lnTo>
                      <a:pt x="46" y="84"/>
                    </a:lnTo>
                    <a:lnTo>
                      <a:pt x="41" y="87"/>
                    </a:lnTo>
                    <a:lnTo>
                      <a:pt x="29" y="88"/>
                    </a:lnTo>
                    <a:lnTo>
                      <a:pt x="34" y="88"/>
                    </a:lnTo>
                    <a:lnTo>
                      <a:pt x="68" y="78"/>
                    </a:lnTo>
                    <a:lnTo>
                      <a:pt x="79" y="77"/>
                    </a:lnTo>
                    <a:lnTo>
                      <a:pt x="75" y="77"/>
                    </a:lnTo>
                    <a:lnTo>
                      <a:pt x="64" y="78"/>
                    </a:lnTo>
                    <a:lnTo>
                      <a:pt x="50" y="83"/>
                    </a:lnTo>
                    <a:close/>
                    <a:moveTo>
                      <a:pt x="486" y="504"/>
                    </a:moveTo>
                    <a:lnTo>
                      <a:pt x="491" y="502"/>
                    </a:lnTo>
                    <a:lnTo>
                      <a:pt x="486" y="502"/>
                    </a:lnTo>
                    <a:lnTo>
                      <a:pt x="486" y="504"/>
                    </a:lnTo>
                    <a:close/>
                    <a:moveTo>
                      <a:pt x="210" y="121"/>
                    </a:moveTo>
                    <a:lnTo>
                      <a:pt x="205" y="122"/>
                    </a:lnTo>
                    <a:lnTo>
                      <a:pt x="201" y="126"/>
                    </a:lnTo>
                    <a:lnTo>
                      <a:pt x="195" y="129"/>
                    </a:lnTo>
                    <a:lnTo>
                      <a:pt x="190" y="129"/>
                    </a:lnTo>
                    <a:lnTo>
                      <a:pt x="194" y="130"/>
                    </a:lnTo>
                    <a:lnTo>
                      <a:pt x="200" y="127"/>
                    </a:lnTo>
                    <a:lnTo>
                      <a:pt x="201" y="126"/>
                    </a:lnTo>
                    <a:lnTo>
                      <a:pt x="212" y="119"/>
                    </a:lnTo>
                    <a:lnTo>
                      <a:pt x="217" y="114"/>
                    </a:lnTo>
                    <a:lnTo>
                      <a:pt x="210" y="118"/>
                    </a:lnTo>
                    <a:lnTo>
                      <a:pt x="210" y="121"/>
                    </a:lnTo>
                    <a:close/>
                    <a:moveTo>
                      <a:pt x="433" y="350"/>
                    </a:moveTo>
                    <a:lnTo>
                      <a:pt x="433" y="350"/>
                    </a:lnTo>
                    <a:lnTo>
                      <a:pt x="437" y="355"/>
                    </a:lnTo>
                    <a:lnTo>
                      <a:pt x="438" y="357"/>
                    </a:lnTo>
                    <a:lnTo>
                      <a:pt x="444" y="354"/>
                    </a:lnTo>
                    <a:lnTo>
                      <a:pt x="438" y="355"/>
                    </a:lnTo>
                    <a:lnTo>
                      <a:pt x="433" y="350"/>
                    </a:lnTo>
                    <a:close/>
                    <a:moveTo>
                      <a:pt x="585" y="431"/>
                    </a:moveTo>
                    <a:lnTo>
                      <a:pt x="581" y="441"/>
                    </a:lnTo>
                    <a:lnTo>
                      <a:pt x="574" y="451"/>
                    </a:lnTo>
                    <a:lnTo>
                      <a:pt x="574" y="453"/>
                    </a:lnTo>
                    <a:lnTo>
                      <a:pt x="571" y="457"/>
                    </a:lnTo>
                    <a:lnTo>
                      <a:pt x="582" y="441"/>
                    </a:lnTo>
                    <a:lnTo>
                      <a:pt x="590" y="422"/>
                    </a:lnTo>
                    <a:lnTo>
                      <a:pt x="585" y="426"/>
                    </a:lnTo>
                    <a:lnTo>
                      <a:pt x="585" y="431"/>
                    </a:lnTo>
                    <a:close/>
                    <a:moveTo>
                      <a:pt x="593" y="409"/>
                    </a:moveTo>
                    <a:lnTo>
                      <a:pt x="593" y="415"/>
                    </a:lnTo>
                    <a:lnTo>
                      <a:pt x="593" y="409"/>
                    </a:lnTo>
                    <a:lnTo>
                      <a:pt x="593" y="409"/>
                    </a:lnTo>
                    <a:close/>
                  </a:path>
                </a:pathLst>
              </a:custGeom>
              <a:solidFill>
                <a:schemeClr val="accent3">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44" name="Freeform 179"/>
              <p:cNvSpPr>
                <a:spLocks noEditPoints="1"/>
              </p:cNvSpPr>
              <p:nvPr/>
            </p:nvSpPr>
            <p:spPr bwMode="auto">
              <a:xfrm>
                <a:off x="8350401" y="2784361"/>
                <a:ext cx="215575" cy="513935"/>
              </a:xfrm>
              <a:custGeom>
                <a:avLst/>
                <a:gdLst/>
                <a:ahLst/>
                <a:cxnLst>
                  <a:cxn ang="0">
                    <a:pos x="83" y="88"/>
                  </a:cxn>
                  <a:cxn ang="0">
                    <a:pos x="81" y="65"/>
                  </a:cxn>
                  <a:cxn ang="0">
                    <a:pos x="65" y="65"/>
                  </a:cxn>
                  <a:cxn ang="0">
                    <a:pos x="61" y="50"/>
                  </a:cxn>
                  <a:cxn ang="0">
                    <a:pos x="66" y="45"/>
                  </a:cxn>
                  <a:cxn ang="0">
                    <a:pos x="70" y="36"/>
                  </a:cxn>
                  <a:cxn ang="0">
                    <a:pos x="73" y="23"/>
                  </a:cxn>
                  <a:cxn ang="0">
                    <a:pos x="18" y="0"/>
                  </a:cxn>
                  <a:cxn ang="0">
                    <a:pos x="11" y="11"/>
                  </a:cxn>
                  <a:cxn ang="0">
                    <a:pos x="4" y="30"/>
                  </a:cxn>
                  <a:cxn ang="0">
                    <a:pos x="1" y="40"/>
                  </a:cxn>
                  <a:cxn ang="0">
                    <a:pos x="5" y="45"/>
                  </a:cxn>
                  <a:cxn ang="0">
                    <a:pos x="0" y="55"/>
                  </a:cxn>
                  <a:cxn ang="0">
                    <a:pos x="7" y="69"/>
                  </a:cxn>
                  <a:cxn ang="0">
                    <a:pos x="14" y="76"/>
                  </a:cxn>
                  <a:cxn ang="0">
                    <a:pos x="22" y="80"/>
                  </a:cxn>
                  <a:cxn ang="0">
                    <a:pos x="38" y="95"/>
                  </a:cxn>
                  <a:cxn ang="0">
                    <a:pos x="28" y="106"/>
                  </a:cxn>
                  <a:cxn ang="0">
                    <a:pos x="23" y="112"/>
                  </a:cxn>
                  <a:cxn ang="0">
                    <a:pos x="23" y="113"/>
                  </a:cxn>
                  <a:cxn ang="0">
                    <a:pos x="20" y="124"/>
                  </a:cxn>
                  <a:cxn ang="0">
                    <a:pos x="14" y="128"/>
                  </a:cxn>
                  <a:cxn ang="0">
                    <a:pos x="5" y="135"/>
                  </a:cxn>
                  <a:cxn ang="0">
                    <a:pos x="1" y="147"/>
                  </a:cxn>
                  <a:cxn ang="0">
                    <a:pos x="0" y="152"/>
                  </a:cxn>
                  <a:cxn ang="0">
                    <a:pos x="3" y="158"/>
                  </a:cxn>
                  <a:cxn ang="0">
                    <a:pos x="12" y="168"/>
                  </a:cxn>
                  <a:cxn ang="0">
                    <a:pos x="23" y="173"/>
                  </a:cxn>
                  <a:cxn ang="0">
                    <a:pos x="37" y="178"/>
                  </a:cxn>
                  <a:cxn ang="0">
                    <a:pos x="49" y="183"/>
                  </a:cxn>
                  <a:cxn ang="0">
                    <a:pos x="47" y="197"/>
                  </a:cxn>
                  <a:cxn ang="0">
                    <a:pos x="56" y="193"/>
                  </a:cxn>
                  <a:cxn ang="0">
                    <a:pos x="61" y="182"/>
                  </a:cxn>
                  <a:cxn ang="0">
                    <a:pos x="65" y="166"/>
                  </a:cxn>
                  <a:cxn ang="0">
                    <a:pos x="62" y="163"/>
                  </a:cxn>
                  <a:cxn ang="0">
                    <a:pos x="72" y="158"/>
                  </a:cxn>
                  <a:cxn ang="0">
                    <a:pos x="73" y="148"/>
                  </a:cxn>
                  <a:cxn ang="0">
                    <a:pos x="76" y="140"/>
                  </a:cxn>
                  <a:cxn ang="0">
                    <a:pos x="80" y="129"/>
                  </a:cxn>
                  <a:cxn ang="0">
                    <a:pos x="80" y="118"/>
                  </a:cxn>
                  <a:cxn ang="0">
                    <a:pos x="80" y="106"/>
                  </a:cxn>
                  <a:cxn ang="0">
                    <a:pos x="80" y="99"/>
                  </a:cxn>
                  <a:cxn ang="0">
                    <a:pos x="84" y="99"/>
                  </a:cxn>
                  <a:cxn ang="0">
                    <a:pos x="84" y="114"/>
                  </a:cxn>
                  <a:cxn ang="0">
                    <a:pos x="84" y="94"/>
                  </a:cxn>
                  <a:cxn ang="0">
                    <a:pos x="84" y="122"/>
                  </a:cxn>
                  <a:cxn ang="0">
                    <a:pos x="84" y="128"/>
                  </a:cxn>
                </a:cxnLst>
                <a:rect l="0" t="0" r="r" b="b"/>
                <a:pathLst>
                  <a:path w="85" h="197">
                    <a:moveTo>
                      <a:pt x="84" y="94"/>
                    </a:moveTo>
                    <a:lnTo>
                      <a:pt x="83" y="88"/>
                    </a:lnTo>
                    <a:lnTo>
                      <a:pt x="83" y="72"/>
                    </a:lnTo>
                    <a:lnTo>
                      <a:pt x="81" y="65"/>
                    </a:lnTo>
                    <a:lnTo>
                      <a:pt x="70" y="64"/>
                    </a:lnTo>
                    <a:lnTo>
                      <a:pt x="65" y="65"/>
                    </a:lnTo>
                    <a:lnTo>
                      <a:pt x="61" y="65"/>
                    </a:lnTo>
                    <a:lnTo>
                      <a:pt x="61" y="50"/>
                    </a:lnTo>
                    <a:lnTo>
                      <a:pt x="65" y="44"/>
                    </a:lnTo>
                    <a:lnTo>
                      <a:pt x="66" y="45"/>
                    </a:lnTo>
                    <a:lnTo>
                      <a:pt x="70" y="40"/>
                    </a:lnTo>
                    <a:lnTo>
                      <a:pt x="70" y="36"/>
                    </a:lnTo>
                    <a:lnTo>
                      <a:pt x="73" y="29"/>
                    </a:lnTo>
                    <a:lnTo>
                      <a:pt x="73" y="23"/>
                    </a:lnTo>
                    <a:lnTo>
                      <a:pt x="73" y="18"/>
                    </a:lnTo>
                    <a:lnTo>
                      <a:pt x="18" y="0"/>
                    </a:lnTo>
                    <a:lnTo>
                      <a:pt x="12" y="6"/>
                    </a:lnTo>
                    <a:lnTo>
                      <a:pt x="11" y="11"/>
                    </a:lnTo>
                    <a:lnTo>
                      <a:pt x="11" y="17"/>
                    </a:lnTo>
                    <a:lnTo>
                      <a:pt x="4" y="30"/>
                    </a:lnTo>
                    <a:lnTo>
                      <a:pt x="0" y="36"/>
                    </a:lnTo>
                    <a:lnTo>
                      <a:pt x="1" y="40"/>
                    </a:lnTo>
                    <a:lnTo>
                      <a:pt x="3" y="40"/>
                    </a:lnTo>
                    <a:lnTo>
                      <a:pt x="5" y="45"/>
                    </a:lnTo>
                    <a:lnTo>
                      <a:pt x="4" y="50"/>
                    </a:lnTo>
                    <a:lnTo>
                      <a:pt x="0" y="55"/>
                    </a:lnTo>
                    <a:lnTo>
                      <a:pt x="1" y="64"/>
                    </a:lnTo>
                    <a:lnTo>
                      <a:pt x="7" y="69"/>
                    </a:lnTo>
                    <a:lnTo>
                      <a:pt x="12" y="71"/>
                    </a:lnTo>
                    <a:lnTo>
                      <a:pt x="14" y="76"/>
                    </a:lnTo>
                    <a:lnTo>
                      <a:pt x="18" y="80"/>
                    </a:lnTo>
                    <a:lnTo>
                      <a:pt x="22" y="80"/>
                    </a:lnTo>
                    <a:lnTo>
                      <a:pt x="26" y="86"/>
                    </a:lnTo>
                    <a:lnTo>
                      <a:pt x="38" y="95"/>
                    </a:lnTo>
                    <a:lnTo>
                      <a:pt x="35" y="101"/>
                    </a:lnTo>
                    <a:lnTo>
                      <a:pt x="28" y="106"/>
                    </a:lnTo>
                    <a:lnTo>
                      <a:pt x="26" y="112"/>
                    </a:lnTo>
                    <a:lnTo>
                      <a:pt x="23" y="112"/>
                    </a:lnTo>
                    <a:lnTo>
                      <a:pt x="23" y="113"/>
                    </a:lnTo>
                    <a:lnTo>
                      <a:pt x="23" y="113"/>
                    </a:lnTo>
                    <a:lnTo>
                      <a:pt x="20" y="118"/>
                    </a:lnTo>
                    <a:lnTo>
                      <a:pt x="20" y="124"/>
                    </a:lnTo>
                    <a:lnTo>
                      <a:pt x="15" y="128"/>
                    </a:lnTo>
                    <a:lnTo>
                      <a:pt x="14" y="128"/>
                    </a:lnTo>
                    <a:lnTo>
                      <a:pt x="9" y="131"/>
                    </a:lnTo>
                    <a:lnTo>
                      <a:pt x="5" y="135"/>
                    </a:lnTo>
                    <a:lnTo>
                      <a:pt x="3" y="140"/>
                    </a:lnTo>
                    <a:lnTo>
                      <a:pt x="1" y="147"/>
                    </a:lnTo>
                    <a:lnTo>
                      <a:pt x="0" y="151"/>
                    </a:lnTo>
                    <a:lnTo>
                      <a:pt x="0" y="152"/>
                    </a:lnTo>
                    <a:lnTo>
                      <a:pt x="3" y="158"/>
                    </a:lnTo>
                    <a:lnTo>
                      <a:pt x="3" y="158"/>
                    </a:lnTo>
                    <a:lnTo>
                      <a:pt x="1" y="160"/>
                    </a:lnTo>
                    <a:lnTo>
                      <a:pt x="12" y="168"/>
                    </a:lnTo>
                    <a:lnTo>
                      <a:pt x="18" y="170"/>
                    </a:lnTo>
                    <a:lnTo>
                      <a:pt x="23" y="173"/>
                    </a:lnTo>
                    <a:lnTo>
                      <a:pt x="31" y="179"/>
                    </a:lnTo>
                    <a:lnTo>
                      <a:pt x="37" y="178"/>
                    </a:lnTo>
                    <a:lnTo>
                      <a:pt x="47" y="178"/>
                    </a:lnTo>
                    <a:lnTo>
                      <a:pt x="49" y="183"/>
                    </a:lnTo>
                    <a:lnTo>
                      <a:pt x="47" y="192"/>
                    </a:lnTo>
                    <a:lnTo>
                      <a:pt x="47" y="197"/>
                    </a:lnTo>
                    <a:lnTo>
                      <a:pt x="53" y="197"/>
                    </a:lnTo>
                    <a:lnTo>
                      <a:pt x="56" y="193"/>
                    </a:lnTo>
                    <a:lnTo>
                      <a:pt x="57" y="187"/>
                    </a:lnTo>
                    <a:lnTo>
                      <a:pt x="61" y="182"/>
                    </a:lnTo>
                    <a:lnTo>
                      <a:pt x="62" y="171"/>
                    </a:lnTo>
                    <a:lnTo>
                      <a:pt x="65" y="166"/>
                    </a:lnTo>
                    <a:lnTo>
                      <a:pt x="62" y="166"/>
                    </a:lnTo>
                    <a:lnTo>
                      <a:pt x="62" y="163"/>
                    </a:lnTo>
                    <a:lnTo>
                      <a:pt x="66" y="158"/>
                    </a:lnTo>
                    <a:lnTo>
                      <a:pt x="72" y="158"/>
                    </a:lnTo>
                    <a:lnTo>
                      <a:pt x="69" y="152"/>
                    </a:lnTo>
                    <a:lnTo>
                      <a:pt x="73" y="148"/>
                    </a:lnTo>
                    <a:lnTo>
                      <a:pt x="70" y="143"/>
                    </a:lnTo>
                    <a:lnTo>
                      <a:pt x="76" y="140"/>
                    </a:lnTo>
                    <a:lnTo>
                      <a:pt x="77" y="135"/>
                    </a:lnTo>
                    <a:lnTo>
                      <a:pt x="80" y="129"/>
                    </a:lnTo>
                    <a:lnTo>
                      <a:pt x="83" y="124"/>
                    </a:lnTo>
                    <a:lnTo>
                      <a:pt x="80" y="118"/>
                    </a:lnTo>
                    <a:lnTo>
                      <a:pt x="81" y="114"/>
                    </a:lnTo>
                    <a:lnTo>
                      <a:pt x="80" y="106"/>
                    </a:lnTo>
                    <a:lnTo>
                      <a:pt x="79" y="101"/>
                    </a:lnTo>
                    <a:lnTo>
                      <a:pt x="80" y="99"/>
                    </a:lnTo>
                    <a:lnTo>
                      <a:pt x="81" y="95"/>
                    </a:lnTo>
                    <a:lnTo>
                      <a:pt x="84" y="99"/>
                    </a:lnTo>
                    <a:lnTo>
                      <a:pt x="83" y="105"/>
                    </a:lnTo>
                    <a:lnTo>
                      <a:pt x="84" y="114"/>
                    </a:lnTo>
                    <a:lnTo>
                      <a:pt x="85" y="109"/>
                    </a:lnTo>
                    <a:lnTo>
                      <a:pt x="84" y="94"/>
                    </a:lnTo>
                    <a:close/>
                    <a:moveTo>
                      <a:pt x="84" y="128"/>
                    </a:moveTo>
                    <a:lnTo>
                      <a:pt x="84" y="122"/>
                    </a:lnTo>
                    <a:lnTo>
                      <a:pt x="80" y="139"/>
                    </a:lnTo>
                    <a:lnTo>
                      <a:pt x="84" y="128"/>
                    </a:lnTo>
                    <a:close/>
                  </a:path>
                </a:pathLst>
              </a:custGeom>
              <a:solidFill>
                <a:schemeClr val="bg2"/>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45" name="Freeform 180"/>
              <p:cNvSpPr>
                <a:spLocks noEditPoints="1"/>
              </p:cNvSpPr>
              <p:nvPr/>
            </p:nvSpPr>
            <p:spPr bwMode="auto">
              <a:xfrm>
                <a:off x="7105141" y="3835710"/>
                <a:ext cx="1450690" cy="657419"/>
              </a:xfrm>
              <a:custGeom>
                <a:avLst/>
                <a:gdLst/>
                <a:ahLst/>
                <a:cxnLst>
                  <a:cxn ang="0">
                    <a:pos x="540" y="46"/>
                  </a:cxn>
                  <a:cxn ang="0">
                    <a:pos x="533" y="69"/>
                  </a:cxn>
                  <a:cxn ang="0">
                    <a:pos x="526" y="60"/>
                  </a:cxn>
                  <a:cxn ang="0">
                    <a:pos x="511" y="57"/>
                  </a:cxn>
                  <a:cxn ang="0">
                    <a:pos x="483" y="56"/>
                  </a:cxn>
                  <a:cxn ang="0">
                    <a:pos x="475" y="31"/>
                  </a:cxn>
                  <a:cxn ang="0">
                    <a:pos x="483" y="52"/>
                  </a:cxn>
                  <a:cxn ang="0">
                    <a:pos x="505" y="41"/>
                  </a:cxn>
                  <a:cxn ang="0">
                    <a:pos x="518" y="33"/>
                  </a:cxn>
                  <a:cxn ang="0">
                    <a:pos x="530" y="31"/>
                  </a:cxn>
                  <a:cxn ang="0">
                    <a:pos x="536" y="31"/>
                  </a:cxn>
                  <a:cxn ang="0">
                    <a:pos x="515" y="3"/>
                  </a:cxn>
                  <a:cxn ang="0">
                    <a:pos x="165" y="67"/>
                  </a:cxn>
                  <a:cxn ang="0">
                    <a:pos x="145" y="91"/>
                  </a:cxn>
                  <a:cxn ang="0">
                    <a:pos x="118" y="113"/>
                  </a:cxn>
                  <a:cxn ang="0">
                    <a:pos x="96" y="122"/>
                  </a:cxn>
                  <a:cxn ang="0">
                    <a:pos x="81" y="142"/>
                  </a:cxn>
                  <a:cxn ang="0">
                    <a:pos x="43" y="171"/>
                  </a:cxn>
                  <a:cxn ang="0">
                    <a:pos x="15" y="195"/>
                  </a:cxn>
                  <a:cxn ang="0">
                    <a:pos x="98" y="204"/>
                  </a:cxn>
                  <a:cxn ang="0">
                    <a:pos x="132" y="187"/>
                  </a:cxn>
                  <a:cxn ang="0">
                    <a:pos x="232" y="190"/>
                  </a:cxn>
                  <a:cxn ang="0">
                    <a:pos x="393" y="250"/>
                  </a:cxn>
                  <a:cxn ang="0">
                    <a:pos x="429" y="244"/>
                  </a:cxn>
                  <a:cxn ang="0">
                    <a:pos x="434" y="225"/>
                  </a:cxn>
                  <a:cxn ang="0">
                    <a:pos x="450" y="195"/>
                  </a:cxn>
                  <a:cxn ang="0">
                    <a:pos x="465" y="174"/>
                  </a:cxn>
                  <a:cxn ang="0">
                    <a:pos x="476" y="166"/>
                  </a:cxn>
                  <a:cxn ang="0">
                    <a:pos x="505" y="153"/>
                  </a:cxn>
                  <a:cxn ang="0">
                    <a:pos x="521" y="145"/>
                  </a:cxn>
                  <a:cxn ang="0">
                    <a:pos x="521" y="137"/>
                  </a:cxn>
                  <a:cxn ang="0">
                    <a:pos x="514" y="133"/>
                  </a:cxn>
                  <a:cxn ang="0">
                    <a:pos x="486" y="142"/>
                  </a:cxn>
                  <a:cxn ang="0">
                    <a:pos x="488" y="140"/>
                  </a:cxn>
                  <a:cxn ang="0">
                    <a:pos x="500" y="124"/>
                  </a:cxn>
                  <a:cxn ang="0">
                    <a:pos x="494" y="109"/>
                  </a:cxn>
                  <a:cxn ang="0">
                    <a:pos x="491" y="103"/>
                  </a:cxn>
                  <a:cxn ang="0">
                    <a:pos x="502" y="91"/>
                  </a:cxn>
                  <a:cxn ang="0">
                    <a:pos x="513" y="100"/>
                  </a:cxn>
                  <a:cxn ang="0">
                    <a:pos x="541" y="76"/>
                  </a:cxn>
                  <a:cxn ang="0">
                    <a:pos x="528" y="0"/>
                  </a:cxn>
                  <a:cxn ang="0">
                    <a:pos x="543" y="35"/>
                  </a:cxn>
                  <a:cxn ang="0">
                    <a:pos x="559" y="56"/>
                  </a:cxn>
                  <a:cxn ang="0">
                    <a:pos x="453" y="194"/>
                  </a:cxn>
                  <a:cxn ang="0">
                    <a:pos x="458" y="189"/>
                  </a:cxn>
                  <a:cxn ang="0">
                    <a:pos x="505" y="161"/>
                  </a:cxn>
                  <a:cxn ang="0">
                    <a:pos x="518" y="166"/>
                  </a:cxn>
                  <a:cxn ang="0">
                    <a:pos x="537" y="129"/>
                  </a:cxn>
                  <a:cxn ang="0">
                    <a:pos x="545" y="119"/>
                  </a:cxn>
                  <a:cxn ang="0">
                    <a:pos x="571" y="75"/>
                  </a:cxn>
                  <a:cxn ang="0">
                    <a:pos x="570" y="75"/>
                  </a:cxn>
                  <a:cxn ang="0">
                    <a:pos x="571" y="102"/>
                  </a:cxn>
                </a:cxnLst>
                <a:rect l="0" t="0" r="r" b="b"/>
                <a:pathLst>
                  <a:path w="572" h="252">
                    <a:moveTo>
                      <a:pt x="551" y="72"/>
                    </a:moveTo>
                    <a:lnTo>
                      <a:pt x="549" y="68"/>
                    </a:lnTo>
                    <a:lnTo>
                      <a:pt x="548" y="57"/>
                    </a:lnTo>
                    <a:lnTo>
                      <a:pt x="545" y="52"/>
                    </a:lnTo>
                    <a:lnTo>
                      <a:pt x="540" y="46"/>
                    </a:lnTo>
                    <a:lnTo>
                      <a:pt x="540" y="50"/>
                    </a:lnTo>
                    <a:lnTo>
                      <a:pt x="538" y="53"/>
                    </a:lnTo>
                    <a:lnTo>
                      <a:pt x="532" y="54"/>
                    </a:lnTo>
                    <a:lnTo>
                      <a:pt x="532" y="60"/>
                    </a:lnTo>
                    <a:lnTo>
                      <a:pt x="533" y="69"/>
                    </a:lnTo>
                    <a:lnTo>
                      <a:pt x="528" y="75"/>
                    </a:lnTo>
                    <a:lnTo>
                      <a:pt x="526" y="72"/>
                    </a:lnTo>
                    <a:lnTo>
                      <a:pt x="529" y="68"/>
                    </a:lnTo>
                    <a:lnTo>
                      <a:pt x="524" y="65"/>
                    </a:lnTo>
                    <a:lnTo>
                      <a:pt x="526" y="60"/>
                    </a:lnTo>
                    <a:lnTo>
                      <a:pt x="526" y="54"/>
                    </a:lnTo>
                    <a:lnTo>
                      <a:pt x="526" y="49"/>
                    </a:lnTo>
                    <a:lnTo>
                      <a:pt x="519" y="49"/>
                    </a:lnTo>
                    <a:lnTo>
                      <a:pt x="513" y="52"/>
                    </a:lnTo>
                    <a:lnTo>
                      <a:pt x="511" y="57"/>
                    </a:lnTo>
                    <a:lnTo>
                      <a:pt x="500" y="54"/>
                    </a:lnTo>
                    <a:lnTo>
                      <a:pt x="495" y="58"/>
                    </a:lnTo>
                    <a:lnTo>
                      <a:pt x="490" y="60"/>
                    </a:lnTo>
                    <a:lnTo>
                      <a:pt x="484" y="61"/>
                    </a:lnTo>
                    <a:lnTo>
                      <a:pt x="483" y="56"/>
                    </a:lnTo>
                    <a:lnTo>
                      <a:pt x="479" y="50"/>
                    </a:lnTo>
                    <a:lnTo>
                      <a:pt x="476" y="45"/>
                    </a:lnTo>
                    <a:lnTo>
                      <a:pt x="475" y="39"/>
                    </a:lnTo>
                    <a:lnTo>
                      <a:pt x="477" y="35"/>
                    </a:lnTo>
                    <a:lnTo>
                      <a:pt x="475" y="31"/>
                    </a:lnTo>
                    <a:lnTo>
                      <a:pt x="477" y="34"/>
                    </a:lnTo>
                    <a:lnTo>
                      <a:pt x="477" y="35"/>
                    </a:lnTo>
                    <a:lnTo>
                      <a:pt x="479" y="37"/>
                    </a:lnTo>
                    <a:lnTo>
                      <a:pt x="477" y="42"/>
                    </a:lnTo>
                    <a:lnTo>
                      <a:pt x="483" y="52"/>
                    </a:lnTo>
                    <a:lnTo>
                      <a:pt x="488" y="52"/>
                    </a:lnTo>
                    <a:lnTo>
                      <a:pt x="494" y="53"/>
                    </a:lnTo>
                    <a:lnTo>
                      <a:pt x="505" y="43"/>
                    </a:lnTo>
                    <a:lnTo>
                      <a:pt x="499" y="41"/>
                    </a:lnTo>
                    <a:lnTo>
                      <a:pt x="505" y="41"/>
                    </a:lnTo>
                    <a:lnTo>
                      <a:pt x="513" y="42"/>
                    </a:lnTo>
                    <a:lnTo>
                      <a:pt x="509" y="37"/>
                    </a:lnTo>
                    <a:lnTo>
                      <a:pt x="514" y="38"/>
                    </a:lnTo>
                    <a:lnTo>
                      <a:pt x="518" y="37"/>
                    </a:lnTo>
                    <a:lnTo>
                      <a:pt x="518" y="33"/>
                    </a:lnTo>
                    <a:lnTo>
                      <a:pt x="513" y="27"/>
                    </a:lnTo>
                    <a:lnTo>
                      <a:pt x="509" y="26"/>
                    </a:lnTo>
                    <a:lnTo>
                      <a:pt x="514" y="25"/>
                    </a:lnTo>
                    <a:lnTo>
                      <a:pt x="524" y="31"/>
                    </a:lnTo>
                    <a:lnTo>
                      <a:pt x="530" y="31"/>
                    </a:lnTo>
                    <a:lnTo>
                      <a:pt x="526" y="26"/>
                    </a:lnTo>
                    <a:lnTo>
                      <a:pt x="522" y="22"/>
                    </a:lnTo>
                    <a:lnTo>
                      <a:pt x="533" y="30"/>
                    </a:lnTo>
                    <a:lnTo>
                      <a:pt x="537" y="37"/>
                    </a:lnTo>
                    <a:lnTo>
                      <a:pt x="536" y="31"/>
                    </a:lnTo>
                    <a:lnTo>
                      <a:pt x="526" y="16"/>
                    </a:lnTo>
                    <a:lnTo>
                      <a:pt x="526" y="14"/>
                    </a:lnTo>
                    <a:lnTo>
                      <a:pt x="521" y="12"/>
                    </a:lnTo>
                    <a:lnTo>
                      <a:pt x="517" y="7"/>
                    </a:lnTo>
                    <a:lnTo>
                      <a:pt x="515" y="3"/>
                    </a:lnTo>
                    <a:lnTo>
                      <a:pt x="452" y="16"/>
                    </a:lnTo>
                    <a:lnTo>
                      <a:pt x="380" y="31"/>
                    </a:lnTo>
                    <a:lnTo>
                      <a:pt x="237" y="57"/>
                    </a:lnTo>
                    <a:lnTo>
                      <a:pt x="186" y="65"/>
                    </a:lnTo>
                    <a:lnTo>
                      <a:pt x="165" y="67"/>
                    </a:lnTo>
                    <a:lnTo>
                      <a:pt x="155" y="67"/>
                    </a:lnTo>
                    <a:lnTo>
                      <a:pt x="152" y="73"/>
                    </a:lnTo>
                    <a:lnTo>
                      <a:pt x="152" y="79"/>
                    </a:lnTo>
                    <a:lnTo>
                      <a:pt x="151" y="88"/>
                    </a:lnTo>
                    <a:lnTo>
                      <a:pt x="145" y="91"/>
                    </a:lnTo>
                    <a:lnTo>
                      <a:pt x="141" y="95"/>
                    </a:lnTo>
                    <a:lnTo>
                      <a:pt x="137" y="107"/>
                    </a:lnTo>
                    <a:lnTo>
                      <a:pt x="132" y="113"/>
                    </a:lnTo>
                    <a:lnTo>
                      <a:pt x="127" y="109"/>
                    </a:lnTo>
                    <a:lnTo>
                      <a:pt x="118" y="113"/>
                    </a:lnTo>
                    <a:lnTo>
                      <a:pt x="113" y="117"/>
                    </a:lnTo>
                    <a:lnTo>
                      <a:pt x="110" y="122"/>
                    </a:lnTo>
                    <a:lnTo>
                      <a:pt x="106" y="128"/>
                    </a:lnTo>
                    <a:lnTo>
                      <a:pt x="102" y="128"/>
                    </a:lnTo>
                    <a:lnTo>
                      <a:pt x="96" y="122"/>
                    </a:lnTo>
                    <a:lnTo>
                      <a:pt x="92" y="125"/>
                    </a:lnTo>
                    <a:lnTo>
                      <a:pt x="89" y="128"/>
                    </a:lnTo>
                    <a:lnTo>
                      <a:pt x="88" y="133"/>
                    </a:lnTo>
                    <a:lnTo>
                      <a:pt x="83" y="132"/>
                    </a:lnTo>
                    <a:lnTo>
                      <a:pt x="81" y="142"/>
                    </a:lnTo>
                    <a:lnTo>
                      <a:pt x="79" y="147"/>
                    </a:lnTo>
                    <a:lnTo>
                      <a:pt x="73" y="147"/>
                    </a:lnTo>
                    <a:lnTo>
                      <a:pt x="62" y="155"/>
                    </a:lnTo>
                    <a:lnTo>
                      <a:pt x="49" y="168"/>
                    </a:lnTo>
                    <a:lnTo>
                      <a:pt x="43" y="171"/>
                    </a:lnTo>
                    <a:lnTo>
                      <a:pt x="33" y="171"/>
                    </a:lnTo>
                    <a:lnTo>
                      <a:pt x="23" y="178"/>
                    </a:lnTo>
                    <a:lnTo>
                      <a:pt x="18" y="183"/>
                    </a:lnTo>
                    <a:lnTo>
                      <a:pt x="16" y="189"/>
                    </a:lnTo>
                    <a:lnTo>
                      <a:pt x="15" y="195"/>
                    </a:lnTo>
                    <a:lnTo>
                      <a:pt x="11" y="201"/>
                    </a:lnTo>
                    <a:lnTo>
                      <a:pt x="0" y="204"/>
                    </a:lnTo>
                    <a:lnTo>
                      <a:pt x="0" y="224"/>
                    </a:lnTo>
                    <a:lnTo>
                      <a:pt x="80" y="212"/>
                    </a:lnTo>
                    <a:lnTo>
                      <a:pt x="98" y="204"/>
                    </a:lnTo>
                    <a:lnTo>
                      <a:pt x="103" y="202"/>
                    </a:lnTo>
                    <a:lnTo>
                      <a:pt x="111" y="195"/>
                    </a:lnTo>
                    <a:lnTo>
                      <a:pt x="122" y="191"/>
                    </a:lnTo>
                    <a:lnTo>
                      <a:pt x="126" y="189"/>
                    </a:lnTo>
                    <a:lnTo>
                      <a:pt x="132" y="187"/>
                    </a:lnTo>
                    <a:lnTo>
                      <a:pt x="191" y="180"/>
                    </a:lnTo>
                    <a:lnTo>
                      <a:pt x="213" y="179"/>
                    </a:lnTo>
                    <a:lnTo>
                      <a:pt x="218" y="185"/>
                    </a:lnTo>
                    <a:lnTo>
                      <a:pt x="222" y="182"/>
                    </a:lnTo>
                    <a:lnTo>
                      <a:pt x="232" y="190"/>
                    </a:lnTo>
                    <a:lnTo>
                      <a:pt x="233" y="195"/>
                    </a:lnTo>
                    <a:lnTo>
                      <a:pt x="235" y="201"/>
                    </a:lnTo>
                    <a:lnTo>
                      <a:pt x="236" y="202"/>
                    </a:lnTo>
                    <a:lnTo>
                      <a:pt x="309" y="191"/>
                    </a:lnTo>
                    <a:lnTo>
                      <a:pt x="393" y="250"/>
                    </a:lnTo>
                    <a:lnTo>
                      <a:pt x="395" y="252"/>
                    </a:lnTo>
                    <a:lnTo>
                      <a:pt x="399" y="252"/>
                    </a:lnTo>
                    <a:lnTo>
                      <a:pt x="410" y="247"/>
                    </a:lnTo>
                    <a:lnTo>
                      <a:pt x="419" y="244"/>
                    </a:lnTo>
                    <a:lnTo>
                      <a:pt x="429" y="244"/>
                    </a:lnTo>
                    <a:lnTo>
                      <a:pt x="433" y="241"/>
                    </a:lnTo>
                    <a:lnTo>
                      <a:pt x="434" y="231"/>
                    </a:lnTo>
                    <a:lnTo>
                      <a:pt x="431" y="220"/>
                    </a:lnTo>
                    <a:lnTo>
                      <a:pt x="431" y="220"/>
                    </a:lnTo>
                    <a:lnTo>
                      <a:pt x="434" y="225"/>
                    </a:lnTo>
                    <a:lnTo>
                      <a:pt x="438" y="237"/>
                    </a:lnTo>
                    <a:lnTo>
                      <a:pt x="438" y="222"/>
                    </a:lnTo>
                    <a:lnTo>
                      <a:pt x="439" y="217"/>
                    </a:lnTo>
                    <a:lnTo>
                      <a:pt x="443" y="206"/>
                    </a:lnTo>
                    <a:lnTo>
                      <a:pt x="450" y="195"/>
                    </a:lnTo>
                    <a:lnTo>
                      <a:pt x="462" y="186"/>
                    </a:lnTo>
                    <a:lnTo>
                      <a:pt x="458" y="180"/>
                    </a:lnTo>
                    <a:lnTo>
                      <a:pt x="462" y="175"/>
                    </a:lnTo>
                    <a:lnTo>
                      <a:pt x="460" y="172"/>
                    </a:lnTo>
                    <a:lnTo>
                      <a:pt x="465" y="174"/>
                    </a:lnTo>
                    <a:lnTo>
                      <a:pt x="461" y="179"/>
                    </a:lnTo>
                    <a:lnTo>
                      <a:pt x="467" y="180"/>
                    </a:lnTo>
                    <a:lnTo>
                      <a:pt x="468" y="180"/>
                    </a:lnTo>
                    <a:lnTo>
                      <a:pt x="472" y="175"/>
                    </a:lnTo>
                    <a:lnTo>
                      <a:pt x="476" y="166"/>
                    </a:lnTo>
                    <a:lnTo>
                      <a:pt x="483" y="167"/>
                    </a:lnTo>
                    <a:lnTo>
                      <a:pt x="495" y="160"/>
                    </a:lnTo>
                    <a:lnTo>
                      <a:pt x="500" y="160"/>
                    </a:lnTo>
                    <a:lnTo>
                      <a:pt x="500" y="157"/>
                    </a:lnTo>
                    <a:lnTo>
                      <a:pt x="505" y="153"/>
                    </a:lnTo>
                    <a:lnTo>
                      <a:pt x="507" y="159"/>
                    </a:lnTo>
                    <a:lnTo>
                      <a:pt x="509" y="153"/>
                    </a:lnTo>
                    <a:lnTo>
                      <a:pt x="514" y="156"/>
                    </a:lnTo>
                    <a:lnTo>
                      <a:pt x="517" y="156"/>
                    </a:lnTo>
                    <a:lnTo>
                      <a:pt x="521" y="145"/>
                    </a:lnTo>
                    <a:lnTo>
                      <a:pt x="526" y="141"/>
                    </a:lnTo>
                    <a:lnTo>
                      <a:pt x="528" y="136"/>
                    </a:lnTo>
                    <a:lnTo>
                      <a:pt x="526" y="132"/>
                    </a:lnTo>
                    <a:lnTo>
                      <a:pt x="524" y="132"/>
                    </a:lnTo>
                    <a:lnTo>
                      <a:pt x="521" y="137"/>
                    </a:lnTo>
                    <a:lnTo>
                      <a:pt x="517" y="138"/>
                    </a:lnTo>
                    <a:lnTo>
                      <a:pt x="518" y="133"/>
                    </a:lnTo>
                    <a:lnTo>
                      <a:pt x="515" y="128"/>
                    </a:lnTo>
                    <a:lnTo>
                      <a:pt x="514" y="133"/>
                    </a:lnTo>
                    <a:lnTo>
                      <a:pt x="514" y="133"/>
                    </a:lnTo>
                    <a:lnTo>
                      <a:pt x="510" y="134"/>
                    </a:lnTo>
                    <a:lnTo>
                      <a:pt x="511" y="140"/>
                    </a:lnTo>
                    <a:lnTo>
                      <a:pt x="506" y="137"/>
                    </a:lnTo>
                    <a:lnTo>
                      <a:pt x="496" y="144"/>
                    </a:lnTo>
                    <a:lnTo>
                      <a:pt x="486" y="142"/>
                    </a:lnTo>
                    <a:lnTo>
                      <a:pt x="476" y="134"/>
                    </a:lnTo>
                    <a:lnTo>
                      <a:pt x="472" y="129"/>
                    </a:lnTo>
                    <a:lnTo>
                      <a:pt x="477" y="133"/>
                    </a:lnTo>
                    <a:lnTo>
                      <a:pt x="483" y="134"/>
                    </a:lnTo>
                    <a:lnTo>
                      <a:pt x="488" y="140"/>
                    </a:lnTo>
                    <a:lnTo>
                      <a:pt x="494" y="140"/>
                    </a:lnTo>
                    <a:lnTo>
                      <a:pt x="498" y="137"/>
                    </a:lnTo>
                    <a:lnTo>
                      <a:pt x="506" y="128"/>
                    </a:lnTo>
                    <a:lnTo>
                      <a:pt x="506" y="122"/>
                    </a:lnTo>
                    <a:lnTo>
                      <a:pt x="500" y="124"/>
                    </a:lnTo>
                    <a:lnTo>
                      <a:pt x="502" y="119"/>
                    </a:lnTo>
                    <a:lnTo>
                      <a:pt x="509" y="118"/>
                    </a:lnTo>
                    <a:lnTo>
                      <a:pt x="510" y="113"/>
                    </a:lnTo>
                    <a:lnTo>
                      <a:pt x="499" y="109"/>
                    </a:lnTo>
                    <a:lnTo>
                      <a:pt x="494" y="109"/>
                    </a:lnTo>
                    <a:lnTo>
                      <a:pt x="471" y="102"/>
                    </a:lnTo>
                    <a:lnTo>
                      <a:pt x="469" y="100"/>
                    </a:lnTo>
                    <a:lnTo>
                      <a:pt x="469" y="99"/>
                    </a:lnTo>
                    <a:lnTo>
                      <a:pt x="480" y="102"/>
                    </a:lnTo>
                    <a:lnTo>
                      <a:pt x="491" y="103"/>
                    </a:lnTo>
                    <a:lnTo>
                      <a:pt x="496" y="100"/>
                    </a:lnTo>
                    <a:lnTo>
                      <a:pt x="499" y="102"/>
                    </a:lnTo>
                    <a:lnTo>
                      <a:pt x="498" y="96"/>
                    </a:lnTo>
                    <a:lnTo>
                      <a:pt x="496" y="92"/>
                    </a:lnTo>
                    <a:lnTo>
                      <a:pt x="502" y="91"/>
                    </a:lnTo>
                    <a:lnTo>
                      <a:pt x="499" y="95"/>
                    </a:lnTo>
                    <a:lnTo>
                      <a:pt x="505" y="99"/>
                    </a:lnTo>
                    <a:lnTo>
                      <a:pt x="510" y="100"/>
                    </a:lnTo>
                    <a:lnTo>
                      <a:pt x="510" y="95"/>
                    </a:lnTo>
                    <a:lnTo>
                      <a:pt x="513" y="100"/>
                    </a:lnTo>
                    <a:lnTo>
                      <a:pt x="518" y="102"/>
                    </a:lnTo>
                    <a:lnTo>
                      <a:pt x="530" y="102"/>
                    </a:lnTo>
                    <a:lnTo>
                      <a:pt x="534" y="96"/>
                    </a:lnTo>
                    <a:lnTo>
                      <a:pt x="541" y="80"/>
                    </a:lnTo>
                    <a:lnTo>
                      <a:pt x="541" y="76"/>
                    </a:lnTo>
                    <a:lnTo>
                      <a:pt x="547" y="77"/>
                    </a:lnTo>
                    <a:lnTo>
                      <a:pt x="551" y="72"/>
                    </a:lnTo>
                    <a:close/>
                    <a:moveTo>
                      <a:pt x="544" y="33"/>
                    </a:moveTo>
                    <a:lnTo>
                      <a:pt x="537" y="22"/>
                    </a:lnTo>
                    <a:lnTo>
                      <a:pt x="528" y="0"/>
                    </a:lnTo>
                    <a:lnTo>
                      <a:pt x="528" y="0"/>
                    </a:lnTo>
                    <a:lnTo>
                      <a:pt x="525" y="0"/>
                    </a:lnTo>
                    <a:lnTo>
                      <a:pt x="534" y="20"/>
                    </a:lnTo>
                    <a:lnTo>
                      <a:pt x="538" y="25"/>
                    </a:lnTo>
                    <a:lnTo>
                      <a:pt x="543" y="35"/>
                    </a:lnTo>
                    <a:lnTo>
                      <a:pt x="548" y="41"/>
                    </a:lnTo>
                    <a:lnTo>
                      <a:pt x="545" y="42"/>
                    </a:lnTo>
                    <a:lnTo>
                      <a:pt x="551" y="43"/>
                    </a:lnTo>
                    <a:lnTo>
                      <a:pt x="556" y="50"/>
                    </a:lnTo>
                    <a:lnTo>
                      <a:pt x="559" y="56"/>
                    </a:lnTo>
                    <a:lnTo>
                      <a:pt x="560" y="54"/>
                    </a:lnTo>
                    <a:lnTo>
                      <a:pt x="557" y="48"/>
                    </a:lnTo>
                    <a:lnTo>
                      <a:pt x="544" y="33"/>
                    </a:lnTo>
                    <a:close/>
                    <a:moveTo>
                      <a:pt x="458" y="189"/>
                    </a:moveTo>
                    <a:lnTo>
                      <a:pt x="453" y="194"/>
                    </a:lnTo>
                    <a:lnTo>
                      <a:pt x="450" y="199"/>
                    </a:lnTo>
                    <a:lnTo>
                      <a:pt x="454" y="194"/>
                    </a:lnTo>
                    <a:lnTo>
                      <a:pt x="465" y="185"/>
                    </a:lnTo>
                    <a:lnTo>
                      <a:pt x="464" y="185"/>
                    </a:lnTo>
                    <a:lnTo>
                      <a:pt x="458" y="189"/>
                    </a:lnTo>
                    <a:close/>
                    <a:moveTo>
                      <a:pt x="498" y="161"/>
                    </a:moveTo>
                    <a:lnTo>
                      <a:pt x="488" y="166"/>
                    </a:lnTo>
                    <a:lnTo>
                      <a:pt x="484" y="168"/>
                    </a:lnTo>
                    <a:lnTo>
                      <a:pt x="494" y="164"/>
                    </a:lnTo>
                    <a:lnTo>
                      <a:pt x="505" y="161"/>
                    </a:lnTo>
                    <a:lnTo>
                      <a:pt x="503" y="161"/>
                    </a:lnTo>
                    <a:lnTo>
                      <a:pt x="498" y="161"/>
                    </a:lnTo>
                    <a:close/>
                    <a:moveTo>
                      <a:pt x="524" y="148"/>
                    </a:moveTo>
                    <a:lnTo>
                      <a:pt x="522" y="153"/>
                    </a:lnTo>
                    <a:lnTo>
                      <a:pt x="518" y="166"/>
                    </a:lnTo>
                    <a:lnTo>
                      <a:pt x="524" y="149"/>
                    </a:lnTo>
                    <a:lnTo>
                      <a:pt x="532" y="137"/>
                    </a:lnTo>
                    <a:lnTo>
                      <a:pt x="528" y="142"/>
                    </a:lnTo>
                    <a:lnTo>
                      <a:pt x="524" y="148"/>
                    </a:lnTo>
                    <a:close/>
                    <a:moveTo>
                      <a:pt x="537" y="129"/>
                    </a:moveTo>
                    <a:lnTo>
                      <a:pt x="541" y="124"/>
                    </a:lnTo>
                    <a:lnTo>
                      <a:pt x="538" y="124"/>
                    </a:lnTo>
                    <a:lnTo>
                      <a:pt x="537" y="129"/>
                    </a:lnTo>
                    <a:close/>
                    <a:moveTo>
                      <a:pt x="549" y="114"/>
                    </a:moveTo>
                    <a:lnTo>
                      <a:pt x="545" y="119"/>
                    </a:lnTo>
                    <a:lnTo>
                      <a:pt x="556" y="110"/>
                    </a:lnTo>
                    <a:lnTo>
                      <a:pt x="556" y="109"/>
                    </a:lnTo>
                    <a:lnTo>
                      <a:pt x="555" y="110"/>
                    </a:lnTo>
                    <a:lnTo>
                      <a:pt x="549" y="114"/>
                    </a:lnTo>
                    <a:close/>
                    <a:moveTo>
                      <a:pt x="571" y="75"/>
                    </a:moveTo>
                    <a:lnTo>
                      <a:pt x="570" y="69"/>
                    </a:lnTo>
                    <a:lnTo>
                      <a:pt x="564" y="58"/>
                    </a:lnTo>
                    <a:lnTo>
                      <a:pt x="566" y="64"/>
                    </a:lnTo>
                    <a:lnTo>
                      <a:pt x="568" y="69"/>
                    </a:lnTo>
                    <a:lnTo>
                      <a:pt x="570" y="75"/>
                    </a:lnTo>
                    <a:lnTo>
                      <a:pt x="571" y="94"/>
                    </a:lnTo>
                    <a:lnTo>
                      <a:pt x="568" y="99"/>
                    </a:lnTo>
                    <a:lnTo>
                      <a:pt x="564" y="103"/>
                    </a:lnTo>
                    <a:lnTo>
                      <a:pt x="564" y="105"/>
                    </a:lnTo>
                    <a:lnTo>
                      <a:pt x="571" y="102"/>
                    </a:lnTo>
                    <a:lnTo>
                      <a:pt x="572" y="91"/>
                    </a:lnTo>
                    <a:lnTo>
                      <a:pt x="571" y="75"/>
                    </a:lnTo>
                    <a:close/>
                  </a:path>
                </a:pathLst>
              </a:custGeom>
              <a:solidFill>
                <a:schemeClr val="accent3">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46" name="Freeform 181"/>
              <p:cNvSpPr>
                <a:spLocks noEditPoints="1"/>
              </p:cNvSpPr>
              <p:nvPr/>
            </p:nvSpPr>
            <p:spPr bwMode="auto">
              <a:xfrm>
                <a:off x="7594622" y="1970414"/>
                <a:ext cx="1232579" cy="949605"/>
              </a:xfrm>
              <a:custGeom>
                <a:avLst/>
                <a:gdLst/>
                <a:ahLst/>
                <a:cxnLst>
                  <a:cxn ang="0">
                    <a:pos x="379" y="341"/>
                  </a:cxn>
                  <a:cxn ang="0">
                    <a:pos x="381" y="319"/>
                  </a:cxn>
                  <a:cxn ang="0">
                    <a:pos x="389" y="303"/>
                  </a:cxn>
                  <a:cxn ang="0">
                    <a:pos x="373" y="235"/>
                  </a:cxn>
                  <a:cxn ang="0">
                    <a:pos x="371" y="174"/>
                  </a:cxn>
                  <a:cxn ang="0">
                    <a:pos x="351" y="110"/>
                  </a:cxn>
                  <a:cxn ang="0">
                    <a:pos x="347" y="102"/>
                  </a:cxn>
                  <a:cxn ang="0">
                    <a:pos x="337" y="75"/>
                  </a:cxn>
                  <a:cxn ang="0">
                    <a:pos x="339" y="57"/>
                  </a:cxn>
                  <a:cxn ang="0">
                    <a:pos x="336" y="41"/>
                  </a:cxn>
                  <a:cxn ang="0">
                    <a:pos x="329" y="18"/>
                  </a:cxn>
                  <a:cxn ang="0">
                    <a:pos x="324" y="3"/>
                  </a:cxn>
                  <a:cxn ang="0">
                    <a:pos x="246" y="19"/>
                  </a:cxn>
                  <a:cxn ang="0">
                    <a:pos x="213" y="45"/>
                  </a:cxn>
                  <a:cxn ang="0">
                    <a:pos x="188" y="90"/>
                  </a:cxn>
                  <a:cxn ang="0">
                    <a:pos x="170" y="109"/>
                  </a:cxn>
                  <a:cxn ang="0">
                    <a:pos x="176" y="121"/>
                  </a:cxn>
                  <a:cxn ang="0">
                    <a:pos x="180" y="121"/>
                  </a:cxn>
                  <a:cxn ang="0">
                    <a:pos x="184" y="128"/>
                  </a:cxn>
                  <a:cxn ang="0">
                    <a:pos x="184" y="143"/>
                  </a:cxn>
                  <a:cxn ang="0">
                    <a:pos x="183" y="159"/>
                  </a:cxn>
                  <a:cxn ang="0">
                    <a:pos x="165" y="170"/>
                  </a:cxn>
                  <a:cxn ang="0">
                    <a:pos x="153" y="183"/>
                  </a:cxn>
                  <a:cxn ang="0">
                    <a:pos x="135" y="188"/>
                  </a:cxn>
                  <a:cxn ang="0">
                    <a:pos x="100" y="190"/>
                  </a:cxn>
                  <a:cxn ang="0">
                    <a:pos x="47" y="201"/>
                  </a:cxn>
                  <a:cxn ang="0">
                    <a:pos x="32" y="209"/>
                  </a:cxn>
                  <a:cxn ang="0">
                    <a:pos x="29" y="221"/>
                  </a:cxn>
                  <a:cxn ang="0">
                    <a:pos x="40" y="230"/>
                  </a:cxn>
                  <a:cxn ang="0">
                    <a:pos x="44" y="250"/>
                  </a:cxn>
                  <a:cxn ang="0">
                    <a:pos x="28" y="270"/>
                  </a:cxn>
                  <a:cxn ang="0">
                    <a:pos x="2" y="300"/>
                  </a:cxn>
                  <a:cxn ang="0">
                    <a:pos x="4" y="322"/>
                  </a:cxn>
                  <a:cxn ang="0">
                    <a:pos x="210" y="281"/>
                  </a:cxn>
                  <a:cxn ang="0">
                    <a:pos x="272" y="272"/>
                  </a:cxn>
                  <a:cxn ang="0">
                    <a:pos x="284" y="281"/>
                  </a:cxn>
                  <a:cxn ang="0">
                    <a:pos x="295" y="303"/>
                  </a:cxn>
                  <a:cxn ang="0">
                    <a:pos x="316" y="310"/>
                  </a:cxn>
                  <a:cxn ang="0">
                    <a:pos x="367" y="316"/>
                  </a:cxn>
                  <a:cxn ang="0">
                    <a:pos x="362" y="306"/>
                  </a:cxn>
                  <a:cxn ang="0">
                    <a:pos x="371" y="322"/>
                  </a:cxn>
                  <a:cxn ang="0">
                    <a:pos x="371" y="349"/>
                  </a:cxn>
                  <a:cxn ang="0">
                    <a:pos x="474" y="299"/>
                  </a:cxn>
                  <a:cxn ang="0">
                    <a:pos x="458" y="314"/>
                  </a:cxn>
                  <a:cxn ang="0">
                    <a:pos x="453" y="311"/>
                  </a:cxn>
                  <a:cxn ang="0">
                    <a:pos x="463" y="292"/>
                  </a:cxn>
                  <a:cxn ang="0">
                    <a:pos x="421" y="318"/>
                  </a:cxn>
                  <a:cxn ang="0">
                    <a:pos x="408" y="326"/>
                  </a:cxn>
                  <a:cxn ang="0">
                    <a:pos x="389" y="334"/>
                  </a:cxn>
                  <a:cxn ang="0">
                    <a:pos x="382" y="344"/>
                  </a:cxn>
                  <a:cxn ang="0">
                    <a:pos x="370" y="361"/>
                  </a:cxn>
                  <a:cxn ang="0">
                    <a:pos x="377" y="364"/>
                  </a:cxn>
                  <a:cxn ang="0">
                    <a:pos x="408" y="348"/>
                  </a:cxn>
                  <a:cxn ang="0">
                    <a:pos x="431" y="334"/>
                  </a:cxn>
                  <a:cxn ang="0">
                    <a:pos x="447" y="327"/>
                  </a:cxn>
                  <a:cxn ang="0">
                    <a:pos x="463" y="315"/>
                  </a:cxn>
                  <a:cxn ang="0">
                    <a:pos x="486" y="293"/>
                  </a:cxn>
                </a:cxnLst>
                <a:rect l="0" t="0" r="r" b="b"/>
                <a:pathLst>
                  <a:path w="486" h="364">
                    <a:moveTo>
                      <a:pt x="371" y="349"/>
                    </a:moveTo>
                    <a:lnTo>
                      <a:pt x="374" y="344"/>
                    </a:lnTo>
                    <a:lnTo>
                      <a:pt x="379" y="341"/>
                    </a:lnTo>
                    <a:lnTo>
                      <a:pt x="381" y="335"/>
                    </a:lnTo>
                    <a:lnTo>
                      <a:pt x="386" y="325"/>
                    </a:lnTo>
                    <a:lnTo>
                      <a:pt x="381" y="319"/>
                    </a:lnTo>
                    <a:lnTo>
                      <a:pt x="381" y="316"/>
                    </a:lnTo>
                    <a:lnTo>
                      <a:pt x="389" y="308"/>
                    </a:lnTo>
                    <a:lnTo>
                      <a:pt x="389" y="303"/>
                    </a:lnTo>
                    <a:lnTo>
                      <a:pt x="385" y="297"/>
                    </a:lnTo>
                    <a:lnTo>
                      <a:pt x="375" y="238"/>
                    </a:lnTo>
                    <a:lnTo>
                      <a:pt x="373" y="235"/>
                    </a:lnTo>
                    <a:lnTo>
                      <a:pt x="373" y="185"/>
                    </a:lnTo>
                    <a:lnTo>
                      <a:pt x="374" y="179"/>
                    </a:lnTo>
                    <a:lnTo>
                      <a:pt x="371" y="174"/>
                    </a:lnTo>
                    <a:lnTo>
                      <a:pt x="371" y="170"/>
                    </a:lnTo>
                    <a:lnTo>
                      <a:pt x="359" y="117"/>
                    </a:lnTo>
                    <a:lnTo>
                      <a:pt x="351" y="110"/>
                    </a:lnTo>
                    <a:lnTo>
                      <a:pt x="350" y="116"/>
                    </a:lnTo>
                    <a:lnTo>
                      <a:pt x="347" y="110"/>
                    </a:lnTo>
                    <a:lnTo>
                      <a:pt x="347" y="102"/>
                    </a:lnTo>
                    <a:lnTo>
                      <a:pt x="344" y="91"/>
                    </a:lnTo>
                    <a:lnTo>
                      <a:pt x="341" y="86"/>
                    </a:lnTo>
                    <a:lnTo>
                      <a:pt x="337" y="75"/>
                    </a:lnTo>
                    <a:lnTo>
                      <a:pt x="337" y="64"/>
                    </a:lnTo>
                    <a:lnTo>
                      <a:pt x="340" y="63"/>
                    </a:lnTo>
                    <a:lnTo>
                      <a:pt x="339" y="57"/>
                    </a:lnTo>
                    <a:lnTo>
                      <a:pt x="337" y="52"/>
                    </a:lnTo>
                    <a:lnTo>
                      <a:pt x="337" y="47"/>
                    </a:lnTo>
                    <a:lnTo>
                      <a:pt x="336" y="41"/>
                    </a:lnTo>
                    <a:lnTo>
                      <a:pt x="331" y="36"/>
                    </a:lnTo>
                    <a:lnTo>
                      <a:pt x="329" y="30"/>
                    </a:lnTo>
                    <a:lnTo>
                      <a:pt x="329" y="18"/>
                    </a:lnTo>
                    <a:lnTo>
                      <a:pt x="325" y="13"/>
                    </a:lnTo>
                    <a:lnTo>
                      <a:pt x="325" y="7"/>
                    </a:lnTo>
                    <a:lnTo>
                      <a:pt x="324" y="3"/>
                    </a:lnTo>
                    <a:lnTo>
                      <a:pt x="324" y="0"/>
                    </a:lnTo>
                    <a:lnTo>
                      <a:pt x="283" y="11"/>
                    </a:lnTo>
                    <a:lnTo>
                      <a:pt x="246" y="19"/>
                    </a:lnTo>
                    <a:lnTo>
                      <a:pt x="241" y="19"/>
                    </a:lnTo>
                    <a:lnTo>
                      <a:pt x="230" y="25"/>
                    </a:lnTo>
                    <a:lnTo>
                      <a:pt x="213" y="45"/>
                    </a:lnTo>
                    <a:lnTo>
                      <a:pt x="195" y="74"/>
                    </a:lnTo>
                    <a:lnTo>
                      <a:pt x="196" y="80"/>
                    </a:lnTo>
                    <a:lnTo>
                      <a:pt x="188" y="90"/>
                    </a:lnTo>
                    <a:lnTo>
                      <a:pt x="185" y="94"/>
                    </a:lnTo>
                    <a:lnTo>
                      <a:pt x="180" y="99"/>
                    </a:lnTo>
                    <a:lnTo>
                      <a:pt x="170" y="109"/>
                    </a:lnTo>
                    <a:lnTo>
                      <a:pt x="169" y="114"/>
                    </a:lnTo>
                    <a:lnTo>
                      <a:pt x="175" y="118"/>
                    </a:lnTo>
                    <a:lnTo>
                      <a:pt x="176" y="121"/>
                    </a:lnTo>
                    <a:lnTo>
                      <a:pt x="175" y="116"/>
                    </a:lnTo>
                    <a:lnTo>
                      <a:pt x="180" y="113"/>
                    </a:lnTo>
                    <a:lnTo>
                      <a:pt x="180" y="121"/>
                    </a:lnTo>
                    <a:lnTo>
                      <a:pt x="188" y="117"/>
                    </a:lnTo>
                    <a:lnTo>
                      <a:pt x="184" y="122"/>
                    </a:lnTo>
                    <a:lnTo>
                      <a:pt x="184" y="128"/>
                    </a:lnTo>
                    <a:lnTo>
                      <a:pt x="179" y="129"/>
                    </a:lnTo>
                    <a:lnTo>
                      <a:pt x="184" y="140"/>
                    </a:lnTo>
                    <a:lnTo>
                      <a:pt x="184" y="143"/>
                    </a:lnTo>
                    <a:lnTo>
                      <a:pt x="187" y="148"/>
                    </a:lnTo>
                    <a:lnTo>
                      <a:pt x="187" y="154"/>
                    </a:lnTo>
                    <a:lnTo>
                      <a:pt x="183" y="159"/>
                    </a:lnTo>
                    <a:lnTo>
                      <a:pt x="177" y="159"/>
                    </a:lnTo>
                    <a:lnTo>
                      <a:pt x="172" y="164"/>
                    </a:lnTo>
                    <a:lnTo>
                      <a:pt x="165" y="170"/>
                    </a:lnTo>
                    <a:lnTo>
                      <a:pt x="162" y="175"/>
                    </a:lnTo>
                    <a:lnTo>
                      <a:pt x="158" y="181"/>
                    </a:lnTo>
                    <a:lnTo>
                      <a:pt x="153" y="183"/>
                    </a:lnTo>
                    <a:lnTo>
                      <a:pt x="149" y="189"/>
                    </a:lnTo>
                    <a:lnTo>
                      <a:pt x="145" y="188"/>
                    </a:lnTo>
                    <a:lnTo>
                      <a:pt x="135" y="188"/>
                    </a:lnTo>
                    <a:lnTo>
                      <a:pt x="124" y="190"/>
                    </a:lnTo>
                    <a:lnTo>
                      <a:pt x="114" y="197"/>
                    </a:lnTo>
                    <a:lnTo>
                      <a:pt x="100" y="190"/>
                    </a:lnTo>
                    <a:lnTo>
                      <a:pt x="78" y="192"/>
                    </a:lnTo>
                    <a:lnTo>
                      <a:pt x="58" y="196"/>
                    </a:lnTo>
                    <a:lnTo>
                      <a:pt x="47" y="201"/>
                    </a:lnTo>
                    <a:lnTo>
                      <a:pt x="42" y="204"/>
                    </a:lnTo>
                    <a:lnTo>
                      <a:pt x="36" y="205"/>
                    </a:lnTo>
                    <a:lnTo>
                      <a:pt x="32" y="209"/>
                    </a:lnTo>
                    <a:lnTo>
                      <a:pt x="27" y="211"/>
                    </a:lnTo>
                    <a:lnTo>
                      <a:pt x="27" y="212"/>
                    </a:lnTo>
                    <a:lnTo>
                      <a:pt x="29" y="221"/>
                    </a:lnTo>
                    <a:lnTo>
                      <a:pt x="28" y="226"/>
                    </a:lnTo>
                    <a:lnTo>
                      <a:pt x="40" y="227"/>
                    </a:lnTo>
                    <a:lnTo>
                      <a:pt x="40" y="230"/>
                    </a:lnTo>
                    <a:lnTo>
                      <a:pt x="38" y="232"/>
                    </a:lnTo>
                    <a:lnTo>
                      <a:pt x="44" y="245"/>
                    </a:lnTo>
                    <a:lnTo>
                      <a:pt x="44" y="250"/>
                    </a:lnTo>
                    <a:lnTo>
                      <a:pt x="35" y="261"/>
                    </a:lnTo>
                    <a:lnTo>
                      <a:pt x="32" y="266"/>
                    </a:lnTo>
                    <a:lnTo>
                      <a:pt x="28" y="270"/>
                    </a:lnTo>
                    <a:lnTo>
                      <a:pt x="23" y="277"/>
                    </a:lnTo>
                    <a:lnTo>
                      <a:pt x="13" y="288"/>
                    </a:lnTo>
                    <a:lnTo>
                      <a:pt x="2" y="300"/>
                    </a:lnTo>
                    <a:lnTo>
                      <a:pt x="0" y="301"/>
                    </a:lnTo>
                    <a:lnTo>
                      <a:pt x="1" y="303"/>
                    </a:lnTo>
                    <a:lnTo>
                      <a:pt x="4" y="322"/>
                    </a:lnTo>
                    <a:lnTo>
                      <a:pt x="52" y="314"/>
                    </a:lnTo>
                    <a:lnTo>
                      <a:pt x="127" y="299"/>
                    </a:lnTo>
                    <a:lnTo>
                      <a:pt x="210" y="281"/>
                    </a:lnTo>
                    <a:lnTo>
                      <a:pt x="265" y="269"/>
                    </a:lnTo>
                    <a:lnTo>
                      <a:pt x="267" y="270"/>
                    </a:lnTo>
                    <a:lnTo>
                      <a:pt x="272" y="272"/>
                    </a:lnTo>
                    <a:lnTo>
                      <a:pt x="274" y="277"/>
                    </a:lnTo>
                    <a:lnTo>
                      <a:pt x="279" y="276"/>
                    </a:lnTo>
                    <a:lnTo>
                      <a:pt x="284" y="281"/>
                    </a:lnTo>
                    <a:lnTo>
                      <a:pt x="290" y="292"/>
                    </a:lnTo>
                    <a:lnTo>
                      <a:pt x="291" y="297"/>
                    </a:lnTo>
                    <a:lnTo>
                      <a:pt x="295" y="303"/>
                    </a:lnTo>
                    <a:lnTo>
                      <a:pt x="305" y="307"/>
                    </a:lnTo>
                    <a:lnTo>
                      <a:pt x="310" y="307"/>
                    </a:lnTo>
                    <a:lnTo>
                      <a:pt x="316" y="310"/>
                    </a:lnTo>
                    <a:lnTo>
                      <a:pt x="316" y="312"/>
                    </a:lnTo>
                    <a:lnTo>
                      <a:pt x="371" y="330"/>
                    </a:lnTo>
                    <a:lnTo>
                      <a:pt x="367" y="316"/>
                    </a:lnTo>
                    <a:lnTo>
                      <a:pt x="362" y="312"/>
                    </a:lnTo>
                    <a:lnTo>
                      <a:pt x="360" y="307"/>
                    </a:lnTo>
                    <a:lnTo>
                      <a:pt x="362" y="306"/>
                    </a:lnTo>
                    <a:lnTo>
                      <a:pt x="363" y="310"/>
                    </a:lnTo>
                    <a:lnTo>
                      <a:pt x="368" y="314"/>
                    </a:lnTo>
                    <a:lnTo>
                      <a:pt x="371" y="322"/>
                    </a:lnTo>
                    <a:lnTo>
                      <a:pt x="373" y="338"/>
                    </a:lnTo>
                    <a:lnTo>
                      <a:pt x="370" y="349"/>
                    </a:lnTo>
                    <a:lnTo>
                      <a:pt x="371" y="349"/>
                    </a:lnTo>
                    <a:close/>
                    <a:moveTo>
                      <a:pt x="481" y="297"/>
                    </a:moveTo>
                    <a:lnTo>
                      <a:pt x="476" y="300"/>
                    </a:lnTo>
                    <a:lnTo>
                      <a:pt x="474" y="299"/>
                    </a:lnTo>
                    <a:lnTo>
                      <a:pt x="469" y="300"/>
                    </a:lnTo>
                    <a:lnTo>
                      <a:pt x="463" y="303"/>
                    </a:lnTo>
                    <a:lnTo>
                      <a:pt x="458" y="314"/>
                    </a:lnTo>
                    <a:lnTo>
                      <a:pt x="454" y="315"/>
                    </a:lnTo>
                    <a:lnTo>
                      <a:pt x="449" y="315"/>
                    </a:lnTo>
                    <a:lnTo>
                      <a:pt x="453" y="311"/>
                    </a:lnTo>
                    <a:lnTo>
                      <a:pt x="458" y="306"/>
                    </a:lnTo>
                    <a:lnTo>
                      <a:pt x="458" y="300"/>
                    </a:lnTo>
                    <a:lnTo>
                      <a:pt x="463" y="292"/>
                    </a:lnTo>
                    <a:lnTo>
                      <a:pt x="447" y="310"/>
                    </a:lnTo>
                    <a:lnTo>
                      <a:pt x="436" y="315"/>
                    </a:lnTo>
                    <a:lnTo>
                      <a:pt x="421" y="318"/>
                    </a:lnTo>
                    <a:lnTo>
                      <a:pt x="416" y="320"/>
                    </a:lnTo>
                    <a:lnTo>
                      <a:pt x="413" y="326"/>
                    </a:lnTo>
                    <a:lnTo>
                      <a:pt x="408" y="326"/>
                    </a:lnTo>
                    <a:lnTo>
                      <a:pt x="398" y="331"/>
                    </a:lnTo>
                    <a:lnTo>
                      <a:pt x="393" y="330"/>
                    </a:lnTo>
                    <a:lnTo>
                      <a:pt x="389" y="334"/>
                    </a:lnTo>
                    <a:lnTo>
                      <a:pt x="389" y="339"/>
                    </a:lnTo>
                    <a:lnTo>
                      <a:pt x="383" y="337"/>
                    </a:lnTo>
                    <a:lnTo>
                      <a:pt x="382" y="344"/>
                    </a:lnTo>
                    <a:lnTo>
                      <a:pt x="373" y="349"/>
                    </a:lnTo>
                    <a:lnTo>
                      <a:pt x="371" y="356"/>
                    </a:lnTo>
                    <a:lnTo>
                      <a:pt x="370" y="361"/>
                    </a:lnTo>
                    <a:lnTo>
                      <a:pt x="373" y="361"/>
                    </a:lnTo>
                    <a:lnTo>
                      <a:pt x="382" y="360"/>
                    </a:lnTo>
                    <a:lnTo>
                      <a:pt x="377" y="364"/>
                    </a:lnTo>
                    <a:lnTo>
                      <a:pt x="387" y="358"/>
                    </a:lnTo>
                    <a:lnTo>
                      <a:pt x="406" y="348"/>
                    </a:lnTo>
                    <a:lnTo>
                      <a:pt x="408" y="348"/>
                    </a:lnTo>
                    <a:lnTo>
                      <a:pt x="415" y="344"/>
                    </a:lnTo>
                    <a:lnTo>
                      <a:pt x="420" y="341"/>
                    </a:lnTo>
                    <a:lnTo>
                      <a:pt x="431" y="334"/>
                    </a:lnTo>
                    <a:lnTo>
                      <a:pt x="436" y="333"/>
                    </a:lnTo>
                    <a:lnTo>
                      <a:pt x="442" y="329"/>
                    </a:lnTo>
                    <a:lnTo>
                      <a:pt x="447" y="327"/>
                    </a:lnTo>
                    <a:lnTo>
                      <a:pt x="458" y="320"/>
                    </a:lnTo>
                    <a:lnTo>
                      <a:pt x="458" y="316"/>
                    </a:lnTo>
                    <a:lnTo>
                      <a:pt x="463" y="315"/>
                    </a:lnTo>
                    <a:lnTo>
                      <a:pt x="474" y="306"/>
                    </a:lnTo>
                    <a:lnTo>
                      <a:pt x="480" y="303"/>
                    </a:lnTo>
                    <a:lnTo>
                      <a:pt x="486" y="293"/>
                    </a:lnTo>
                    <a:lnTo>
                      <a:pt x="481" y="297"/>
                    </a:lnTo>
                    <a:close/>
                  </a:path>
                </a:pathLst>
              </a:custGeom>
              <a:solidFill>
                <a:schemeClr val="accent6">
                  <a:lumMod val="75000"/>
                </a:schemeClr>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47" name="Freeform 182"/>
              <p:cNvSpPr>
                <a:spLocks noEditPoints="1"/>
              </p:cNvSpPr>
              <p:nvPr/>
            </p:nvSpPr>
            <p:spPr bwMode="auto">
              <a:xfrm>
                <a:off x="8540614" y="2314776"/>
                <a:ext cx="573175" cy="318274"/>
              </a:xfrm>
              <a:custGeom>
                <a:avLst/>
                <a:gdLst/>
                <a:ahLst/>
                <a:cxnLst>
                  <a:cxn ang="0">
                    <a:pos x="214" y="66"/>
                  </a:cxn>
                  <a:cxn ang="0">
                    <a:pos x="202" y="53"/>
                  </a:cxn>
                  <a:cxn ang="0">
                    <a:pos x="191" y="53"/>
                  </a:cxn>
                  <a:cxn ang="0">
                    <a:pos x="202" y="57"/>
                  </a:cxn>
                  <a:cxn ang="0">
                    <a:pos x="208" y="62"/>
                  </a:cxn>
                  <a:cxn ang="0">
                    <a:pos x="206" y="76"/>
                  </a:cxn>
                  <a:cxn ang="0">
                    <a:pos x="191" y="83"/>
                  </a:cxn>
                  <a:cxn ang="0">
                    <a:pos x="181" y="81"/>
                  </a:cxn>
                  <a:cxn ang="0">
                    <a:pos x="172" y="69"/>
                  </a:cxn>
                  <a:cxn ang="0">
                    <a:pos x="166" y="62"/>
                  </a:cxn>
                  <a:cxn ang="0">
                    <a:pos x="168" y="58"/>
                  </a:cxn>
                  <a:cxn ang="0">
                    <a:pos x="151" y="49"/>
                  </a:cxn>
                  <a:cxn ang="0">
                    <a:pos x="141" y="49"/>
                  </a:cxn>
                  <a:cxn ang="0">
                    <a:pos x="143" y="43"/>
                  </a:cxn>
                  <a:cxn ang="0">
                    <a:pos x="145" y="32"/>
                  </a:cxn>
                  <a:cxn ang="0">
                    <a:pos x="146" y="26"/>
                  </a:cxn>
                  <a:cxn ang="0">
                    <a:pos x="158" y="14"/>
                  </a:cxn>
                  <a:cxn ang="0">
                    <a:pos x="154" y="15"/>
                  </a:cxn>
                  <a:cxn ang="0">
                    <a:pos x="143" y="12"/>
                  </a:cxn>
                  <a:cxn ang="0">
                    <a:pos x="138" y="4"/>
                  </a:cxn>
                  <a:cxn ang="0">
                    <a:pos x="137" y="0"/>
                  </a:cxn>
                  <a:cxn ang="0">
                    <a:pos x="128" y="4"/>
                  </a:cxn>
                  <a:cxn ang="0">
                    <a:pos x="124" y="8"/>
                  </a:cxn>
                  <a:cxn ang="0">
                    <a:pos x="115" y="22"/>
                  </a:cxn>
                  <a:cxn ang="0">
                    <a:pos x="1" y="47"/>
                  </a:cxn>
                  <a:cxn ang="0">
                    <a:pos x="0" y="103"/>
                  </a:cxn>
                  <a:cxn ang="0">
                    <a:pos x="36" y="99"/>
                  </a:cxn>
                  <a:cxn ang="0">
                    <a:pos x="51" y="95"/>
                  </a:cxn>
                  <a:cxn ang="0">
                    <a:pos x="61" y="92"/>
                  </a:cxn>
                  <a:cxn ang="0">
                    <a:pos x="97" y="84"/>
                  </a:cxn>
                  <a:cxn ang="0">
                    <a:pos x="122" y="79"/>
                  </a:cxn>
                  <a:cxn ang="0">
                    <a:pos x="128" y="87"/>
                  </a:cxn>
                  <a:cxn ang="0">
                    <a:pos x="132" y="92"/>
                  </a:cxn>
                  <a:cxn ang="0">
                    <a:pos x="137" y="96"/>
                  </a:cxn>
                  <a:cxn ang="0">
                    <a:pos x="143" y="102"/>
                  </a:cxn>
                  <a:cxn ang="0">
                    <a:pos x="150" y="110"/>
                  </a:cxn>
                  <a:cxn ang="0">
                    <a:pos x="154" y="108"/>
                  </a:cxn>
                  <a:cxn ang="0">
                    <a:pos x="162" y="100"/>
                  </a:cxn>
                  <a:cxn ang="0">
                    <a:pos x="170" y="91"/>
                  </a:cxn>
                  <a:cxn ang="0">
                    <a:pos x="176" y="92"/>
                  </a:cxn>
                  <a:cxn ang="0">
                    <a:pos x="184" y="100"/>
                  </a:cxn>
                  <a:cxn ang="0">
                    <a:pos x="189" y="92"/>
                  </a:cxn>
                  <a:cxn ang="0">
                    <a:pos x="207" y="84"/>
                  </a:cxn>
                  <a:cxn ang="0">
                    <a:pos x="217" y="77"/>
                  </a:cxn>
                  <a:cxn ang="0">
                    <a:pos x="218" y="106"/>
                  </a:cxn>
                  <a:cxn ang="0">
                    <a:pos x="218" y="113"/>
                  </a:cxn>
                  <a:cxn ang="0">
                    <a:pos x="223" y="115"/>
                  </a:cxn>
                  <a:cxn ang="0">
                    <a:pos x="222" y="108"/>
                  </a:cxn>
                  <a:cxn ang="0">
                    <a:pos x="179" y="113"/>
                  </a:cxn>
                  <a:cxn ang="0">
                    <a:pos x="184" y="117"/>
                  </a:cxn>
                  <a:cxn ang="0">
                    <a:pos x="185" y="107"/>
                  </a:cxn>
                </a:cxnLst>
                <a:rect l="0" t="0" r="r" b="b"/>
                <a:pathLst>
                  <a:path w="226" h="122">
                    <a:moveTo>
                      <a:pt x="217" y="77"/>
                    </a:moveTo>
                    <a:lnTo>
                      <a:pt x="214" y="66"/>
                    </a:lnTo>
                    <a:lnTo>
                      <a:pt x="207" y="57"/>
                    </a:lnTo>
                    <a:lnTo>
                      <a:pt x="202" y="53"/>
                    </a:lnTo>
                    <a:lnTo>
                      <a:pt x="196" y="51"/>
                    </a:lnTo>
                    <a:lnTo>
                      <a:pt x="191" y="53"/>
                    </a:lnTo>
                    <a:lnTo>
                      <a:pt x="196" y="53"/>
                    </a:lnTo>
                    <a:lnTo>
                      <a:pt x="202" y="57"/>
                    </a:lnTo>
                    <a:lnTo>
                      <a:pt x="203" y="62"/>
                    </a:lnTo>
                    <a:lnTo>
                      <a:pt x="208" y="62"/>
                    </a:lnTo>
                    <a:lnTo>
                      <a:pt x="211" y="70"/>
                    </a:lnTo>
                    <a:lnTo>
                      <a:pt x="206" y="76"/>
                    </a:lnTo>
                    <a:lnTo>
                      <a:pt x="196" y="84"/>
                    </a:lnTo>
                    <a:lnTo>
                      <a:pt x="191" y="83"/>
                    </a:lnTo>
                    <a:lnTo>
                      <a:pt x="185" y="83"/>
                    </a:lnTo>
                    <a:lnTo>
                      <a:pt x="181" y="81"/>
                    </a:lnTo>
                    <a:lnTo>
                      <a:pt x="177" y="70"/>
                    </a:lnTo>
                    <a:lnTo>
                      <a:pt x="172" y="69"/>
                    </a:lnTo>
                    <a:lnTo>
                      <a:pt x="166" y="66"/>
                    </a:lnTo>
                    <a:lnTo>
                      <a:pt x="166" y="62"/>
                    </a:lnTo>
                    <a:lnTo>
                      <a:pt x="172" y="65"/>
                    </a:lnTo>
                    <a:lnTo>
                      <a:pt x="168" y="58"/>
                    </a:lnTo>
                    <a:lnTo>
                      <a:pt x="157" y="49"/>
                    </a:lnTo>
                    <a:lnTo>
                      <a:pt x="151" y="49"/>
                    </a:lnTo>
                    <a:lnTo>
                      <a:pt x="146" y="51"/>
                    </a:lnTo>
                    <a:lnTo>
                      <a:pt x="141" y="49"/>
                    </a:lnTo>
                    <a:lnTo>
                      <a:pt x="138" y="43"/>
                    </a:lnTo>
                    <a:lnTo>
                      <a:pt x="143" y="43"/>
                    </a:lnTo>
                    <a:lnTo>
                      <a:pt x="141" y="38"/>
                    </a:lnTo>
                    <a:lnTo>
                      <a:pt x="145" y="32"/>
                    </a:lnTo>
                    <a:lnTo>
                      <a:pt x="145" y="31"/>
                    </a:lnTo>
                    <a:lnTo>
                      <a:pt x="146" y="26"/>
                    </a:lnTo>
                    <a:lnTo>
                      <a:pt x="157" y="19"/>
                    </a:lnTo>
                    <a:lnTo>
                      <a:pt x="158" y="14"/>
                    </a:lnTo>
                    <a:lnTo>
                      <a:pt x="153" y="14"/>
                    </a:lnTo>
                    <a:lnTo>
                      <a:pt x="154" y="15"/>
                    </a:lnTo>
                    <a:lnTo>
                      <a:pt x="149" y="16"/>
                    </a:lnTo>
                    <a:lnTo>
                      <a:pt x="143" y="12"/>
                    </a:lnTo>
                    <a:lnTo>
                      <a:pt x="142" y="7"/>
                    </a:lnTo>
                    <a:lnTo>
                      <a:pt x="138" y="4"/>
                    </a:lnTo>
                    <a:lnTo>
                      <a:pt x="139" y="0"/>
                    </a:lnTo>
                    <a:lnTo>
                      <a:pt x="137" y="0"/>
                    </a:lnTo>
                    <a:lnTo>
                      <a:pt x="134" y="0"/>
                    </a:lnTo>
                    <a:lnTo>
                      <a:pt x="128" y="4"/>
                    </a:lnTo>
                    <a:lnTo>
                      <a:pt x="126" y="9"/>
                    </a:lnTo>
                    <a:lnTo>
                      <a:pt x="124" y="8"/>
                    </a:lnTo>
                    <a:lnTo>
                      <a:pt x="120" y="14"/>
                    </a:lnTo>
                    <a:lnTo>
                      <a:pt x="115" y="22"/>
                    </a:lnTo>
                    <a:lnTo>
                      <a:pt x="47" y="37"/>
                    </a:lnTo>
                    <a:lnTo>
                      <a:pt x="1" y="47"/>
                    </a:lnTo>
                    <a:lnTo>
                      <a:pt x="0" y="53"/>
                    </a:lnTo>
                    <a:lnTo>
                      <a:pt x="0" y="103"/>
                    </a:lnTo>
                    <a:lnTo>
                      <a:pt x="2" y="106"/>
                    </a:lnTo>
                    <a:lnTo>
                      <a:pt x="36" y="99"/>
                    </a:lnTo>
                    <a:lnTo>
                      <a:pt x="42" y="99"/>
                    </a:lnTo>
                    <a:lnTo>
                      <a:pt x="51" y="95"/>
                    </a:lnTo>
                    <a:lnTo>
                      <a:pt x="55" y="95"/>
                    </a:lnTo>
                    <a:lnTo>
                      <a:pt x="61" y="92"/>
                    </a:lnTo>
                    <a:lnTo>
                      <a:pt x="90" y="85"/>
                    </a:lnTo>
                    <a:lnTo>
                      <a:pt x="97" y="84"/>
                    </a:lnTo>
                    <a:lnTo>
                      <a:pt x="101" y="84"/>
                    </a:lnTo>
                    <a:lnTo>
                      <a:pt x="122" y="79"/>
                    </a:lnTo>
                    <a:lnTo>
                      <a:pt x="126" y="81"/>
                    </a:lnTo>
                    <a:lnTo>
                      <a:pt x="128" y="87"/>
                    </a:lnTo>
                    <a:lnTo>
                      <a:pt x="131" y="88"/>
                    </a:lnTo>
                    <a:lnTo>
                      <a:pt x="132" y="92"/>
                    </a:lnTo>
                    <a:lnTo>
                      <a:pt x="135" y="96"/>
                    </a:lnTo>
                    <a:lnTo>
                      <a:pt x="137" y="96"/>
                    </a:lnTo>
                    <a:lnTo>
                      <a:pt x="141" y="99"/>
                    </a:lnTo>
                    <a:lnTo>
                      <a:pt x="143" y="102"/>
                    </a:lnTo>
                    <a:lnTo>
                      <a:pt x="149" y="103"/>
                    </a:lnTo>
                    <a:lnTo>
                      <a:pt x="150" y="110"/>
                    </a:lnTo>
                    <a:lnTo>
                      <a:pt x="151" y="114"/>
                    </a:lnTo>
                    <a:lnTo>
                      <a:pt x="154" y="108"/>
                    </a:lnTo>
                    <a:lnTo>
                      <a:pt x="160" y="108"/>
                    </a:lnTo>
                    <a:lnTo>
                      <a:pt x="162" y="100"/>
                    </a:lnTo>
                    <a:lnTo>
                      <a:pt x="168" y="96"/>
                    </a:lnTo>
                    <a:lnTo>
                      <a:pt x="170" y="91"/>
                    </a:lnTo>
                    <a:lnTo>
                      <a:pt x="176" y="87"/>
                    </a:lnTo>
                    <a:lnTo>
                      <a:pt x="176" y="92"/>
                    </a:lnTo>
                    <a:lnTo>
                      <a:pt x="177" y="103"/>
                    </a:lnTo>
                    <a:lnTo>
                      <a:pt x="184" y="100"/>
                    </a:lnTo>
                    <a:lnTo>
                      <a:pt x="188" y="98"/>
                    </a:lnTo>
                    <a:lnTo>
                      <a:pt x="189" y="92"/>
                    </a:lnTo>
                    <a:lnTo>
                      <a:pt x="192" y="92"/>
                    </a:lnTo>
                    <a:lnTo>
                      <a:pt x="207" y="84"/>
                    </a:lnTo>
                    <a:lnTo>
                      <a:pt x="214" y="83"/>
                    </a:lnTo>
                    <a:lnTo>
                      <a:pt x="217" y="77"/>
                    </a:lnTo>
                    <a:close/>
                    <a:moveTo>
                      <a:pt x="222" y="108"/>
                    </a:moveTo>
                    <a:lnTo>
                      <a:pt x="218" y="106"/>
                    </a:lnTo>
                    <a:lnTo>
                      <a:pt x="219" y="107"/>
                    </a:lnTo>
                    <a:lnTo>
                      <a:pt x="218" y="113"/>
                    </a:lnTo>
                    <a:lnTo>
                      <a:pt x="214" y="117"/>
                    </a:lnTo>
                    <a:lnTo>
                      <a:pt x="223" y="115"/>
                    </a:lnTo>
                    <a:lnTo>
                      <a:pt x="226" y="114"/>
                    </a:lnTo>
                    <a:lnTo>
                      <a:pt x="222" y="108"/>
                    </a:lnTo>
                    <a:close/>
                    <a:moveTo>
                      <a:pt x="181" y="108"/>
                    </a:moveTo>
                    <a:lnTo>
                      <a:pt x="179" y="113"/>
                    </a:lnTo>
                    <a:lnTo>
                      <a:pt x="175" y="122"/>
                    </a:lnTo>
                    <a:lnTo>
                      <a:pt x="184" y="117"/>
                    </a:lnTo>
                    <a:lnTo>
                      <a:pt x="189" y="113"/>
                    </a:lnTo>
                    <a:lnTo>
                      <a:pt x="185" y="107"/>
                    </a:lnTo>
                    <a:lnTo>
                      <a:pt x="181" y="108"/>
                    </a:lnTo>
                    <a:close/>
                  </a:path>
                </a:pathLst>
              </a:custGeom>
              <a:solidFill>
                <a:srgbClr val="FFC000"/>
              </a:solid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48" name="Freeform 183"/>
              <p:cNvSpPr>
                <a:spLocks noEditPoints="1"/>
              </p:cNvSpPr>
              <p:nvPr/>
            </p:nvSpPr>
            <p:spPr bwMode="auto">
              <a:xfrm>
                <a:off x="8720682" y="1284298"/>
                <a:ext cx="646724" cy="983520"/>
              </a:xfrm>
              <a:custGeom>
                <a:avLst/>
                <a:gdLst/>
                <a:ahLst/>
                <a:cxnLst>
                  <a:cxn ang="0">
                    <a:pos x="226" y="173"/>
                  </a:cxn>
                  <a:cxn ang="0">
                    <a:pos x="222" y="154"/>
                  </a:cxn>
                  <a:cxn ang="0">
                    <a:pos x="213" y="152"/>
                  </a:cxn>
                  <a:cxn ang="0">
                    <a:pos x="201" y="147"/>
                  </a:cxn>
                  <a:cxn ang="0">
                    <a:pos x="196" y="130"/>
                  </a:cxn>
                  <a:cxn ang="0">
                    <a:pos x="188" y="125"/>
                  </a:cxn>
                  <a:cxn ang="0">
                    <a:pos x="173" y="122"/>
                  </a:cxn>
                  <a:cxn ang="0">
                    <a:pos x="169" y="107"/>
                  </a:cxn>
                  <a:cxn ang="0">
                    <a:pos x="139" y="15"/>
                  </a:cxn>
                  <a:cxn ang="0">
                    <a:pos x="113" y="3"/>
                  </a:cxn>
                  <a:cxn ang="0">
                    <a:pos x="97" y="8"/>
                  </a:cxn>
                  <a:cxn ang="0">
                    <a:pos x="83" y="19"/>
                  </a:cxn>
                  <a:cxn ang="0">
                    <a:pos x="66" y="18"/>
                  </a:cxn>
                  <a:cxn ang="0">
                    <a:pos x="52" y="8"/>
                  </a:cxn>
                  <a:cxn ang="0">
                    <a:pos x="28" y="109"/>
                  </a:cxn>
                  <a:cxn ang="0">
                    <a:pos x="28" y="140"/>
                  </a:cxn>
                  <a:cxn ang="0">
                    <a:pos x="29" y="160"/>
                  </a:cxn>
                  <a:cxn ang="0">
                    <a:pos x="15" y="182"/>
                  </a:cxn>
                  <a:cxn ang="0">
                    <a:pos x="15" y="192"/>
                  </a:cxn>
                  <a:cxn ang="0">
                    <a:pos x="14" y="202"/>
                  </a:cxn>
                  <a:cxn ang="0">
                    <a:pos x="0" y="206"/>
                  </a:cxn>
                  <a:cxn ang="0">
                    <a:pos x="45" y="343"/>
                  </a:cxn>
                  <a:cxn ang="0">
                    <a:pos x="49" y="358"/>
                  </a:cxn>
                  <a:cxn ang="0">
                    <a:pos x="61" y="371"/>
                  </a:cxn>
                  <a:cxn ang="0">
                    <a:pos x="74" y="372"/>
                  </a:cxn>
                  <a:cxn ang="0">
                    <a:pos x="74" y="356"/>
                  </a:cxn>
                  <a:cxn ang="0">
                    <a:pos x="80" y="337"/>
                  </a:cxn>
                  <a:cxn ang="0">
                    <a:pos x="83" y="319"/>
                  </a:cxn>
                  <a:cxn ang="0">
                    <a:pos x="95" y="312"/>
                  </a:cxn>
                  <a:cxn ang="0">
                    <a:pos x="99" y="307"/>
                  </a:cxn>
                  <a:cxn ang="0">
                    <a:pos x="106" y="312"/>
                  </a:cxn>
                  <a:cxn ang="0">
                    <a:pos x="98" y="293"/>
                  </a:cxn>
                  <a:cxn ang="0">
                    <a:pos x="101" y="288"/>
                  </a:cxn>
                  <a:cxn ang="0">
                    <a:pos x="106" y="295"/>
                  </a:cxn>
                  <a:cxn ang="0">
                    <a:pos x="113" y="292"/>
                  </a:cxn>
                  <a:cxn ang="0">
                    <a:pos x="114" y="289"/>
                  </a:cxn>
                  <a:cxn ang="0">
                    <a:pos x="116" y="288"/>
                  </a:cxn>
                  <a:cxn ang="0">
                    <a:pos x="123" y="292"/>
                  </a:cxn>
                  <a:cxn ang="0">
                    <a:pos x="129" y="281"/>
                  </a:cxn>
                  <a:cxn ang="0">
                    <a:pos x="140" y="272"/>
                  </a:cxn>
                  <a:cxn ang="0">
                    <a:pos x="139" y="255"/>
                  </a:cxn>
                  <a:cxn ang="0">
                    <a:pos x="137" y="240"/>
                  </a:cxn>
                  <a:cxn ang="0">
                    <a:pos x="148" y="232"/>
                  </a:cxn>
                  <a:cxn ang="0">
                    <a:pos x="151" y="242"/>
                  </a:cxn>
                  <a:cxn ang="0">
                    <a:pos x="167" y="248"/>
                  </a:cxn>
                  <a:cxn ang="0">
                    <a:pos x="165" y="232"/>
                  </a:cxn>
                  <a:cxn ang="0">
                    <a:pos x="174" y="228"/>
                  </a:cxn>
                  <a:cxn ang="0">
                    <a:pos x="190" y="232"/>
                  </a:cxn>
                  <a:cxn ang="0">
                    <a:pos x="193" y="219"/>
                  </a:cxn>
                  <a:cxn ang="0">
                    <a:pos x="197" y="224"/>
                  </a:cxn>
                  <a:cxn ang="0">
                    <a:pos x="200" y="208"/>
                  </a:cxn>
                  <a:cxn ang="0">
                    <a:pos x="208" y="208"/>
                  </a:cxn>
                  <a:cxn ang="0">
                    <a:pos x="217" y="201"/>
                  </a:cxn>
                  <a:cxn ang="0">
                    <a:pos x="223" y="198"/>
                  </a:cxn>
                  <a:cxn ang="0">
                    <a:pos x="232" y="190"/>
                  </a:cxn>
                  <a:cxn ang="0">
                    <a:pos x="232" y="171"/>
                  </a:cxn>
                  <a:cxn ang="0">
                    <a:pos x="170" y="238"/>
                  </a:cxn>
                  <a:cxn ang="0">
                    <a:pos x="184" y="232"/>
                  </a:cxn>
                  <a:cxn ang="0">
                    <a:pos x="251" y="174"/>
                  </a:cxn>
                  <a:cxn ang="0">
                    <a:pos x="247" y="185"/>
                  </a:cxn>
                  <a:cxn ang="0">
                    <a:pos x="255" y="179"/>
                  </a:cxn>
                </a:cxnLst>
                <a:rect l="0" t="0" r="r" b="b"/>
                <a:pathLst>
                  <a:path w="255" h="377">
                    <a:moveTo>
                      <a:pt x="234" y="173"/>
                    </a:moveTo>
                    <a:lnTo>
                      <a:pt x="230" y="178"/>
                    </a:lnTo>
                    <a:lnTo>
                      <a:pt x="226" y="173"/>
                    </a:lnTo>
                    <a:lnTo>
                      <a:pt x="231" y="164"/>
                    </a:lnTo>
                    <a:lnTo>
                      <a:pt x="222" y="155"/>
                    </a:lnTo>
                    <a:lnTo>
                      <a:pt x="222" y="154"/>
                    </a:lnTo>
                    <a:lnTo>
                      <a:pt x="222" y="154"/>
                    </a:lnTo>
                    <a:lnTo>
                      <a:pt x="217" y="152"/>
                    </a:lnTo>
                    <a:lnTo>
                      <a:pt x="213" y="152"/>
                    </a:lnTo>
                    <a:lnTo>
                      <a:pt x="209" y="156"/>
                    </a:lnTo>
                    <a:lnTo>
                      <a:pt x="204" y="152"/>
                    </a:lnTo>
                    <a:lnTo>
                      <a:pt x="201" y="147"/>
                    </a:lnTo>
                    <a:lnTo>
                      <a:pt x="201" y="141"/>
                    </a:lnTo>
                    <a:lnTo>
                      <a:pt x="197" y="136"/>
                    </a:lnTo>
                    <a:lnTo>
                      <a:pt x="196" y="130"/>
                    </a:lnTo>
                    <a:lnTo>
                      <a:pt x="197" y="125"/>
                    </a:lnTo>
                    <a:lnTo>
                      <a:pt x="193" y="124"/>
                    </a:lnTo>
                    <a:lnTo>
                      <a:pt x="188" y="125"/>
                    </a:lnTo>
                    <a:lnTo>
                      <a:pt x="182" y="125"/>
                    </a:lnTo>
                    <a:lnTo>
                      <a:pt x="177" y="121"/>
                    </a:lnTo>
                    <a:lnTo>
                      <a:pt x="173" y="122"/>
                    </a:lnTo>
                    <a:lnTo>
                      <a:pt x="170" y="117"/>
                    </a:lnTo>
                    <a:lnTo>
                      <a:pt x="171" y="113"/>
                    </a:lnTo>
                    <a:lnTo>
                      <a:pt x="169" y="107"/>
                    </a:lnTo>
                    <a:lnTo>
                      <a:pt x="169" y="102"/>
                    </a:lnTo>
                    <a:lnTo>
                      <a:pt x="162" y="84"/>
                    </a:lnTo>
                    <a:lnTo>
                      <a:pt x="139" y="15"/>
                    </a:lnTo>
                    <a:lnTo>
                      <a:pt x="135" y="14"/>
                    </a:lnTo>
                    <a:lnTo>
                      <a:pt x="124" y="7"/>
                    </a:lnTo>
                    <a:lnTo>
                      <a:pt x="113" y="3"/>
                    </a:lnTo>
                    <a:lnTo>
                      <a:pt x="108" y="0"/>
                    </a:lnTo>
                    <a:lnTo>
                      <a:pt x="101" y="3"/>
                    </a:lnTo>
                    <a:lnTo>
                      <a:pt x="97" y="8"/>
                    </a:lnTo>
                    <a:lnTo>
                      <a:pt x="93" y="11"/>
                    </a:lnTo>
                    <a:lnTo>
                      <a:pt x="87" y="17"/>
                    </a:lnTo>
                    <a:lnTo>
                      <a:pt x="83" y="19"/>
                    </a:lnTo>
                    <a:lnTo>
                      <a:pt x="78" y="25"/>
                    </a:lnTo>
                    <a:lnTo>
                      <a:pt x="71" y="22"/>
                    </a:lnTo>
                    <a:lnTo>
                      <a:pt x="66" y="18"/>
                    </a:lnTo>
                    <a:lnTo>
                      <a:pt x="63" y="7"/>
                    </a:lnTo>
                    <a:lnTo>
                      <a:pt x="57" y="7"/>
                    </a:lnTo>
                    <a:lnTo>
                      <a:pt x="52" y="8"/>
                    </a:lnTo>
                    <a:lnTo>
                      <a:pt x="28" y="79"/>
                    </a:lnTo>
                    <a:lnTo>
                      <a:pt x="32" y="102"/>
                    </a:lnTo>
                    <a:lnTo>
                      <a:pt x="28" y="109"/>
                    </a:lnTo>
                    <a:lnTo>
                      <a:pt x="25" y="125"/>
                    </a:lnTo>
                    <a:lnTo>
                      <a:pt x="28" y="129"/>
                    </a:lnTo>
                    <a:lnTo>
                      <a:pt x="28" y="140"/>
                    </a:lnTo>
                    <a:lnTo>
                      <a:pt x="32" y="145"/>
                    </a:lnTo>
                    <a:lnTo>
                      <a:pt x="26" y="156"/>
                    </a:lnTo>
                    <a:lnTo>
                      <a:pt x="29" y="160"/>
                    </a:lnTo>
                    <a:lnTo>
                      <a:pt x="19" y="171"/>
                    </a:lnTo>
                    <a:lnTo>
                      <a:pt x="17" y="177"/>
                    </a:lnTo>
                    <a:lnTo>
                      <a:pt x="15" y="182"/>
                    </a:lnTo>
                    <a:lnTo>
                      <a:pt x="15" y="182"/>
                    </a:lnTo>
                    <a:lnTo>
                      <a:pt x="21" y="193"/>
                    </a:lnTo>
                    <a:lnTo>
                      <a:pt x="15" y="192"/>
                    </a:lnTo>
                    <a:lnTo>
                      <a:pt x="14" y="192"/>
                    </a:lnTo>
                    <a:lnTo>
                      <a:pt x="13" y="197"/>
                    </a:lnTo>
                    <a:lnTo>
                      <a:pt x="14" y="202"/>
                    </a:lnTo>
                    <a:lnTo>
                      <a:pt x="9" y="204"/>
                    </a:lnTo>
                    <a:lnTo>
                      <a:pt x="5" y="201"/>
                    </a:lnTo>
                    <a:lnTo>
                      <a:pt x="0" y="206"/>
                    </a:lnTo>
                    <a:lnTo>
                      <a:pt x="0" y="209"/>
                    </a:lnTo>
                    <a:lnTo>
                      <a:pt x="40" y="327"/>
                    </a:lnTo>
                    <a:lnTo>
                      <a:pt x="45" y="343"/>
                    </a:lnTo>
                    <a:lnTo>
                      <a:pt x="45" y="349"/>
                    </a:lnTo>
                    <a:lnTo>
                      <a:pt x="48" y="353"/>
                    </a:lnTo>
                    <a:lnTo>
                      <a:pt x="49" y="358"/>
                    </a:lnTo>
                    <a:lnTo>
                      <a:pt x="55" y="362"/>
                    </a:lnTo>
                    <a:lnTo>
                      <a:pt x="60" y="365"/>
                    </a:lnTo>
                    <a:lnTo>
                      <a:pt x="61" y="371"/>
                    </a:lnTo>
                    <a:lnTo>
                      <a:pt x="66" y="376"/>
                    </a:lnTo>
                    <a:lnTo>
                      <a:pt x="68" y="377"/>
                    </a:lnTo>
                    <a:lnTo>
                      <a:pt x="74" y="372"/>
                    </a:lnTo>
                    <a:lnTo>
                      <a:pt x="75" y="366"/>
                    </a:lnTo>
                    <a:lnTo>
                      <a:pt x="74" y="361"/>
                    </a:lnTo>
                    <a:lnTo>
                      <a:pt x="74" y="356"/>
                    </a:lnTo>
                    <a:lnTo>
                      <a:pt x="79" y="352"/>
                    </a:lnTo>
                    <a:lnTo>
                      <a:pt x="83" y="341"/>
                    </a:lnTo>
                    <a:lnTo>
                      <a:pt x="80" y="337"/>
                    </a:lnTo>
                    <a:lnTo>
                      <a:pt x="87" y="326"/>
                    </a:lnTo>
                    <a:lnTo>
                      <a:pt x="83" y="324"/>
                    </a:lnTo>
                    <a:lnTo>
                      <a:pt x="83" y="319"/>
                    </a:lnTo>
                    <a:lnTo>
                      <a:pt x="85" y="314"/>
                    </a:lnTo>
                    <a:lnTo>
                      <a:pt x="93" y="303"/>
                    </a:lnTo>
                    <a:lnTo>
                      <a:pt x="95" y="312"/>
                    </a:lnTo>
                    <a:lnTo>
                      <a:pt x="95" y="307"/>
                    </a:lnTo>
                    <a:lnTo>
                      <a:pt x="97" y="312"/>
                    </a:lnTo>
                    <a:lnTo>
                      <a:pt x="99" y="307"/>
                    </a:lnTo>
                    <a:lnTo>
                      <a:pt x="101" y="301"/>
                    </a:lnTo>
                    <a:lnTo>
                      <a:pt x="102" y="301"/>
                    </a:lnTo>
                    <a:lnTo>
                      <a:pt x="106" y="312"/>
                    </a:lnTo>
                    <a:lnTo>
                      <a:pt x="108" y="307"/>
                    </a:lnTo>
                    <a:lnTo>
                      <a:pt x="101" y="291"/>
                    </a:lnTo>
                    <a:lnTo>
                      <a:pt x="98" y="293"/>
                    </a:lnTo>
                    <a:lnTo>
                      <a:pt x="99" y="288"/>
                    </a:lnTo>
                    <a:lnTo>
                      <a:pt x="101" y="282"/>
                    </a:lnTo>
                    <a:lnTo>
                      <a:pt x="101" y="288"/>
                    </a:lnTo>
                    <a:lnTo>
                      <a:pt x="109" y="305"/>
                    </a:lnTo>
                    <a:lnTo>
                      <a:pt x="110" y="300"/>
                    </a:lnTo>
                    <a:lnTo>
                      <a:pt x="106" y="295"/>
                    </a:lnTo>
                    <a:lnTo>
                      <a:pt x="108" y="288"/>
                    </a:lnTo>
                    <a:lnTo>
                      <a:pt x="110" y="286"/>
                    </a:lnTo>
                    <a:lnTo>
                      <a:pt x="113" y="292"/>
                    </a:lnTo>
                    <a:lnTo>
                      <a:pt x="112" y="297"/>
                    </a:lnTo>
                    <a:lnTo>
                      <a:pt x="117" y="300"/>
                    </a:lnTo>
                    <a:lnTo>
                      <a:pt x="114" y="289"/>
                    </a:lnTo>
                    <a:lnTo>
                      <a:pt x="114" y="284"/>
                    </a:lnTo>
                    <a:lnTo>
                      <a:pt x="116" y="282"/>
                    </a:lnTo>
                    <a:lnTo>
                      <a:pt x="116" y="288"/>
                    </a:lnTo>
                    <a:lnTo>
                      <a:pt x="117" y="293"/>
                    </a:lnTo>
                    <a:lnTo>
                      <a:pt x="121" y="296"/>
                    </a:lnTo>
                    <a:lnTo>
                      <a:pt x="123" y="292"/>
                    </a:lnTo>
                    <a:lnTo>
                      <a:pt x="121" y="285"/>
                    </a:lnTo>
                    <a:lnTo>
                      <a:pt x="124" y="281"/>
                    </a:lnTo>
                    <a:lnTo>
                      <a:pt x="129" y="281"/>
                    </a:lnTo>
                    <a:lnTo>
                      <a:pt x="135" y="284"/>
                    </a:lnTo>
                    <a:lnTo>
                      <a:pt x="136" y="278"/>
                    </a:lnTo>
                    <a:lnTo>
                      <a:pt x="140" y="272"/>
                    </a:lnTo>
                    <a:lnTo>
                      <a:pt x="139" y="267"/>
                    </a:lnTo>
                    <a:lnTo>
                      <a:pt x="139" y="262"/>
                    </a:lnTo>
                    <a:lnTo>
                      <a:pt x="139" y="255"/>
                    </a:lnTo>
                    <a:lnTo>
                      <a:pt x="140" y="251"/>
                    </a:lnTo>
                    <a:lnTo>
                      <a:pt x="140" y="246"/>
                    </a:lnTo>
                    <a:lnTo>
                      <a:pt x="137" y="240"/>
                    </a:lnTo>
                    <a:lnTo>
                      <a:pt x="146" y="236"/>
                    </a:lnTo>
                    <a:lnTo>
                      <a:pt x="144" y="227"/>
                    </a:lnTo>
                    <a:lnTo>
                      <a:pt x="148" y="232"/>
                    </a:lnTo>
                    <a:lnTo>
                      <a:pt x="147" y="238"/>
                    </a:lnTo>
                    <a:lnTo>
                      <a:pt x="152" y="236"/>
                    </a:lnTo>
                    <a:lnTo>
                      <a:pt x="151" y="242"/>
                    </a:lnTo>
                    <a:lnTo>
                      <a:pt x="148" y="246"/>
                    </a:lnTo>
                    <a:lnTo>
                      <a:pt x="159" y="246"/>
                    </a:lnTo>
                    <a:lnTo>
                      <a:pt x="167" y="248"/>
                    </a:lnTo>
                    <a:lnTo>
                      <a:pt x="165" y="243"/>
                    </a:lnTo>
                    <a:lnTo>
                      <a:pt x="163" y="238"/>
                    </a:lnTo>
                    <a:lnTo>
                      <a:pt x="165" y="232"/>
                    </a:lnTo>
                    <a:lnTo>
                      <a:pt x="165" y="227"/>
                    </a:lnTo>
                    <a:lnTo>
                      <a:pt x="169" y="232"/>
                    </a:lnTo>
                    <a:lnTo>
                      <a:pt x="174" y="228"/>
                    </a:lnTo>
                    <a:lnTo>
                      <a:pt x="173" y="223"/>
                    </a:lnTo>
                    <a:lnTo>
                      <a:pt x="186" y="227"/>
                    </a:lnTo>
                    <a:lnTo>
                      <a:pt x="190" y="232"/>
                    </a:lnTo>
                    <a:lnTo>
                      <a:pt x="192" y="227"/>
                    </a:lnTo>
                    <a:lnTo>
                      <a:pt x="190" y="221"/>
                    </a:lnTo>
                    <a:lnTo>
                      <a:pt x="193" y="219"/>
                    </a:lnTo>
                    <a:lnTo>
                      <a:pt x="194" y="224"/>
                    </a:lnTo>
                    <a:lnTo>
                      <a:pt x="196" y="219"/>
                    </a:lnTo>
                    <a:lnTo>
                      <a:pt x="197" y="224"/>
                    </a:lnTo>
                    <a:lnTo>
                      <a:pt x="198" y="219"/>
                    </a:lnTo>
                    <a:lnTo>
                      <a:pt x="196" y="213"/>
                    </a:lnTo>
                    <a:lnTo>
                      <a:pt x="200" y="208"/>
                    </a:lnTo>
                    <a:lnTo>
                      <a:pt x="204" y="213"/>
                    </a:lnTo>
                    <a:lnTo>
                      <a:pt x="207" y="213"/>
                    </a:lnTo>
                    <a:lnTo>
                      <a:pt x="208" y="208"/>
                    </a:lnTo>
                    <a:lnTo>
                      <a:pt x="212" y="208"/>
                    </a:lnTo>
                    <a:lnTo>
                      <a:pt x="212" y="204"/>
                    </a:lnTo>
                    <a:lnTo>
                      <a:pt x="217" y="201"/>
                    </a:lnTo>
                    <a:lnTo>
                      <a:pt x="217" y="201"/>
                    </a:lnTo>
                    <a:lnTo>
                      <a:pt x="217" y="197"/>
                    </a:lnTo>
                    <a:lnTo>
                      <a:pt x="223" y="198"/>
                    </a:lnTo>
                    <a:lnTo>
                      <a:pt x="219" y="193"/>
                    </a:lnTo>
                    <a:lnTo>
                      <a:pt x="227" y="194"/>
                    </a:lnTo>
                    <a:lnTo>
                      <a:pt x="232" y="190"/>
                    </a:lnTo>
                    <a:lnTo>
                      <a:pt x="238" y="181"/>
                    </a:lnTo>
                    <a:lnTo>
                      <a:pt x="238" y="175"/>
                    </a:lnTo>
                    <a:lnTo>
                      <a:pt x="232" y="171"/>
                    </a:lnTo>
                    <a:lnTo>
                      <a:pt x="234" y="173"/>
                    </a:lnTo>
                    <a:close/>
                    <a:moveTo>
                      <a:pt x="177" y="228"/>
                    </a:moveTo>
                    <a:lnTo>
                      <a:pt x="170" y="238"/>
                    </a:lnTo>
                    <a:lnTo>
                      <a:pt x="173" y="243"/>
                    </a:lnTo>
                    <a:lnTo>
                      <a:pt x="182" y="238"/>
                    </a:lnTo>
                    <a:lnTo>
                      <a:pt x="184" y="232"/>
                    </a:lnTo>
                    <a:lnTo>
                      <a:pt x="178" y="228"/>
                    </a:lnTo>
                    <a:lnTo>
                      <a:pt x="177" y="228"/>
                    </a:lnTo>
                    <a:close/>
                    <a:moveTo>
                      <a:pt x="251" y="174"/>
                    </a:moveTo>
                    <a:lnTo>
                      <a:pt x="251" y="174"/>
                    </a:lnTo>
                    <a:lnTo>
                      <a:pt x="249" y="178"/>
                    </a:lnTo>
                    <a:lnTo>
                      <a:pt x="247" y="185"/>
                    </a:lnTo>
                    <a:lnTo>
                      <a:pt x="250" y="190"/>
                    </a:lnTo>
                    <a:lnTo>
                      <a:pt x="255" y="185"/>
                    </a:lnTo>
                    <a:lnTo>
                      <a:pt x="255" y="179"/>
                    </a:lnTo>
                    <a:lnTo>
                      <a:pt x="251" y="174"/>
                    </a:lnTo>
                    <a:close/>
                  </a:path>
                </a:pathLst>
              </a:custGeom>
              <a:grpFill/>
              <a:ln w="4763">
                <a:solidFill>
                  <a:srgbClr val="FFFFFF"/>
                </a:solidFill>
                <a:prstDash val="solid"/>
                <a:round/>
                <a:headEnd/>
                <a:tailEnd/>
              </a:ln>
            </p:spPr>
            <p:txBody>
              <a:bodyPr>
                <a:prstTxWarp prst="textNoShape">
                  <a:avLst/>
                </a:prstTxWarp>
              </a:bodyPr>
              <a:lstStyle/>
              <a:p>
                <a:endParaRPr lang="en-US">
                  <a:solidFill>
                    <a:srgbClr val="37424A"/>
                  </a:solidFill>
                </a:endParaRPr>
              </a:p>
            </p:txBody>
          </p:sp>
          <p:sp>
            <p:nvSpPr>
              <p:cNvPr id="149" name="5-Point Star 148"/>
              <p:cNvSpPr/>
              <p:nvPr/>
            </p:nvSpPr>
            <p:spPr>
              <a:xfrm>
                <a:off x="8089790" y="3330627"/>
                <a:ext cx="82550" cy="82550"/>
              </a:xfrm>
              <a:prstGeom prst="star5">
                <a:avLst/>
              </a:prstGeom>
              <a:grp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grpSp>
        <p:grpSp>
          <p:nvGrpSpPr>
            <p:cNvPr id="7" name="Group 6"/>
            <p:cNvGrpSpPr/>
            <p:nvPr/>
          </p:nvGrpSpPr>
          <p:grpSpPr>
            <a:xfrm>
              <a:off x="1110366" y="2142610"/>
              <a:ext cx="6096081" cy="3561256"/>
              <a:chOff x="1091607" y="1438914"/>
              <a:chExt cx="8174038" cy="4775175"/>
            </a:xfrm>
          </p:grpSpPr>
          <p:grpSp>
            <p:nvGrpSpPr>
              <p:cNvPr id="8" name="Group 7"/>
              <p:cNvGrpSpPr/>
              <p:nvPr/>
            </p:nvGrpSpPr>
            <p:grpSpPr>
              <a:xfrm>
                <a:off x="1091607" y="1438914"/>
                <a:ext cx="8093075" cy="4775175"/>
                <a:chOff x="1091607" y="1438914"/>
                <a:chExt cx="8093075" cy="4775175"/>
              </a:xfrm>
            </p:grpSpPr>
            <p:sp>
              <p:nvSpPr>
                <p:cNvPr id="22" name="Rectangle 80"/>
                <p:cNvSpPr>
                  <a:spLocks noChangeArrowheads="1"/>
                </p:cNvSpPr>
                <p:nvPr/>
              </p:nvSpPr>
              <p:spPr bwMode="gray">
                <a:xfrm>
                  <a:off x="1472607" y="5472750"/>
                  <a:ext cx="317500"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AK</a:t>
                  </a:r>
                </a:p>
              </p:txBody>
            </p:sp>
            <p:sp>
              <p:nvSpPr>
                <p:cNvPr id="23" name="Rectangle 81"/>
                <p:cNvSpPr>
                  <a:spLocks noChangeArrowheads="1"/>
                </p:cNvSpPr>
                <p:nvPr/>
              </p:nvSpPr>
              <p:spPr bwMode="gray">
                <a:xfrm>
                  <a:off x="2926757" y="6049013"/>
                  <a:ext cx="32543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HI  </a:t>
                  </a:r>
                </a:p>
              </p:txBody>
            </p:sp>
            <p:sp>
              <p:nvSpPr>
                <p:cNvPr id="24" name="Rectangle 82"/>
                <p:cNvSpPr>
                  <a:spLocks noChangeArrowheads="1"/>
                </p:cNvSpPr>
                <p:nvPr/>
              </p:nvSpPr>
              <p:spPr bwMode="gray">
                <a:xfrm>
                  <a:off x="1091607" y="3480438"/>
                  <a:ext cx="317500"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CA</a:t>
                  </a:r>
                </a:p>
              </p:txBody>
            </p:sp>
            <p:sp>
              <p:nvSpPr>
                <p:cNvPr id="25" name="Rectangle 83"/>
                <p:cNvSpPr>
                  <a:spLocks noChangeArrowheads="1"/>
                </p:cNvSpPr>
                <p:nvPr/>
              </p:nvSpPr>
              <p:spPr bwMode="gray">
                <a:xfrm>
                  <a:off x="2367957" y="4394837"/>
                  <a:ext cx="30638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AZ</a:t>
                  </a:r>
                </a:p>
              </p:txBody>
            </p:sp>
            <p:sp>
              <p:nvSpPr>
                <p:cNvPr id="26" name="Rectangle 84"/>
                <p:cNvSpPr>
                  <a:spLocks noChangeArrowheads="1"/>
                </p:cNvSpPr>
                <p:nvPr/>
              </p:nvSpPr>
              <p:spPr bwMode="gray">
                <a:xfrm>
                  <a:off x="1690095" y="3218501"/>
                  <a:ext cx="311150"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NV</a:t>
                  </a:r>
                </a:p>
              </p:txBody>
            </p:sp>
            <p:sp>
              <p:nvSpPr>
                <p:cNvPr id="27" name="Rectangle 85"/>
                <p:cNvSpPr>
                  <a:spLocks noChangeArrowheads="1"/>
                </p:cNvSpPr>
                <p:nvPr/>
              </p:nvSpPr>
              <p:spPr bwMode="gray">
                <a:xfrm>
                  <a:off x="1329732" y="2126301"/>
                  <a:ext cx="322263"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OR</a:t>
                  </a:r>
                </a:p>
              </p:txBody>
            </p:sp>
            <p:sp>
              <p:nvSpPr>
                <p:cNvPr id="28" name="Rectangle 86"/>
                <p:cNvSpPr>
                  <a:spLocks noChangeArrowheads="1"/>
                </p:cNvSpPr>
                <p:nvPr/>
              </p:nvSpPr>
              <p:spPr bwMode="gray">
                <a:xfrm>
                  <a:off x="3037882" y="1781814"/>
                  <a:ext cx="315912"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MT</a:t>
                  </a:r>
                </a:p>
              </p:txBody>
            </p:sp>
            <p:sp>
              <p:nvSpPr>
                <p:cNvPr id="29" name="Rectangle 87"/>
                <p:cNvSpPr>
                  <a:spLocks noChangeArrowheads="1"/>
                </p:cNvSpPr>
                <p:nvPr/>
              </p:nvSpPr>
              <p:spPr bwMode="gray">
                <a:xfrm>
                  <a:off x="5136557" y="2146939"/>
                  <a:ext cx="327026"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MN</a:t>
                  </a:r>
                </a:p>
              </p:txBody>
            </p:sp>
            <p:sp>
              <p:nvSpPr>
                <p:cNvPr id="30" name="Rectangle 88"/>
                <p:cNvSpPr>
                  <a:spLocks noChangeArrowheads="1"/>
                </p:cNvSpPr>
                <p:nvPr/>
              </p:nvSpPr>
              <p:spPr bwMode="gray">
                <a:xfrm>
                  <a:off x="4338045" y="3035938"/>
                  <a:ext cx="311150"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NE</a:t>
                  </a:r>
                </a:p>
              </p:txBody>
            </p:sp>
            <p:sp>
              <p:nvSpPr>
                <p:cNvPr id="31" name="Rectangle 89"/>
                <p:cNvSpPr>
                  <a:spLocks noChangeArrowheads="1"/>
                </p:cNvSpPr>
                <p:nvPr/>
              </p:nvSpPr>
              <p:spPr bwMode="gray">
                <a:xfrm>
                  <a:off x="4325345" y="2388239"/>
                  <a:ext cx="311150"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SD</a:t>
                  </a:r>
                </a:p>
              </p:txBody>
            </p:sp>
            <p:sp>
              <p:nvSpPr>
                <p:cNvPr id="32" name="Rectangle 90"/>
                <p:cNvSpPr>
                  <a:spLocks noChangeArrowheads="1"/>
                </p:cNvSpPr>
                <p:nvPr/>
              </p:nvSpPr>
              <p:spPr bwMode="gray">
                <a:xfrm>
                  <a:off x="4322170" y="1786576"/>
                  <a:ext cx="317500"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ND</a:t>
                  </a:r>
                </a:p>
              </p:txBody>
            </p:sp>
            <p:sp>
              <p:nvSpPr>
                <p:cNvPr id="33" name="Rectangle 91"/>
                <p:cNvSpPr>
                  <a:spLocks noChangeArrowheads="1"/>
                </p:cNvSpPr>
                <p:nvPr/>
              </p:nvSpPr>
              <p:spPr bwMode="gray">
                <a:xfrm>
                  <a:off x="2269532" y="2385064"/>
                  <a:ext cx="274638"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ID</a:t>
                  </a:r>
                </a:p>
              </p:txBody>
            </p:sp>
            <p:sp>
              <p:nvSpPr>
                <p:cNvPr id="34" name="Rectangle 92"/>
                <p:cNvSpPr>
                  <a:spLocks noChangeArrowheads="1"/>
                </p:cNvSpPr>
                <p:nvPr/>
              </p:nvSpPr>
              <p:spPr bwMode="gray">
                <a:xfrm>
                  <a:off x="3210919" y="2650177"/>
                  <a:ext cx="331788"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WY</a:t>
                  </a:r>
                </a:p>
              </p:txBody>
            </p:sp>
            <p:sp>
              <p:nvSpPr>
                <p:cNvPr id="35" name="Rectangle 93"/>
                <p:cNvSpPr>
                  <a:spLocks noChangeArrowheads="1"/>
                </p:cNvSpPr>
                <p:nvPr/>
              </p:nvSpPr>
              <p:spPr bwMode="gray">
                <a:xfrm>
                  <a:off x="4769844" y="4324987"/>
                  <a:ext cx="322263"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OK</a:t>
                  </a:r>
                </a:p>
              </p:txBody>
            </p:sp>
            <p:sp>
              <p:nvSpPr>
                <p:cNvPr id="36" name="Rectangle 94"/>
                <p:cNvSpPr>
                  <a:spLocks noChangeArrowheads="1"/>
                </p:cNvSpPr>
                <p:nvPr/>
              </p:nvSpPr>
              <p:spPr bwMode="gray">
                <a:xfrm>
                  <a:off x="4652370" y="3707451"/>
                  <a:ext cx="311150"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KS</a:t>
                  </a:r>
                </a:p>
              </p:txBody>
            </p:sp>
            <p:sp>
              <p:nvSpPr>
                <p:cNvPr id="37" name="Rectangle 95"/>
                <p:cNvSpPr>
                  <a:spLocks noChangeArrowheads="1"/>
                </p:cNvSpPr>
                <p:nvPr/>
              </p:nvSpPr>
              <p:spPr bwMode="gray">
                <a:xfrm>
                  <a:off x="3442695" y="3540762"/>
                  <a:ext cx="322263"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CO</a:t>
                  </a:r>
                </a:p>
              </p:txBody>
            </p:sp>
            <p:sp>
              <p:nvSpPr>
                <p:cNvPr id="38" name="Rectangle 96"/>
                <p:cNvSpPr>
                  <a:spLocks noChangeArrowheads="1"/>
                </p:cNvSpPr>
                <p:nvPr/>
              </p:nvSpPr>
              <p:spPr bwMode="gray">
                <a:xfrm>
                  <a:off x="2504482" y="3347087"/>
                  <a:ext cx="30638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UT</a:t>
                  </a:r>
                </a:p>
              </p:txBody>
            </p:sp>
            <p:sp>
              <p:nvSpPr>
                <p:cNvPr id="39" name="Rectangle 97"/>
                <p:cNvSpPr>
                  <a:spLocks noChangeArrowheads="1"/>
                </p:cNvSpPr>
                <p:nvPr/>
              </p:nvSpPr>
              <p:spPr bwMode="gray">
                <a:xfrm>
                  <a:off x="4465045" y="5228275"/>
                  <a:ext cx="30003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TX</a:t>
                  </a:r>
                </a:p>
              </p:txBody>
            </p:sp>
            <p:sp>
              <p:nvSpPr>
                <p:cNvPr id="40" name="Rectangle 98"/>
                <p:cNvSpPr>
                  <a:spLocks noChangeArrowheads="1"/>
                </p:cNvSpPr>
                <p:nvPr/>
              </p:nvSpPr>
              <p:spPr bwMode="gray">
                <a:xfrm>
                  <a:off x="3283944" y="4394837"/>
                  <a:ext cx="327026"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NM</a:t>
                  </a:r>
                </a:p>
              </p:txBody>
            </p:sp>
            <p:sp>
              <p:nvSpPr>
                <p:cNvPr id="41" name="Rectangle 99"/>
                <p:cNvSpPr>
                  <a:spLocks noChangeArrowheads="1"/>
                </p:cNvSpPr>
                <p:nvPr/>
              </p:nvSpPr>
              <p:spPr bwMode="gray">
                <a:xfrm>
                  <a:off x="7595596" y="4474213"/>
                  <a:ext cx="311150"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SC</a:t>
                  </a:r>
                </a:p>
              </p:txBody>
            </p:sp>
            <p:sp>
              <p:nvSpPr>
                <p:cNvPr id="42" name="Rectangle 100"/>
                <p:cNvSpPr>
                  <a:spLocks noChangeArrowheads="1"/>
                </p:cNvSpPr>
                <p:nvPr/>
              </p:nvSpPr>
              <p:spPr bwMode="gray">
                <a:xfrm>
                  <a:off x="7701957" y="5823588"/>
                  <a:ext cx="295275"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FL</a:t>
                  </a:r>
                </a:p>
              </p:txBody>
            </p:sp>
            <p:sp>
              <p:nvSpPr>
                <p:cNvPr id="43" name="Rectangle 101"/>
                <p:cNvSpPr>
                  <a:spLocks noChangeArrowheads="1"/>
                </p:cNvSpPr>
                <p:nvPr/>
              </p:nvSpPr>
              <p:spPr bwMode="gray">
                <a:xfrm>
                  <a:off x="7203482" y="4845689"/>
                  <a:ext cx="322263"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GA</a:t>
                  </a:r>
                </a:p>
              </p:txBody>
            </p:sp>
            <p:sp>
              <p:nvSpPr>
                <p:cNvPr id="44" name="Rectangle 102"/>
                <p:cNvSpPr>
                  <a:spLocks noChangeArrowheads="1"/>
                </p:cNvSpPr>
                <p:nvPr/>
              </p:nvSpPr>
              <p:spPr bwMode="gray">
                <a:xfrm>
                  <a:off x="6612933" y="4872674"/>
                  <a:ext cx="30638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AL</a:t>
                  </a:r>
                </a:p>
              </p:txBody>
            </p:sp>
            <p:sp>
              <p:nvSpPr>
                <p:cNvPr id="45" name="Rectangle 103"/>
                <p:cNvSpPr>
                  <a:spLocks noChangeArrowheads="1"/>
                </p:cNvSpPr>
                <p:nvPr/>
              </p:nvSpPr>
              <p:spPr bwMode="gray">
                <a:xfrm>
                  <a:off x="6079531" y="4872674"/>
                  <a:ext cx="320675"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MS</a:t>
                  </a:r>
                </a:p>
              </p:txBody>
            </p:sp>
            <p:sp>
              <p:nvSpPr>
                <p:cNvPr id="46" name="Rectangle 104"/>
                <p:cNvSpPr>
                  <a:spLocks noChangeArrowheads="1"/>
                </p:cNvSpPr>
                <p:nvPr/>
              </p:nvSpPr>
              <p:spPr bwMode="gray">
                <a:xfrm>
                  <a:off x="5588995" y="5174301"/>
                  <a:ext cx="30638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LA</a:t>
                  </a:r>
                </a:p>
              </p:txBody>
            </p:sp>
            <p:sp>
              <p:nvSpPr>
                <p:cNvPr id="47" name="Rectangle 105"/>
                <p:cNvSpPr>
                  <a:spLocks noChangeArrowheads="1"/>
                </p:cNvSpPr>
                <p:nvPr/>
              </p:nvSpPr>
              <p:spPr bwMode="gray">
                <a:xfrm>
                  <a:off x="5558832" y="4459926"/>
                  <a:ext cx="317500"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AR</a:t>
                  </a:r>
                </a:p>
              </p:txBody>
            </p:sp>
            <p:sp>
              <p:nvSpPr>
                <p:cNvPr id="48" name="Rectangle 106"/>
                <p:cNvSpPr>
                  <a:spLocks noChangeArrowheads="1"/>
                </p:cNvSpPr>
                <p:nvPr/>
              </p:nvSpPr>
              <p:spPr bwMode="gray">
                <a:xfrm>
                  <a:off x="5503269" y="3697927"/>
                  <a:ext cx="33178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MO</a:t>
                  </a:r>
                </a:p>
              </p:txBody>
            </p:sp>
            <p:sp>
              <p:nvSpPr>
                <p:cNvPr id="49" name="Rectangle 107"/>
                <p:cNvSpPr>
                  <a:spLocks noChangeArrowheads="1"/>
                </p:cNvSpPr>
                <p:nvPr/>
              </p:nvSpPr>
              <p:spPr bwMode="gray">
                <a:xfrm>
                  <a:off x="5388970" y="2970852"/>
                  <a:ext cx="27463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IA</a:t>
                  </a:r>
                </a:p>
              </p:txBody>
            </p:sp>
            <p:sp>
              <p:nvSpPr>
                <p:cNvPr id="50" name="Rectangle 108"/>
                <p:cNvSpPr>
                  <a:spLocks noChangeArrowheads="1"/>
                </p:cNvSpPr>
                <p:nvPr/>
              </p:nvSpPr>
              <p:spPr bwMode="gray">
                <a:xfrm>
                  <a:off x="7803557" y="3680464"/>
                  <a:ext cx="311150"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VA</a:t>
                  </a:r>
                </a:p>
              </p:txBody>
            </p:sp>
            <p:sp>
              <p:nvSpPr>
                <p:cNvPr id="51" name="Rectangle 109"/>
                <p:cNvSpPr>
                  <a:spLocks noChangeArrowheads="1"/>
                </p:cNvSpPr>
                <p:nvPr/>
              </p:nvSpPr>
              <p:spPr bwMode="gray">
                <a:xfrm>
                  <a:off x="7809906" y="4078927"/>
                  <a:ext cx="317500"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NC</a:t>
                  </a:r>
                </a:p>
              </p:txBody>
            </p:sp>
            <p:sp>
              <p:nvSpPr>
                <p:cNvPr id="52" name="Rectangle 110"/>
                <p:cNvSpPr>
                  <a:spLocks noChangeArrowheads="1"/>
                </p:cNvSpPr>
                <p:nvPr/>
              </p:nvSpPr>
              <p:spPr bwMode="gray">
                <a:xfrm>
                  <a:off x="6560545" y="4193226"/>
                  <a:ext cx="30638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TN</a:t>
                  </a:r>
                </a:p>
              </p:txBody>
            </p:sp>
            <p:sp>
              <p:nvSpPr>
                <p:cNvPr id="53" name="Rectangle 111"/>
                <p:cNvSpPr>
                  <a:spLocks noChangeArrowheads="1"/>
                </p:cNvSpPr>
                <p:nvPr/>
              </p:nvSpPr>
              <p:spPr bwMode="gray">
                <a:xfrm>
                  <a:off x="6535145" y="3264538"/>
                  <a:ext cx="27463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IN</a:t>
                  </a:r>
                </a:p>
              </p:txBody>
            </p:sp>
            <p:sp>
              <p:nvSpPr>
                <p:cNvPr id="54" name="Rectangle 112"/>
                <p:cNvSpPr>
                  <a:spLocks noChangeArrowheads="1"/>
                </p:cNvSpPr>
                <p:nvPr/>
              </p:nvSpPr>
              <p:spPr bwMode="gray">
                <a:xfrm>
                  <a:off x="6660558" y="3867788"/>
                  <a:ext cx="311150"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KY</a:t>
                  </a:r>
                </a:p>
              </p:txBody>
            </p:sp>
            <p:sp>
              <p:nvSpPr>
                <p:cNvPr id="55" name="Rectangle 113"/>
                <p:cNvSpPr>
                  <a:spLocks noChangeArrowheads="1"/>
                </p:cNvSpPr>
                <p:nvPr/>
              </p:nvSpPr>
              <p:spPr bwMode="gray">
                <a:xfrm>
                  <a:off x="6093820" y="3267713"/>
                  <a:ext cx="263525"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IL</a:t>
                  </a:r>
                </a:p>
              </p:txBody>
            </p:sp>
            <p:sp>
              <p:nvSpPr>
                <p:cNvPr id="56" name="Rectangle 114"/>
                <p:cNvSpPr>
                  <a:spLocks noChangeArrowheads="1"/>
                </p:cNvSpPr>
                <p:nvPr/>
              </p:nvSpPr>
              <p:spPr bwMode="gray">
                <a:xfrm>
                  <a:off x="6724057" y="2699389"/>
                  <a:ext cx="284163"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MI</a:t>
                  </a:r>
                </a:p>
              </p:txBody>
            </p:sp>
            <p:sp>
              <p:nvSpPr>
                <p:cNvPr id="57" name="Rectangle 115"/>
                <p:cNvSpPr>
                  <a:spLocks noChangeArrowheads="1"/>
                </p:cNvSpPr>
                <p:nvPr/>
              </p:nvSpPr>
              <p:spPr bwMode="gray">
                <a:xfrm>
                  <a:off x="5868394" y="2427926"/>
                  <a:ext cx="295275"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WI</a:t>
                  </a:r>
                </a:p>
              </p:txBody>
            </p:sp>
            <p:sp>
              <p:nvSpPr>
                <p:cNvPr id="58" name="Rectangle 116"/>
                <p:cNvSpPr>
                  <a:spLocks noChangeArrowheads="1"/>
                </p:cNvSpPr>
                <p:nvPr/>
              </p:nvSpPr>
              <p:spPr bwMode="gray">
                <a:xfrm>
                  <a:off x="7825782" y="2920052"/>
                  <a:ext cx="311150"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PA</a:t>
                  </a:r>
                </a:p>
              </p:txBody>
            </p:sp>
            <p:sp>
              <p:nvSpPr>
                <p:cNvPr id="59" name="Rectangle 117"/>
                <p:cNvSpPr>
                  <a:spLocks noChangeArrowheads="1"/>
                </p:cNvSpPr>
                <p:nvPr/>
              </p:nvSpPr>
              <p:spPr bwMode="gray">
                <a:xfrm>
                  <a:off x="8090895" y="2405701"/>
                  <a:ext cx="336550"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NY </a:t>
                  </a:r>
                  <a:endParaRPr lang="en-US" sz="800">
                    <a:solidFill>
                      <a:srgbClr val="37424A"/>
                    </a:solidFill>
                    <a:sym typeface="Arial" charset="0"/>
                  </a:endParaRPr>
                </a:p>
              </p:txBody>
            </p:sp>
            <p:sp>
              <p:nvSpPr>
                <p:cNvPr id="60" name="Rectangle 118"/>
                <p:cNvSpPr>
                  <a:spLocks noChangeArrowheads="1"/>
                </p:cNvSpPr>
                <p:nvPr/>
              </p:nvSpPr>
              <p:spPr bwMode="gray">
                <a:xfrm>
                  <a:off x="7373345" y="3486789"/>
                  <a:ext cx="33178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WV</a:t>
                  </a:r>
                </a:p>
              </p:txBody>
            </p:sp>
            <p:sp>
              <p:nvSpPr>
                <p:cNvPr id="61" name="Rectangle 119"/>
                <p:cNvSpPr>
                  <a:spLocks noChangeArrowheads="1"/>
                </p:cNvSpPr>
                <p:nvPr/>
              </p:nvSpPr>
              <p:spPr bwMode="gray">
                <a:xfrm>
                  <a:off x="8406807" y="1973902"/>
                  <a:ext cx="30003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VT</a:t>
                  </a:r>
                </a:p>
              </p:txBody>
            </p:sp>
            <p:sp>
              <p:nvSpPr>
                <p:cNvPr id="62" name="Rectangle 120"/>
                <p:cNvSpPr>
                  <a:spLocks noChangeArrowheads="1"/>
                </p:cNvSpPr>
                <p:nvPr/>
              </p:nvSpPr>
              <p:spPr bwMode="gray">
                <a:xfrm>
                  <a:off x="8864007" y="1592901"/>
                  <a:ext cx="320675"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ME</a:t>
                  </a:r>
                </a:p>
              </p:txBody>
            </p:sp>
            <p:sp>
              <p:nvSpPr>
                <p:cNvPr id="63" name="Rectangle 122"/>
                <p:cNvSpPr>
                  <a:spLocks noChangeArrowheads="1"/>
                </p:cNvSpPr>
                <p:nvPr/>
              </p:nvSpPr>
              <p:spPr bwMode="gray">
                <a:xfrm>
                  <a:off x="8509995" y="2550164"/>
                  <a:ext cx="363537"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CT</a:t>
                  </a:r>
                </a:p>
              </p:txBody>
            </p:sp>
            <p:sp>
              <p:nvSpPr>
                <p:cNvPr id="64" name="Rectangle 126"/>
                <p:cNvSpPr>
                  <a:spLocks noChangeArrowheads="1"/>
                </p:cNvSpPr>
                <p:nvPr/>
              </p:nvSpPr>
              <p:spPr bwMode="gray">
                <a:xfrm>
                  <a:off x="8611595" y="2380301"/>
                  <a:ext cx="327026"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MA</a:t>
                  </a:r>
                </a:p>
              </p:txBody>
            </p:sp>
            <p:sp>
              <p:nvSpPr>
                <p:cNvPr id="65" name="Rectangle 127"/>
                <p:cNvSpPr>
                  <a:spLocks noChangeArrowheads="1"/>
                </p:cNvSpPr>
                <p:nvPr/>
              </p:nvSpPr>
              <p:spPr bwMode="gray">
                <a:xfrm>
                  <a:off x="8592545" y="2180276"/>
                  <a:ext cx="317500"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NH</a:t>
                  </a:r>
                </a:p>
              </p:txBody>
            </p:sp>
            <p:sp>
              <p:nvSpPr>
                <p:cNvPr id="66" name="Text Box 128"/>
                <p:cNvSpPr txBox="1">
                  <a:spLocks noChangeArrowheads="1"/>
                </p:cNvSpPr>
                <p:nvPr/>
              </p:nvSpPr>
              <p:spPr bwMode="gray">
                <a:xfrm>
                  <a:off x="1540870" y="1438914"/>
                  <a:ext cx="341313" cy="165076"/>
                </a:xfrm>
                <a:prstGeom prst="rect">
                  <a:avLst/>
                </a:prstGeom>
                <a:noFill/>
                <a:ln w="12700">
                  <a:noFill/>
                  <a:miter lim="800000"/>
                  <a:headEnd/>
                  <a:tailEnd/>
                </a:ln>
                <a:effectLst/>
              </p:spPr>
              <p:txBody>
                <a:bodyPr lIns="0" tIns="0" rIns="0" bIns="0">
                  <a:spAutoFit/>
                </a:bodyPr>
                <a:lstStyle/>
                <a:p>
                  <a:pPr algn="ctr" eaLnBrk="0" hangingPunct="0">
                    <a:spcBef>
                      <a:spcPct val="0"/>
                    </a:spcBef>
                  </a:pPr>
                  <a:r>
                    <a:rPr lang="en-US" sz="800" dirty="0">
                      <a:solidFill>
                        <a:srgbClr val="37424A"/>
                      </a:solidFill>
                      <a:sym typeface="Wingdings 2" pitchFamily="18" charset="2"/>
                    </a:rPr>
                    <a:t>WA</a:t>
                  </a:r>
                </a:p>
              </p:txBody>
            </p:sp>
            <p:sp>
              <p:nvSpPr>
                <p:cNvPr id="67" name="Rectangle 129"/>
                <p:cNvSpPr>
                  <a:spLocks noChangeArrowheads="1"/>
                </p:cNvSpPr>
                <p:nvPr/>
              </p:nvSpPr>
              <p:spPr bwMode="gray">
                <a:xfrm>
                  <a:off x="6959007" y="3189926"/>
                  <a:ext cx="427038"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OH</a:t>
                  </a:r>
                </a:p>
              </p:txBody>
            </p:sp>
          </p:grpSp>
          <p:grpSp>
            <p:nvGrpSpPr>
              <p:cNvPr id="9" name="Group 8"/>
              <p:cNvGrpSpPr/>
              <p:nvPr/>
            </p:nvGrpSpPr>
            <p:grpSpPr>
              <a:xfrm>
                <a:off x="8171857" y="2650176"/>
                <a:ext cx="1093788" cy="1146150"/>
                <a:chOff x="8171857" y="2650176"/>
                <a:chExt cx="1093788" cy="1146150"/>
              </a:xfrm>
            </p:grpSpPr>
            <p:grpSp>
              <p:nvGrpSpPr>
                <p:cNvPr id="10" name="Group 9"/>
                <p:cNvGrpSpPr/>
                <p:nvPr/>
              </p:nvGrpSpPr>
              <p:grpSpPr>
                <a:xfrm>
                  <a:off x="8651282" y="2774001"/>
                  <a:ext cx="614363" cy="1022325"/>
                  <a:chOff x="8651282" y="2774001"/>
                  <a:chExt cx="614363" cy="1022325"/>
                </a:xfrm>
              </p:grpSpPr>
              <p:sp>
                <p:nvSpPr>
                  <p:cNvPr id="17" name="Rectangle 121"/>
                  <p:cNvSpPr>
                    <a:spLocks noChangeArrowheads="1"/>
                  </p:cNvSpPr>
                  <p:nvPr/>
                </p:nvSpPr>
                <p:spPr bwMode="gray">
                  <a:xfrm>
                    <a:off x="8991007" y="2774001"/>
                    <a:ext cx="274638"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RI</a:t>
                    </a:r>
                  </a:p>
                </p:txBody>
              </p:sp>
              <p:sp>
                <p:nvSpPr>
                  <p:cNvPr id="18" name="Rectangle 123"/>
                  <p:cNvSpPr>
                    <a:spLocks noChangeArrowheads="1"/>
                  </p:cNvSpPr>
                  <p:nvPr/>
                </p:nvSpPr>
                <p:spPr bwMode="gray">
                  <a:xfrm>
                    <a:off x="8794157" y="3253426"/>
                    <a:ext cx="311150"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DE</a:t>
                    </a:r>
                  </a:p>
                </p:txBody>
              </p:sp>
              <p:sp>
                <p:nvSpPr>
                  <p:cNvPr id="19" name="Rectangle 124"/>
                  <p:cNvSpPr>
                    <a:spLocks noChangeArrowheads="1"/>
                  </p:cNvSpPr>
                  <p:nvPr/>
                </p:nvSpPr>
                <p:spPr bwMode="gray">
                  <a:xfrm>
                    <a:off x="8711608" y="3453451"/>
                    <a:ext cx="371475"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MD</a:t>
                    </a:r>
                  </a:p>
                </p:txBody>
              </p:sp>
              <p:sp>
                <p:nvSpPr>
                  <p:cNvPr id="20" name="Rectangle 125"/>
                  <p:cNvSpPr>
                    <a:spLocks noChangeArrowheads="1"/>
                  </p:cNvSpPr>
                  <p:nvPr/>
                </p:nvSpPr>
                <p:spPr bwMode="gray">
                  <a:xfrm>
                    <a:off x="8651282" y="3004189"/>
                    <a:ext cx="398463" cy="165076"/>
                  </a:xfrm>
                  <a:prstGeom prst="rect">
                    <a:avLst/>
                  </a:prstGeom>
                  <a:noFill/>
                  <a:ln w="12700">
                    <a:noFill/>
                    <a:miter lim="800000"/>
                    <a:headEnd/>
                    <a:tailEnd/>
                  </a:ln>
                  <a:effectLst/>
                </p:spPr>
                <p:txBody>
                  <a:bodyPr lIns="0" tIns="0" rIns="0" bIns="0">
                    <a:spAutoFit/>
                  </a:bodyPr>
                  <a:lstStyle/>
                  <a:p>
                    <a:pPr algn="ctr">
                      <a:spcBef>
                        <a:spcPct val="0"/>
                      </a:spcBef>
                    </a:pPr>
                    <a:r>
                      <a:rPr lang="en-US" sz="800">
                        <a:solidFill>
                          <a:srgbClr val="37424A"/>
                        </a:solidFill>
                      </a:rPr>
                      <a:t>NJ</a:t>
                    </a:r>
                  </a:p>
                </p:txBody>
              </p:sp>
              <p:sp>
                <p:nvSpPr>
                  <p:cNvPr id="21" name="Rectangle 130"/>
                  <p:cNvSpPr>
                    <a:spLocks noChangeArrowheads="1"/>
                  </p:cNvSpPr>
                  <p:nvPr/>
                </p:nvSpPr>
                <p:spPr bwMode="gray">
                  <a:xfrm>
                    <a:off x="8651282" y="3631250"/>
                    <a:ext cx="368300" cy="165076"/>
                  </a:xfrm>
                  <a:prstGeom prst="rect">
                    <a:avLst/>
                  </a:prstGeom>
                  <a:noFill/>
                  <a:ln w="12700">
                    <a:noFill/>
                    <a:miter lim="800000"/>
                    <a:headEnd/>
                    <a:tailEnd/>
                  </a:ln>
                  <a:effectLst/>
                </p:spPr>
                <p:txBody>
                  <a:bodyPr lIns="0" tIns="0" rIns="0" bIns="0">
                    <a:spAutoFit/>
                  </a:bodyPr>
                  <a:lstStyle/>
                  <a:p>
                    <a:pPr algn="ctr">
                      <a:spcBef>
                        <a:spcPct val="0"/>
                      </a:spcBef>
                    </a:pPr>
                    <a:r>
                      <a:rPr lang="en-US" sz="800" dirty="0">
                        <a:solidFill>
                          <a:srgbClr val="37424A"/>
                        </a:solidFill>
                      </a:rPr>
                      <a:t>D.C.</a:t>
                    </a:r>
                  </a:p>
                </p:txBody>
              </p:sp>
            </p:grpSp>
            <p:grpSp>
              <p:nvGrpSpPr>
                <p:cNvPr id="11" name="Group 10"/>
                <p:cNvGrpSpPr/>
                <p:nvPr/>
              </p:nvGrpSpPr>
              <p:grpSpPr>
                <a:xfrm>
                  <a:off x="8171857" y="2650176"/>
                  <a:ext cx="847726" cy="1030287"/>
                  <a:chOff x="8171857" y="2650176"/>
                  <a:chExt cx="847726" cy="1030287"/>
                </a:xfrm>
              </p:grpSpPr>
              <p:sp>
                <p:nvSpPr>
                  <p:cNvPr id="12" name="Line 131"/>
                  <p:cNvSpPr>
                    <a:spLocks noChangeShapeType="1"/>
                  </p:cNvSpPr>
                  <p:nvPr/>
                </p:nvSpPr>
                <p:spPr bwMode="gray">
                  <a:xfrm flipH="1" flipV="1">
                    <a:off x="8397282" y="3331213"/>
                    <a:ext cx="363538" cy="15875"/>
                  </a:xfrm>
                  <a:prstGeom prst="line">
                    <a:avLst/>
                  </a:prstGeom>
                  <a:noFill/>
                  <a:ln w="3175">
                    <a:solidFill>
                      <a:schemeClr val="tx1"/>
                    </a:solidFill>
                    <a:round/>
                    <a:headEnd type="oval" w="sm" len="sm"/>
                    <a:tailEnd type="triangle" w="sm" len="sm"/>
                  </a:ln>
                  <a:effectLst/>
                </p:spPr>
                <p:txBody>
                  <a:bodyPr lIns="182880" tIns="182880"/>
                  <a:lstStyle/>
                  <a:p>
                    <a:pPr algn="ctr"/>
                    <a:endParaRPr lang="en-US" sz="800">
                      <a:solidFill>
                        <a:srgbClr val="37424A"/>
                      </a:solidFill>
                    </a:endParaRPr>
                  </a:p>
                </p:txBody>
              </p:sp>
              <p:sp>
                <p:nvSpPr>
                  <p:cNvPr id="13" name="Line 132"/>
                  <p:cNvSpPr>
                    <a:spLocks noChangeShapeType="1"/>
                  </p:cNvSpPr>
                  <p:nvPr/>
                </p:nvSpPr>
                <p:spPr bwMode="gray">
                  <a:xfrm flipH="1" flipV="1">
                    <a:off x="8211545" y="3347088"/>
                    <a:ext cx="474663" cy="188912"/>
                  </a:xfrm>
                  <a:prstGeom prst="line">
                    <a:avLst/>
                  </a:prstGeom>
                  <a:noFill/>
                  <a:ln w="3175">
                    <a:solidFill>
                      <a:schemeClr val="tx1"/>
                    </a:solidFill>
                    <a:round/>
                    <a:headEnd type="oval" w="sm" len="sm"/>
                    <a:tailEnd type="triangle" w="sm" len="sm"/>
                  </a:ln>
                  <a:effectLst/>
                </p:spPr>
                <p:txBody>
                  <a:bodyPr lIns="182880" tIns="182880"/>
                  <a:lstStyle/>
                  <a:p>
                    <a:pPr algn="ctr"/>
                    <a:endParaRPr lang="en-US" sz="800">
                      <a:solidFill>
                        <a:srgbClr val="37424A"/>
                      </a:solidFill>
                    </a:endParaRPr>
                  </a:p>
                </p:txBody>
              </p:sp>
              <p:sp>
                <p:nvSpPr>
                  <p:cNvPr id="14" name="Line 134"/>
                  <p:cNvSpPr>
                    <a:spLocks noChangeShapeType="1"/>
                  </p:cNvSpPr>
                  <p:nvPr/>
                </p:nvSpPr>
                <p:spPr bwMode="gray">
                  <a:xfrm flipH="1" flipV="1">
                    <a:off x="8171857" y="3388363"/>
                    <a:ext cx="452438" cy="292100"/>
                  </a:xfrm>
                  <a:prstGeom prst="line">
                    <a:avLst/>
                  </a:prstGeom>
                  <a:noFill/>
                  <a:ln w="3175">
                    <a:solidFill>
                      <a:schemeClr val="tx1"/>
                    </a:solidFill>
                    <a:round/>
                    <a:headEnd type="oval" w="sm" len="sm"/>
                    <a:tailEnd type="triangle" w="sm" len="sm"/>
                  </a:ln>
                  <a:effectLst/>
                </p:spPr>
                <p:txBody>
                  <a:bodyPr lIns="182880" tIns="182880"/>
                  <a:lstStyle/>
                  <a:p>
                    <a:pPr algn="ctr"/>
                    <a:endParaRPr lang="en-US" sz="800">
                      <a:solidFill>
                        <a:srgbClr val="37424A"/>
                      </a:solidFill>
                    </a:endParaRPr>
                  </a:p>
                </p:txBody>
              </p:sp>
              <p:sp>
                <p:nvSpPr>
                  <p:cNvPr id="15" name="Line 135"/>
                  <p:cNvSpPr>
                    <a:spLocks noChangeShapeType="1"/>
                  </p:cNvSpPr>
                  <p:nvPr/>
                </p:nvSpPr>
                <p:spPr bwMode="gray">
                  <a:xfrm flipH="1" flipV="1">
                    <a:off x="8862420" y="2650176"/>
                    <a:ext cx="157163" cy="128587"/>
                  </a:xfrm>
                  <a:prstGeom prst="line">
                    <a:avLst/>
                  </a:prstGeom>
                  <a:noFill/>
                  <a:ln w="3175">
                    <a:solidFill>
                      <a:schemeClr val="tx1"/>
                    </a:solidFill>
                    <a:round/>
                    <a:headEnd type="oval" w="sm" len="sm"/>
                    <a:tailEnd type="triangle" w="sm" len="sm"/>
                  </a:ln>
                  <a:effectLst/>
                </p:spPr>
                <p:txBody>
                  <a:bodyPr lIns="182880" tIns="182880"/>
                  <a:lstStyle/>
                  <a:p>
                    <a:pPr algn="ctr"/>
                    <a:endParaRPr lang="en-US" sz="800">
                      <a:solidFill>
                        <a:srgbClr val="37424A"/>
                      </a:solidFill>
                    </a:endParaRPr>
                  </a:p>
                </p:txBody>
              </p:sp>
              <p:sp>
                <p:nvSpPr>
                  <p:cNvPr id="16" name="Line 135"/>
                  <p:cNvSpPr>
                    <a:spLocks noChangeShapeType="1"/>
                  </p:cNvSpPr>
                  <p:nvPr/>
                </p:nvSpPr>
                <p:spPr bwMode="gray">
                  <a:xfrm flipH="1" flipV="1">
                    <a:off x="8492731" y="3035936"/>
                    <a:ext cx="218876" cy="40481"/>
                  </a:xfrm>
                  <a:prstGeom prst="line">
                    <a:avLst/>
                  </a:prstGeom>
                  <a:noFill/>
                  <a:ln w="3175">
                    <a:solidFill>
                      <a:schemeClr val="tx1"/>
                    </a:solidFill>
                    <a:round/>
                    <a:headEnd type="oval" w="sm" len="sm"/>
                    <a:tailEnd type="triangle" w="sm" len="sm"/>
                  </a:ln>
                  <a:effectLst/>
                </p:spPr>
                <p:txBody>
                  <a:bodyPr lIns="182880" tIns="182880"/>
                  <a:lstStyle/>
                  <a:p>
                    <a:pPr algn="ctr"/>
                    <a:endParaRPr lang="en-US" sz="800">
                      <a:solidFill>
                        <a:srgbClr val="37424A"/>
                      </a:solidFill>
                    </a:endParaRPr>
                  </a:p>
                </p:txBody>
              </p:sp>
            </p:grpSp>
          </p:grpSp>
        </p:grpSp>
      </p:grpSp>
      <p:sp>
        <p:nvSpPr>
          <p:cNvPr id="3" name="TextBox 2"/>
          <p:cNvSpPr txBox="1"/>
          <p:nvPr/>
        </p:nvSpPr>
        <p:spPr>
          <a:xfrm>
            <a:off x="8679051" y="1774103"/>
            <a:ext cx="3332135" cy="1477328"/>
          </a:xfrm>
          <a:prstGeom prst="rect">
            <a:avLst/>
          </a:prstGeom>
          <a:noFill/>
        </p:spPr>
        <p:txBody>
          <a:bodyPr wrap="square" rtlCol="0">
            <a:spAutoFit/>
          </a:bodyPr>
          <a:lstStyle/>
          <a:p>
            <a:r>
              <a:rPr lang="en-US" dirty="0">
                <a:solidFill>
                  <a:srgbClr val="37424A"/>
                </a:solidFill>
              </a:rPr>
              <a:t>West – </a:t>
            </a:r>
            <a:r>
              <a:rPr lang="en-US" dirty="0" smtClean="0">
                <a:solidFill>
                  <a:srgbClr val="37424A"/>
                </a:solidFill>
              </a:rPr>
              <a:t>8 institutions</a:t>
            </a:r>
            <a:endParaRPr lang="en-US" dirty="0">
              <a:solidFill>
                <a:srgbClr val="37424A"/>
              </a:solidFill>
            </a:endParaRPr>
          </a:p>
          <a:p>
            <a:r>
              <a:rPr lang="en-US" dirty="0">
                <a:solidFill>
                  <a:srgbClr val="37424A"/>
                </a:solidFill>
              </a:rPr>
              <a:t>North Central – 7 </a:t>
            </a:r>
            <a:r>
              <a:rPr lang="en-US" dirty="0" smtClean="0">
                <a:solidFill>
                  <a:srgbClr val="37424A"/>
                </a:solidFill>
              </a:rPr>
              <a:t>institutions</a:t>
            </a:r>
            <a:endParaRPr lang="en-US" dirty="0">
              <a:solidFill>
                <a:srgbClr val="37424A"/>
              </a:solidFill>
            </a:endParaRPr>
          </a:p>
          <a:p>
            <a:r>
              <a:rPr lang="en-US" dirty="0">
                <a:solidFill>
                  <a:srgbClr val="37424A"/>
                </a:solidFill>
              </a:rPr>
              <a:t>South – 7 </a:t>
            </a:r>
            <a:r>
              <a:rPr lang="en-US" dirty="0" smtClean="0">
                <a:solidFill>
                  <a:srgbClr val="37424A"/>
                </a:solidFill>
              </a:rPr>
              <a:t>institutions</a:t>
            </a:r>
            <a:endParaRPr lang="en-US" dirty="0">
              <a:solidFill>
                <a:srgbClr val="37424A"/>
              </a:solidFill>
            </a:endParaRPr>
          </a:p>
          <a:p>
            <a:r>
              <a:rPr lang="en-US" dirty="0">
                <a:solidFill>
                  <a:srgbClr val="37424A"/>
                </a:solidFill>
              </a:rPr>
              <a:t>Northeast – 5</a:t>
            </a:r>
            <a:r>
              <a:rPr lang="en-US" dirty="0" smtClean="0">
                <a:solidFill>
                  <a:srgbClr val="37424A"/>
                </a:solidFill>
              </a:rPr>
              <a:t> institutions</a:t>
            </a:r>
            <a:endParaRPr lang="en-US" dirty="0">
              <a:solidFill>
                <a:srgbClr val="37424A"/>
              </a:solidFill>
            </a:endParaRPr>
          </a:p>
          <a:p>
            <a:endParaRPr lang="en-US" dirty="0">
              <a:solidFill>
                <a:srgbClr val="37424A"/>
              </a:solidFill>
            </a:endParaRPr>
          </a:p>
        </p:txBody>
      </p:sp>
    </p:spTree>
    <p:extLst>
      <p:ext uri="{BB962C8B-B14F-4D97-AF65-F5344CB8AC3E}">
        <p14:creationId xmlns:p14="http://schemas.microsoft.com/office/powerpoint/2010/main" val="992601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Looking Ahead: This Summer</a:t>
            </a:r>
            <a:endParaRPr lang="en-US" dirty="0"/>
          </a:p>
        </p:txBody>
      </p:sp>
      <p:sp>
        <p:nvSpPr>
          <p:cNvPr id="4" name="Slide Number Placeholder 3"/>
          <p:cNvSpPr>
            <a:spLocks noGrp="1"/>
          </p:cNvSpPr>
          <p:nvPr>
            <p:ph type="sldNum" sz="quarter" idx="4"/>
          </p:nvPr>
        </p:nvSpPr>
        <p:spPr/>
        <p:txBody>
          <a:bodyPr/>
          <a:lstStyle/>
          <a:p>
            <a:fld id="{C8BFE72D-DEE3-1A40-BBC5-5AA7D885F44F}" type="slidenum">
              <a:rPr lang="en-US" smtClean="0">
                <a:solidFill>
                  <a:srgbClr val="339966"/>
                </a:solidFill>
              </a:rPr>
              <a:pPr/>
              <a:t>3</a:t>
            </a:fld>
            <a:endParaRPr lang="en-US" sz="800" dirty="0">
              <a:solidFill>
                <a:srgbClr val="37424A">
                  <a:lumMod val="40000"/>
                  <a:lumOff val="60000"/>
                </a:srgb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22914237"/>
              </p:ext>
            </p:extLst>
          </p:nvPr>
        </p:nvGraphicFramePr>
        <p:xfrm>
          <a:off x="838200" y="1538504"/>
          <a:ext cx="10866122" cy="5292064"/>
        </p:xfrm>
        <a:graphic>
          <a:graphicData uri="http://schemas.openxmlformats.org/drawingml/2006/table">
            <a:tbl>
              <a:tblPr firstRow="1" bandRow="1">
                <a:tableStyleId>{21E4AEA4-8DFA-4A89-87EB-49C32662AFE0}</a:tableStyleId>
              </a:tblPr>
              <a:tblGrid>
                <a:gridCol w="5433061"/>
                <a:gridCol w="5433061"/>
              </a:tblGrid>
              <a:tr h="488889">
                <a:tc>
                  <a:txBody>
                    <a:bodyPr/>
                    <a:lstStyle/>
                    <a:p>
                      <a:r>
                        <a:rPr lang="en-US" sz="2400" dirty="0" smtClean="0"/>
                        <a:t>4-H System</a:t>
                      </a:r>
                      <a:endParaRPr lang="en-US" sz="2400" dirty="0"/>
                    </a:p>
                  </a:txBody>
                  <a:tcPr/>
                </a:tc>
                <a:tc>
                  <a:txBody>
                    <a:bodyPr/>
                    <a:lstStyle/>
                    <a:p>
                      <a:r>
                        <a:rPr lang="en-US" sz="2400" dirty="0" smtClean="0"/>
                        <a:t>Investor LGUs</a:t>
                      </a:r>
                      <a:endParaRPr lang="en-US" sz="2400" dirty="0"/>
                    </a:p>
                  </a:txBody>
                  <a:tcPr/>
                </a:tc>
              </a:tr>
              <a:tr h="423704">
                <a:tc>
                  <a:txBody>
                    <a:bodyPr/>
                    <a:lstStyle/>
                    <a:p>
                      <a:pPr marL="342900" indent="-342900">
                        <a:buFont typeface="Wingdings" panose="05000000000000000000" pitchFamily="2" charset="2"/>
                        <a:buChar char="ü"/>
                      </a:pPr>
                      <a:r>
                        <a:rPr lang="en-US" sz="2000" dirty="0" smtClean="0"/>
                        <a:t>4-H Marketing Assets in Spanish</a:t>
                      </a:r>
                      <a:endParaRPr lang="en-US" sz="2000" dirty="0"/>
                    </a:p>
                  </a:txBody>
                  <a:tcPr/>
                </a:tc>
                <a:tc>
                  <a:txBody>
                    <a:bodyPr/>
                    <a:lstStyle/>
                    <a:p>
                      <a:r>
                        <a:rPr lang="en-US" sz="2000" i="1" dirty="0" smtClean="0"/>
                        <a:t>Everything to the left</a:t>
                      </a:r>
                      <a:r>
                        <a:rPr lang="en-US" sz="2000" i="1" baseline="0" dirty="0" smtClean="0"/>
                        <a:t> plus:</a:t>
                      </a:r>
                      <a:endParaRPr lang="en-US" sz="2000" i="1" dirty="0"/>
                    </a:p>
                  </a:txBody>
                  <a:tcPr/>
                </a:tc>
              </a:tr>
              <a:tr h="749629">
                <a:tc>
                  <a:txBody>
                    <a:bodyPr/>
                    <a:lstStyle/>
                    <a:p>
                      <a:pPr marL="342900" indent="-342900">
                        <a:buFont typeface="Wingdings" panose="05000000000000000000" pitchFamily="2" charset="2"/>
                        <a:buChar char="ü"/>
                      </a:pPr>
                      <a:r>
                        <a:rPr lang="en-US" sz="2000" dirty="0" smtClean="0"/>
                        <a:t>Grow True Leaders Campaign</a:t>
                      </a:r>
                      <a:r>
                        <a:rPr lang="en-US" sz="2000" baseline="0" dirty="0" smtClean="0"/>
                        <a:t> resources: </a:t>
                      </a:r>
                      <a:r>
                        <a:rPr lang="en-US" sz="2000" dirty="0" smtClean="0"/>
                        <a:t>Fair season alumni</a:t>
                      </a:r>
                      <a:r>
                        <a:rPr lang="en-US" sz="2000" baseline="0" dirty="0" smtClean="0"/>
                        <a:t> engagement toolkit</a:t>
                      </a:r>
                      <a:endParaRPr lang="en-US" sz="2000" dirty="0"/>
                    </a:p>
                  </a:txBody>
                  <a:tcPr/>
                </a:tc>
                <a:tc>
                  <a:txBody>
                    <a:bodyPr/>
                    <a:lstStyle/>
                    <a:p>
                      <a:pPr marL="342900" indent="-342900">
                        <a:buFont typeface="Wingdings" panose="05000000000000000000" pitchFamily="2" charset="2"/>
                        <a:buChar char="ü"/>
                      </a:pPr>
                      <a:r>
                        <a:rPr lang="en-US" sz="2000" dirty="0" smtClean="0"/>
                        <a:t>Exclusive</a:t>
                      </a:r>
                      <a:r>
                        <a:rPr lang="en-US" sz="2000" baseline="0" dirty="0" smtClean="0"/>
                        <a:t> training to accompany fair season alumni toolkit</a:t>
                      </a:r>
                      <a:endParaRPr lang="en-US" sz="2000" dirty="0"/>
                    </a:p>
                  </a:txBody>
                  <a:tcPr/>
                </a:tc>
              </a:tr>
              <a:tr h="749629">
                <a:tc>
                  <a:txBody>
                    <a:bodyPr/>
                    <a:lstStyle/>
                    <a:p>
                      <a:pPr marL="342900" indent="-342900">
                        <a:buFont typeface="Wingdings" panose="05000000000000000000" pitchFamily="2" charset="2"/>
                        <a:buChar char="ü"/>
                      </a:pPr>
                      <a:r>
                        <a:rPr lang="en-US" sz="2000" dirty="0" smtClean="0"/>
                        <a:t>Alumni contact info from 4-H.org</a:t>
                      </a:r>
                      <a:endParaRPr lang="en-US" sz="2000" dirty="0"/>
                    </a:p>
                  </a:txBody>
                  <a:tcPr/>
                </a:tc>
                <a:tc>
                  <a:txBody>
                    <a:bodyPr/>
                    <a:lstStyle/>
                    <a:p>
                      <a:pPr marL="342900" indent="-342900">
                        <a:buFont typeface="Wingdings" panose="05000000000000000000" pitchFamily="2" charset="2"/>
                        <a:buChar char="ü"/>
                      </a:pPr>
                      <a:r>
                        <a:rPr lang="en-US" sz="2000" dirty="0" smtClean="0"/>
                        <a:t>Alumni contact info plus engagement tips and strategies</a:t>
                      </a:r>
                      <a:endParaRPr lang="en-US" sz="2000" dirty="0"/>
                    </a:p>
                  </a:txBody>
                  <a:tcPr/>
                </a:tc>
              </a:tr>
              <a:tr h="423704">
                <a:tc>
                  <a:txBody>
                    <a:bodyPr/>
                    <a:lstStyle/>
                    <a:p>
                      <a:pPr marL="342900" indent="-342900">
                        <a:buFont typeface="Wingdings" panose="05000000000000000000" pitchFamily="2" charset="2"/>
                        <a:buChar char="ü"/>
                      </a:pPr>
                      <a:r>
                        <a:rPr lang="en-US" sz="2000" dirty="0" smtClean="0"/>
                        <a:t>National</a:t>
                      </a:r>
                      <a:r>
                        <a:rPr lang="en-US" sz="2000" baseline="0" dirty="0" smtClean="0"/>
                        <a:t> 4-H Week and NYSD webinars and resources</a:t>
                      </a:r>
                      <a:endParaRPr lang="en-US" sz="2000" dirty="0"/>
                    </a:p>
                  </a:txBody>
                  <a:tcPr/>
                </a:tc>
                <a:tc>
                  <a:txBody>
                    <a:bodyPr/>
                    <a:lstStyle/>
                    <a:p>
                      <a:pPr marL="342900" indent="-342900">
                        <a:buFont typeface="Wingdings" panose="05000000000000000000" pitchFamily="2" charset="2"/>
                        <a:buChar char="ü"/>
                      </a:pPr>
                      <a:r>
                        <a:rPr lang="en-US" sz="2000" dirty="0" smtClean="0"/>
                        <a:t>Dedicated</a:t>
                      </a:r>
                      <a:r>
                        <a:rPr lang="en-US" sz="2000" baseline="0" dirty="0" smtClean="0"/>
                        <a:t> national marketing staff support</a:t>
                      </a:r>
                      <a:endParaRPr lang="en-US" sz="2000" dirty="0"/>
                    </a:p>
                  </a:txBody>
                  <a:tcPr/>
                </a:tc>
              </a:tr>
              <a:tr h="847214">
                <a:tc>
                  <a:txBody>
                    <a:bodyPr/>
                    <a:lstStyle/>
                    <a:p>
                      <a:pPr marL="342900" indent="-342900">
                        <a:buFont typeface="Wingdings" panose="05000000000000000000" pitchFamily="2" charset="2"/>
                        <a:buChar char="ü"/>
                      </a:pPr>
                      <a:r>
                        <a:rPr lang="en-US" sz="2000" dirty="0" smtClean="0"/>
                        <a:t>Annual marketing and promotions calendar</a:t>
                      </a:r>
                      <a:endParaRPr lang="en-US" sz="2000" dirty="0"/>
                    </a:p>
                  </a:txBody>
                  <a:tcPr/>
                </a:tc>
                <a:tc>
                  <a:txBody>
                    <a:bodyPr/>
                    <a:lstStyle/>
                    <a:p>
                      <a:pPr marL="342900" marR="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2000" dirty="0" smtClean="0"/>
                        <a:t>Annual marketing promotions calendar with exclusive training (National</a:t>
                      </a:r>
                      <a:r>
                        <a:rPr lang="en-US" sz="2000" baseline="0" dirty="0" smtClean="0"/>
                        <a:t> Marketing Training Series)</a:t>
                      </a:r>
                      <a:endParaRPr lang="en-US" sz="2000" dirty="0"/>
                    </a:p>
                  </a:txBody>
                  <a:tcPr/>
                </a:tc>
              </a:tr>
              <a:tr h="749629">
                <a:tc>
                  <a:txBody>
                    <a:bodyPr/>
                    <a:lstStyle/>
                    <a:p>
                      <a:endParaRPr lang="en-US"/>
                    </a:p>
                  </a:txBody>
                  <a:tcPr/>
                </a:tc>
                <a:tc>
                  <a:txBody>
                    <a:bodyPr/>
                    <a:lstStyle/>
                    <a:p>
                      <a:pPr marL="342900" indent="-342900">
                        <a:buFont typeface="Wingdings" panose="05000000000000000000" pitchFamily="2" charset="2"/>
                        <a:buChar char="ü"/>
                      </a:pPr>
                      <a:r>
                        <a:rPr lang="en-US" sz="2000" dirty="0" smtClean="0"/>
                        <a:t>Engagement with</a:t>
                      </a:r>
                      <a:r>
                        <a:rPr lang="en-US" sz="2000" baseline="0" dirty="0" smtClean="0"/>
                        <a:t> your field marketing liaisons</a:t>
                      </a:r>
                      <a:endParaRPr lang="en-US" sz="2000" dirty="0"/>
                    </a:p>
                  </a:txBody>
                  <a:tcPr/>
                </a:tc>
              </a:tr>
              <a:tr h="423704">
                <a:tc>
                  <a:txBody>
                    <a:bodyPr/>
                    <a:lstStyle/>
                    <a:p>
                      <a:endParaRPr lang="en-US"/>
                    </a:p>
                  </a:txBody>
                  <a:tcPr/>
                </a:tc>
                <a:tc>
                  <a:txBody>
                    <a:bodyPr/>
                    <a:lstStyle/>
                    <a:p>
                      <a:pPr marL="342900" indent="-342900">
                        <a:buFont typeface="Wingdings" panose="05000000000000000000" pitchFamily="2" charset="2"/>
                        <a:buChar char="ü"/>
                      </a:pPr>
                      <a:r>
                        <a:rPr lang="en-US" sz="2000" dirty="0" smtClean="0"/>
                        <a:t>Pro-bono media priority</a:t>
                      </a:r>
                      <a:endParaRPr lang="en-US" sz="2000" dirty="0"/>
                    </a:p>
                  </a:txBody>
                  <a:tcPr/>
                </a:tc>
              </a:tr>
            </a:tbl>
          </a:graphicData>
        </a:graphic>
      </p:graphicFrame>
    </p:spTree>
    <p:extLst>
      <p:ext uri="{BB962C8B-B14F-4D97-AF65-F5344CB8AC3E}">
        <p14:creationId xmlns:p14="http://schemas.microsoft.com/office/powerpoint/2010/main" val="2875331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Looking Ahead: This Fall</a:t>
            </a:r>
            <a:endParaRPr lang="en-US" dirty="0"/>
          </a:p>
        </p:txBody>
      </p:sp>
      <p:sp>
        <p:nvSpPr>
          <p:cNvPr id="4" name="Slide Number Placeholder 3"/>
          <p:cNvSpPr>
            <a:spLocks noGrp="1"/>
          </p:cNvSpPr>
          <p:nvPr>
            <p:ph type="sldNum" sz="quarter" idx="4"/>
          </p:nvPr>
        </p:nvSpPr>
        <p:spPr/>
        <p:txBody>
          <a:bodyPr/>
          <a:lstStyle/>
          <a:p>
            <a:fld id="{C8BFE72D-DEE3-1A40-BBC5-5AA7D885F44F}" type="slidenum">
              <a:rPr lang="en-US" smtClean="0">
                <a:solidFill>
                  <a:srgbClr val="339966"/>
                </a:solidFill>
              </a:rPr>
              <a:pPr/>
              <a:t>4</a:t>
            </a:fld>
            <a:endParaRPr lang="en-US" sz="800" dirty="0">
              <a:solidFill>
                <a:srgbClr val="37424A">
                  <a:lumMod val="40000"/>
                  <a:lumOff val="60000"/>
                </a:srgbClr>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63913646"/>
              </p:ext>
            </p:extLst>
          </p:nvPr>
        </p:nvGraphicFramePr>
        <p:xfrm>
          <a:off x="838198" y="1520822"/>
          <a:ext cx="10649990" cy="5151120"/>
        </p:xfrm>
        <a:graphic>
          <a:graphicData uri="http://schemas.openxmlformats.org/drawingml/2006/table">
            <a:tbl>
              <a:tblPr firstRow="1" bandRow="1">
                <a:tableStyleId>{21E4AEA4-8DFA-4A89-87EB-49C32662AFE0}</a:tableStyleId>
              </a:tblPr>
              <a:tblGrid>
                <a:gridCol w="5324995"/>
                <a:gridCol w="5324995"/>
              </a:tblGrid>
              <a:tr h="370840">
                <a:tc>
                  <a:txBody>
                    <a:bodyPr/>
                    <a:lstStyle/>
                    <a:p>
                      <a:r>
                        <a:rPr lang="en-US" sz="2400" dirty="0" smtClean="0"/>
                        <a:t>4-H System</a:t>
                      </a:r>
                      <a:endParaRPr lang="en-US" sz="2400" dirty="0"/>
                    </a:p>
                  </a:txBody>
                  <a:tcPr/>
                </a:tc>
                <a:tc>
                  <a:txBody>
                    <a:bodyPr/>
                    <a:lstStyle/>
                    <a:p>
                      <a:r>
                        <a:rPr lang="en-US" sz="2400" dirty="0" smtClean="0"/>
                        <a:t>Investor</a:t>
                      </a:r>
                      <a:r>
                        <a:rPr lang="en-US" sz="2400" baseline="0" dirty="0" smtClean="0"/>
                        <a:t> LGUs</a:t>
                      </a:r>
                      <a:endParaRPr lang="en-US" sz="2400" dirty="0"/>
                    </a:p>
                  </a:txBody>
                  <a:tcPr/>
                </a:tc>
              </a:tr>
              <a:tr h="370840">
                <a:tc>
                  <a:txBody>
                    <a:bodyPr/>
                    <a:lstStyle/>
                    <a:p>
                      <a:pPr marL="342900" indent="-342900">
                        <a:buFont typeface="Wingdings" panose="05000000000000000000" pitchFamily="2" charset="2"/>
                        <a:buChar char="ü"/>
                      </a:pPr>
                      <a:r>
                        <a:rPr lang="en-US" sz="2000" dirty="0" smtClean="0"/>
                        <a:t>National</a:t>
                      </a:r>
                      <a:r>
                        <a:rPr lang="en-US" sz="2000" baseline="0" dirty="0" smtClean="0"/>
                        <a:t> 4-H Week and NYSD nationwide promotion</a:t>
                      </a:r>
                      <a:endParaRPr lang="en-US" sz="2000" dirty="0"/>
                    </a:p>
                  </a:txBody>
                  <a:tcPr/>
                </a:tc>
                <a:tc>
                  <a:txBody>
                    <a:bodyPr/>
                    <a:lstStyle/>
                    <a:p>
                      <a:pPr marL="342900" indent="-342900">
                        <a:buFont typeface="Wingdings" panose="05000000000000000000" pitchFamily="2" charset="2"/>
                        <a:buChar char="ü"/>
                      </a:pPr>
                      <a:r>
                        <a:rPr lang="en-US" sz="2000" i="1" dirty="0" smtClean="0"/>
                        <a:t>Everything to the left,</a:t>
                      </a:r>
                      <a:r>
                        <a:rPr lang="en-US" sz="2000" i="1" baseline="0" dirty="0" smtClean="0"/>
                        <a:t> plus:</a:t>
                      </a:r>
                      <a:endParaRPr lang="en-US" sz="2000" i="1" dirty="0"/>
                    </a:p>
                  </a:txBody>
                  <a:tcPr/>
                </a:tc>
              </a:tr>
              <a:tr h="370840">
                <a:tc>
                  <a:txBody>
                    <a:bodyPr/>
                    <a:lstStyle/>
                    <a:p>
                      <a:pPr marL="342900" indent="-342900">
                        <a:buFont typeface="Wingdings" panose="05000000000000000000" pitchFamily="2" charset="2"/>
                        <a:buChar char="ü"/>
                      </a:pPr>
                      <a:r>
                        <a:rPr lang="en-US" sz="2000" dirty="0" smtClean="0"/>
                        <a:t>Grow True Leaders Campaign resources: Digital Clover Promotion</a:t>
                      </a:r>
                      <a:endParaRPr lang="en-US" sz="2000" dirty="0"/>
                    </a:p>
                  </a:txBody>
                  <a:tcPr/>
                </a:tc>
                <a:tc>
                  <a:txBody>
                    <a:bodyPr/>
                    <a:lstStyle/>
                    <a:p>
                      <a:pPr marL="342900" indent="-342900">
                        <a:buFont typeface="Wingdings" panose="05000000000000000000" pitchFamily="2" charset="2"/>
                        <a:buChar char="ü"/>
                      </a:pPr>
                      <a:r>
                        <a:rPr lang="en-US" sz="2000" dirty="0" smtClean="0"/>
                        <a:t>Strategy</a:t>
                      </a:r>
                      <a:r>
                        <a:rPr lang="en-US" sz="2000" baseline="0" dirty="0" smtClean="0"/>
                        <a:t> support for making the most of Digital Clover</a:t>
                      </a:r>
                      <a:endParaRPr lang="en-US" sz="2000" dirty="0"/>
                    </a:p>
                  </a:txBody>
                  <a:tcPr/>
                </a:tc>
              </a:tr>
              <a:tr h="370840">
                <a:tc>
                  <a:txBody>
                    <a:bodyPr/>
                    <a:lstStyle/>
                    <a:p>
                      <a:endParaRPr lang="en-US" dirty="0"/>
                    </a:p>
                  </a:txBody>
                  <a:tcPr/>
                </a:tc>
                <a:tc>
                  <a:txBody>
                    <a:bodyPr/>
                    <a:lstStyle/>
                    <a:p>
                      <a:pPr marL="342900" indent="-342900">
                        <a:buFont typeface="Wingdings" panose="05000000000000000000" pitchFamily="2" charset="2"/>
                        <a:buChar char="ü"/>
                      </a:pPr>
                      <a:r>
                        <a:rPr lang="en-US" sz="2000" dirty="0" smtClean="0"/>
                        <a:t>State marketing plans and dashboards aligned</a:t>
                      </a:r>
                      <a:r>
                        <a:rPr lang="en-US" sz="2000" baseline="0" dirty="0" smtClean="0"/>
                        <a:t> with national training</a:t>
                      </a:r>
                      <a:endParaRPr lang="en-US" sz="2000" dirty="0"/>
                    </a:p>
                  </a:txBody>
                  <a:tcPr/>
                </a:tc>
              </a:tr>
              <a:tr h="370840">
                <a:tc>
                  <a:txBody>
                    <a:bodyPr/>
                    <a:lstStyle/>
                    <a:p>
                      <a:endParaRPr lang="en-US"/>
                    </a:p>
                  </a:txBody>
                  <a:tcPr/>
                </a:tc>
                <a:tc>
                  <a:txBody>
                    <a:bodyPr/>
                    <a:lstStyle/>
                    <a:p>
                      <a:pPr marL="342900" indent="-342900">
                        <a:buFont typeface="Wingdings" panose="05000000000000000000" pitchFamily="2" charset="2"/>
                        <a:buChar char="ü"/>
                      </a:pPr>
                      <a:r>
                        <a:rPr lang="en-US" sz="2000" dirty="0" smtClean="0"/>
                        <a:t>Marketing Bootcamp at NAE4-HA</a:t>
                      </a:r>
                      <a:endParaRPr lang="en-US" sz="2000" dirty="0"/>
                    </a:p>
                  </a:txBody>
                  <a:tcPr/>
                </a:tc>
              </a:tr>
              <a:tr h="370840">
                <a:tc>
                  <a:txBody>
                    <a:bodyPr/>
                    <a:lstStyle/>
                    <a:p>
                      <a:endParaRPr lang="en-US" dirty="0"/>
                    </a:p>
                  </a:txBody>
                  <a:tcPr/>
                </a:tc>
                <a:tc>
                  <a:txBody>
                    <a:bodyPr/>
                    <a:lstStyle/>
                    <a:p>
                      <a:pPr marL="342900" indent="-342900">
                        <a:buFont typeface="Wingdings" panose="05000000000000000000" pitchFamily="2" charset="2"/>
                        <a:buChar char="ü"/>
                      </a:pPr>
                      <a:r>
                        <a:rPr lang="en-US" sz="2000" dirty="0" smtClean="0"/>
                        <a:t>End of year giving e-templates aligned with national branding </a:t>
                      </a:r>
                      <a:endParaRPr lang="en-US" sz="2000" dirty="0"/>
                    </a:p>
                  </a:txBody>
                  <a:tcPr/>
                </a:tc>
              </a:tr>
              <a:tr h="370840">
                <a:tc>
                  <a:txBody>
                    <a:bodyPr/>
                    <a:lstStyle/>
                    <a:p>
                      <a:endParaRPr lang="en-US"/>
                    </a:p>
                  </a:txBody>
                  <a:tcPr/>
                </a:tc>
                <a:tc>
                  <a:txBody>
                    <a:bodyPr/>
                    <a:lstStyle/>
                    <a:p>
                      <a:pPr marL="342900" indent="-342900">
                        <a:buFont typeface="Wingdings" panose="05000000000000000000" pitchFamily="2" charset="2"/>
                        <a:buChar char="ü"/>
                      </a:pPr>
                      <a:r>
                        <a:rPr lang="en-US" sz="2000" smtClean="0"/>
                        <a:t>Refresh </a:t>
                      </a:r>
                      <a:r>
                        <a:rPr lang="en-US" sz="2000" dirty="0" smtClean="0"/>
                        <a:t>of online</a:t>
                      </a:r>
                      <a:r>
                        <a:rPr lang="en-US" sz="2000" baseline="0" dirty="0" smtClean="0"/>
                        <a:t> fund development toolkit for launch in Q3 FY17</a:t>
                      </a:r>
                      <a:endParaRPr lang="en-US" sz="2000" dirty="0"/>
                    </a:p>
                  </a:txBody>
                  <a:tcPr/>
                </a:tc>
              </a:tr>
              <a:tr h="370840">
                <a:tc>
                  <a:txBody>
                    <a:bodyPr/>
                    <a:lstStyle/>
                    <a:p>
                      <a:endParaRPr lang="en-US"/>
                    </a:p>
                  </a:txBody>
                  <a:tcPr/>
                </a:tc>
                <a:tc>
                  <a:txBody>
                    <a:bodyPr/>
                    <a:lstStyle/>
                    <a:p>
                      <a:pPr marL="342900" indent="-342900">
                        <a:buFont typeface="Wingdings" panose="05000000000000000000" pitchFamily="2" charset="2"/>
                        <a:buChar char="ü"/>
                      </a:pPr>
                      <a:r>
                        <a:rPr lang="en-US" sz="2000" dirty="0" smtClean="0"/>
                        <a:t>Pro-bono</a:t>
                      </a:r>
                      <a:r>
                        <a:rPr lang="en-US" sz="2000" baseline="0" dirty="0" smtClean="0"/>
                        <a:t> media priority</a:t>
                      </a:r>
                      <a:endParaRPr lang="en-US" sz="2000" dirty="0"/>
                    </a:p>
                  </a:txBody>
                  <a:tcPr/>
                </a:tc>
              </a:tr>
              <a:tr h="370840">
                <a:tc>
                  <a:txBody>
                    <a:bodyPr/>
                    <a:lstStyle/>
                    <a:p>
                      <a:endParaRPr lang="en-US"/>
                    </a:p>
                  </a:txBody>
                  <a:tcPr/>
                </a:tc>
                <a:tc>
                  <a:txBody>
                    <a:bodyPr/>
                    <a:lstStyle/>
                    <a:p>
                      <a:pPr marL="342900" indent="-342900">
                        <a:buFont typeface="Wingdings" panose="05000000000000000000" pitchFamily="2" charset="2"/>
                        <a:buChar char="ü"/>
                      </a:pPr>
                      <a:r>
                        <a:rPr lang="en-US" sz="2000" dirty="0" smtClean="0"/>
                        <a:t>Regular</a:t>
                      </a:r>
                      <a:r>
                        <a:rPr lang="en-US" sz="2000" baseline="0" dirty="0" smtClean="0"/>
                        <a:t> investor communications </a:t>
                      </a:r>
                      <a:endParaRPr lang="en-US" sz="2000" dirty="0"/>
                    </a:p>
                  </a:txBody>
                  <a:tcPr/>
                </a:tc>
              </a:tr>
            </a:tbl>
          </a:graphicData>
        </a:graphic>
      </p:graphicFrame>
    </p:spTree>
    <p:extLst>
      <p:ext uri="{BB962C8B-B14F-4D97-AF65-F5344CB8AC3E}">
        <p14:creationId xmlns:p14="http://schemas.microsoft.com/office/powerpoint/2010/main" val="2527811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444638"/>
            <a:ext cx="10882745" cy="972213"/>
          </a:xfrm>
        </p:spPr>
        <p:txBody>
          <a:bodyPr>
            <a:normAutofit/>
          </a:bodyPr>
          <a:lstStyle/>
          <a:p>
            <a:r>
              <a:rPr lang="en-US" dirty="0" smtClean="0"/>
              <a:t>Getting </a:t>
            </a:r>
            <a:r>
              <a:rPr lang="en-US" dirty="0"/>
              <a:t>Ready for </a:t>
            </a:r>
            <a:r>
              <a:rPr lang="en-US" dirty="0" smtClean="0"/>
              <a:t>4-H Grows: What To Do Today</a:t>
            </a:r>
            <a:endParaRPr lang="en-US" dirty="0"/>
          </a:p>
        </p:txBody>
      </p:sp>
      <p:sp>
        <p:nvSpPr>
          <p:cNvPr id="4" name="Slide Number Placeholder 3"/>
          <p:cNvSpPr>
            <a:spLocks noGrp="1"/>
          </p:cNvSpPr>
          <p:nvPr>
            <p:ph type="sldNum" sz="quarter" idx="4"/>
          </p:nvPr>
        </p:nvSpPr>
        <p:spPr/>
        <p:txBody>
          <a:bodyPr/>
          <a:lstStyle/>
          <a:p>
            <a:fld id="{C8BFE72D-DEE3-1A40-BBC5-5AA7D885F44F}" type="slidenum">
              <a:rPr lang="en-US" b="1" smtClean="0">
                <a:solidFill>
                  <a:srgbClr val="339966"/>
                </a:solidFill>
              </a:rPr>
              <a:pPr/>
              <a:t>5</a:t>
            </a:fld>
            <a:endParaRPr lang="en-US" sz="800" dirty="0">
              <a:solidFill>
                <a:srgbClr val="37424A">
                  <a:lumMod val="40000"/>
                  <a:lumOff val="60000"/>
                </a:srgbClr>
              </a:solidFill>
            </a:endParaRPr>
          </a:p>
        </p:txBody>
      </p:sp>
      <p:sp>
        <p:nvSpPr>
          <p:cNvPr id="14" name="Content Placeholder 2"/>
          <p:cNvSpPr txBox="1">
            <a:spLocks/>
          </p:cNvSpPr>
          <p:nvPr/>
        </p:nvSpPr>
        <p:spPr>
          <a:xfrm>
            <a:off x="5997843" y="1612669"/>
            <a:ext cx="5858359" cy="4651440"/>
          </a:xfrm>
          <a:prstGeom prst="rect">
            <a:avLst/>
          </a:prstGeom>
        </p:spPr>
        <p:txBody>
          <a:bodyPr wrap="square">
            <a:normAutofit fontScale="85000" lnSpcReduction="20000"/>
          </a:bodyPr>
          <a:lstStyle>
            <a:lvl1pPr marL="228600" indent="-228600" algn="l" defTabSz="914400" rtl="0" eaLnBrk="1" latinLnBrk="0" hangingPunct="1">
              <a:lnSpc>
                <a:spcPct val="90000"/>
              </a:lnSpc>
              <a:spcBef>
                <a:spcPts val="1000"/>
              </a:spcBef>
              <a:buClr>
                <a:schemeClr val="accent1"/>
              </a:buClr>
              <a:buFont typeface="LucidaGrande"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SzPct val="95000"/>
              <a:buFont typeface="LucidaGrande"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3"/>
              </a:buClr>
              <a:buSzPct val="90000"/>
              <a:buFont typeface="Arial"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1"/>
              </a:buClr>
              <a:buSzPct val="90000"/>
              <a:buFont typeface="Arial"/>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1"/>
              </a:buClr>
              <a:buSzPct val="90000"/>
              <a:buFont typeface="Arial"/>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341313" indent="-341313">
              <a:buClr>
                <a:srgbClr val="339966"/>
              </a:buClr>
              <a:buFont typeface="Wingdings" panose="05000000000000000000" pitchFamily="2" charset="2"/>
              <a:buChar char="ü"/>
            </a:pPr>
            <a:r>
              <a:rPr lang="en-US" dirty="0">
                <a:solidFill>
                  <a:srgbClr val="37424A"/>
                </a:solidFill>
              </a:rPr>
              <a:t>Ensure program and contact information is easy to find on your state and local 4-H web properties </a:t>
            </a:r>
          </a:p>
          <a:p>
            <a:pPr marL="0" indent="0">
              <a:buClr>
                <a:srgbClr val="339966"/>
              </a:buClr>
              <a:buNone/>
            </a:pPr>
            <a:endParaRPr lang="en-US" sz="1000" dirty="0" smtClean="0">
              <a:solidFill>
                <a:srgbClr val="37424A"/>
              </a:solidFill>
            </a:endParaRPr>
          </a:p>
          <a:p>
            <a:pPr marL="341313" indent="-341313">
              <a:buClr>
                <a:srgbClr val="339966"/>
              </a:buClr>
              <a:buFont typeface="Wingdings" panose="05000000000000000000" pitchFamily="2" charset="2"/>
              <a:buChar char="ü"/>
            </a:pPr>
            <a:r>
              <a:rPr lang="en-US" dirty="0" smtClean="0">
                <a:solidFill>
                  <a:srgbClr val="37424A"/>
                </a:solidFill>
              </a:rPr>
              <a:t>Incorporate </a:t>
            </a:r>
            <a:r>
              <a:rPr lang="en-US" dirty="0">
                <a:solidFill>
                  <a:srgbClr val="37424A"/>
                </a:solidFill>
              </a:rPr>
              <a:t>4-H Grows Here marketing </a:t>
            </a:r>
            <a:r>
              <a:rPr lang="en-US" dirty="0" smtClean="0">
                <a:solidFill>
                  <a:srgbClr val="37424A"/>
                </a:solidFill>
              </a:rPr>
              <a:t>assets </a:t>
            </a:r>
            <a:r>
              <a:rPr lang="en-US" dirty="0">
                <a:solidFill>
                  <a:srgbClr val="37424A"/>
                </a:solidFill>
              </a:rPr>
              <a:t>(photos, logos, digital ads) on your digital properties – download for free at                  </a:t>
            </a:r>
            <a:r>
              <a:rPr lang="en-US" dirty="0" smtClean="0">
                <a:solidFill>
                  <a:srgbClr val="37424A"/>
                </a:solidFill>
                <a:hlinkClick r:id="rId3"/>
              </a:rPr>
              <a:t>www.4-H.org/MORC</a:t>
            </a:r>
            <a:endParaRPr lang="en-US" dirty="0" smtClean="0">
              <a:solidFill>
                <a:srgbClr val="37424A"/>
              </a:solidFill>
            </a:endParaRPr>
          </a:p>
          <a:p>
            <a:pPr marL="0" indent="0">
              <a:buClr>
                <a:srgbClr val="339966"/>
              </a:buClr>
              <a:buNone/>
            </a:pPr>
            <a:endParaRPr lang="en-US" dirty="0" smtClean="0">
              <a:solidFill>
                <a:srgbClr val="37424A"/>
              </a:solidFill>
            </a:endParaRPr>
          </a:p>
          <a:p>
            <a:pPr marL="341313" indent="-341313">
              <a:buClr>
                <a:srgbClr val="339966"/>
              </a:buClr>
              <a:buFont typeface="Wingdings" panose="05000000000000000000" pitchFamily="2" charset="2"/>
              <a:buChar char="ü"/>
            </a:pPr>
            <a:r>
              <a:rPr lang="en-US" dirty="0" smtClean="0">
                <a:solidFill>
                  <a:srgbClr val="37424A"/>
                </a:solidFill>
              </a:rPr>
              <a:t>Engage your university communications professionals</a:t>
            </a:r>
          </a:p>
          <a:p>
            <a:pPr marL="0" indent="0">
              <a:buClr>
                <a:srgbClr val="339966"/>
              </a:buClr>
              <a:buNone/>
            </a:pPr>
            <a:endParaRPr lang="en-US" dirty="0" smtClean="0">
              <a:solidFill>
                <a:srgbClr val="37424A"/>
              </a:solidFill>
            </a:endParaRPr>
          </a:p>
          <a:p>
            <a:pPr marL="341313" indent="-341313">
              <a:buClr>
                <a:srgbClr val="339966"/>
              </a:buClr>
              <a:buFont typeface="Wingdings" panose="05000000000000000000" pitchFamily="2" charset="2"/>
              <a:buChar char="ü"/>
            </a:pPr>
            <a:r>
              <a:rPr lang="en-US" dirty="0">
                <a:solidFill>
                  <a:srgbClr val="37424A"/>
                </a:solidFill>
              </a:rPr>
              <a:t>Be ready to respond to nationally-driven media inquiries </a:t>
            </a:r>
          </a:p>
          <a:p>
            <a:pPr>
              <a:buClr>
                <a:srgbClr val="339966"/>
              </a:buClr>
              <a:buFont typeface="Wingdings" panose="05000000000000000000" pitchFamily="2" charset="2"/>
              <a:buChar char="ü"/>
            </a:pPr>
            <a:endParaRPr lang="en-US" sz="1300" dirty="0">
              <a:solidFill>
                <a:srgbClr val="37424A"/>
              </a:solidFill>
            </a:endParaRPr>
          </a:p>
          <a:p>
            <a:pPr marL="341313" indent="-341313">
              <a:buClr>
                <a:srgbClr val="339966"/>
              </a:buClr>
              <a:buFont typeface="Wingdings" panose="05000000000000000000" pitchFamily="2" charset="2"/>
              <a:buChar char="ü"/>
            </a:pPr>
            <a:r>
              <a:rPr lang="en-US" dirty="0" smtClean="0">
                <a:solidFill>
                  <a:srgbClr val="37424A"/>
                </a:solidFill>
              </a:rPr>
              <a:t>Alumni data 101: know the size of your current house file and basic demographics  </a:t>
            </a:r>
            <a:endParaRPr lang="en-US" dirty="0">
              <a:solidFill>
                <a:srgbClr val="37424A"/>
              </a:solidFill>
            </a:endParaRPr>
          </a:p>
          <a:p>
            <a:pPr>
              <a:buClr>
                <a:srgbClr val="339966"/>
              </a:buClr>
              <a:buFont typeface="Wingdings" panose="05000000000000000000" pitchFamily="2" charset="2"/>
              <a:buChar char="ü"/>
            </a:pPr>
            <a:endParaRPr lang="en-US" sz="1300" dirty="0">
              <a:solidFill>
                <a:srgbClr val="37424A"/>
              </a:solidFill>
            </a:endParaRPr>
          </a:p>
          <a:p>
            <a:pPr marL="0" indent="0">
              <a:buClr>
                <a:srgbClr val="339966"/>
              </a:buClr>
              <a:buNone/>
            </a:pPr>
            <a:endParaRPr lang="en-US" sz="3200" dirty="0">
              <a:solidFill>
                <a:srgbClr val="37424A"/>
              </a:solidFill>
            </a:endParaRPr>
          </a:p>
          <a:p>
            <a:pPr>
              <a:buClr>
                <a:srgbClr val="339966"/>
              </a:buClr>
            </a:pPr>
            <a:endParaRPr lang="en-US" sz="3200" dirty="0">
              <a:solidFill>
                <a:srgbClr val="37424A"/>
              </a:solidFill>
            </a:endParaRPr>
          </a:p>
          <a:p>
            <a:pPr>
              <a:buClr>
                <a:srgbClr val="339966"/>
              </a:buClr>
            </a:pPr>
            <a:endParaRPr lang="en-US" sz="3200" dirty="0">
              <a:solidFill>
                <a:srgbClr val="37424A"/>
              </a:solidFill>
            </a:endParaRPr>
          </a:p>
          <a:p>
            <a:pPr>
              <a:buClr>
                <a:srgbClr val="339966"/>
              </a:buClr>
            </a:pPr>
            <a:endParaRPr lang="en-US" sz="3000" dirty="0">
              <a:solidFill>
                <a:srgbClr val="37424A"/>
              </a:solidFill>
            </a:endParaRPr>
          </a:p>
          <a:p>
            <a:pPr>
              <a:buClr>
                <a:srgbClr val="339966"/>
              </a:buClr>
            </a:pPr>
            <a:endParaRPr lang="en-US" sz="3000" dirty="0">
              <a:solidFill>
                <a:srgbClr val="37424A"/>
              </a:solidFill>
            </a:endParaRPr>
          </a:p>
          <a:p>
            <a:pPr>
              <a:buClr>
                <a:srgbClr val="339966"/>
              </a:buClr>
            </a:pPr>
            <a:endParaRPr lang="en-US" sz="3000" dirty="0">
              <a:solidFill>
                <a:srgbClr val="37424A"/>
              </a:solidFill>
            </a:endParaRPr>
          </a:p>
          <a:p>
            <a:pPr>
              <a:buClr>
                <a:srgbClr val="339966"/>
              </a:buClr>
            </a:pPr>
            <a:endParaRPr lang="en-US" dirty="0">
              <a:solidFill>
                <a:srgbClr val="37424A"/>
              </a:solidFill>
            </a:endParaRPr>
          </a:p>
          <a:p>
            <a:pPr marL="457200" lvl="1" indent="0">
              <a:buClr>
                <a:srgbClr val="61C250"/>
              </a:buClr>
              <a:buFont typeface="LucidaGrande" charset="0"/>
              <a:buNone/>
            </a:pPr>
            <a:endParaRPr lang="en-US" dirty="0">
              <a:solidFill>
                <a:srgbClr val="37424A"/>
              </a:solidFill>
            </a:endParaRPr>
          </a:p>
        </p:txBody>
      </p:sp>
      <p:pic>
        <p:nvPicPr>
          <p:cNvPr id="15" name="Picture 14"/>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838199" y="1612669"/>
            <a:ext cx="4689737" cy="3126491"/>
          </a:xfrm>
          <a:prstGeom prst="rect">
            <a:avLst/>
          </a:prstGeom>
        </p:spPr>
      </p:pic>
    </p:spTree>
    <p:extLst>
      <p:ext uri="{BB962C8B-B14F-4D97-AF65-F5344CB8AC3E}">
        <p14:creationId xmlns:p14="http://schemas.microsoft.com/office/powerpoint/2010/main" val="2878009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C8BFE72D-DEE3-1A40-BBC5-5AA7D885F44F}" type="slidenum">
              <a:rPr lang="en-US" smtClean="0">
                <a:solidFill>
                  <a:srgbClr val="339966"/>
                </a:solidFill>
              </a:rPr>
              <a:pPr/>
              <a:t>6</a:t>
            </a:fld>
            <a:endParaRPr lang="en-US" sz="800" dirty="0">
              <a:solidFill>
                <a:srgbClr val="37424A">
                  <a:lumMod val="40000"/>
                  <a:lumOff val="60000"/>
                </a:srgbClr>
              </a:solidFill>
            </a:endParaRPr>
          </a:p>
        </p:txBody>
      </p:sp>
      <p:sp>
        <p:nvSpPr>
          <p:cNvPr id="3" name="TextBox 2"/>
          <p:cNvSpPr txBox="1"/>
          <p:nvPr/>
        </p:nvSpPr>
        <p:spPr>
          <a:xfrm>
            <a:off x="7603299" y="3607496"/>
            <a:ext cx="4008328" cy="923330"/>
          </a:xfrm>
          <a:prstGeom prst="rect">
            <a:avLst/>
          </a:prstGeom>
          <a:noFill/>
        </p:spPr>
        <p:txBody>
          <a:bodyPr wrap="square" rtlCol="0">
            <a:spAutoFit/>
          </a:bodyPr>
          <a:lstStyle/>
          <a:p>
            <a:r>
              <a:rPr lang="en-US" dirty="0" smtClean="0">
                <a:solidFill>
                  <a:schemeClr val="bg1"/>
                </a:solidFill>
              </a:rPr>
              <a:t>Jen McIver</a:t>
            </a:r>
          </a:p>
          <a:p>
            <a:r>
              <a:rPr lang="en-US" dirty="0" smtClean="0">
                <a:solidFill>
                  <a:schemeClr val="bg1"/>
                </a:solidFill>
              </a:rPr>
              <a:t>Vice President, Field Marketing </a:t>
            </a:r>
          </a:p>
          <a:p>
            <a:r>
              <a:rPr lang="en-US" dirty="0" smtClean="0">
                <a:solidFill>
                  <a:schemeClr val="bg1"/>
                </a:solidFill>
              </a:rPr>
              <a:t>jmciver@fourhcouncil.edu</a:t>
            </a:r>
          </a:p>
        </p:txBody>
      </p:sp>
    </p:spTree>
    <p:extLst>
      <p:ext uri="{BB962C8B-B14F-4D97-AF65-F5344CB8AC3E}">
        <p14:creationId xmlns:p14="http://schemas.microsoft.com/office/powerpoint/2010/main" val="4217794522"/>
      </p:ext>
    </p:extLst>
  </p:cSld>
  <p:clrMapOvr>
    <a:masterClrMapping/>
  </p:clrMapOvr>
</p:sld>
</file>

<file path=ppt/theme/theme1.xml><?xml version="1.0" encoding="utf-8"?>
<a:theme xmlns:a="http://schemas.openxmlformats.org/drawingml/2006/main" name="3_4-H Theme">
  <a:themeElements>
    <a:clrScheme name="TEST">
      <a:dk1>
        <a:srgbClr val="37424A"/>
      </a:dk1>
      <a:lt1>
        <a:srgbClr val="FFFFFF"/>
      </a:lt1>
      <a:dk2>
        <a:srgbClr val="8996A0"/>
      </a:dk2>
      <a:lt2>
        <a:srgbClr val="E0DED8"/>
      </a:lt2>
      <a:accent1>
        <a:srgbClr val="339966"/>
      </a:accent1>
      <a:accent2>
        <a:srgbClr val="61C250"/>
      </a:accent2>
      <a:accent3>
        <a:srgbClr val="BED600"/>
      </a:accent3>
      <a:accent4>
        <a:srgbClr val="47D5CD"/>
      </a:accent4>
      <a:accent5>
        <a:srgbClr val="CAE3E9"/>
      </a:accent5>
      <a:accent6>
        <a:srgbClr val="FFCB4F"/>
      </a:accent6>
      <a:hlink>
        <a:srgbClr val="61C250"/>
      </a:hlink>
      <a:folHlink>
        <a:srgbClr val="8996A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4-H PPT Template" id="{EE4B1E58-251D-1344-BF84-1814798F2DF0}" vid="{A1506B9C-F493-3D41-8D11-FF84AC738C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1344</TotalTime>
  <Words>939</Words>
  <Application>Microsoft Office PowerPoint</Application>
  <PresentationFormat>Widescreen</PresentationFormat>
  <Paragraphs>141</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 Unicode MS</vt:lpstr>
      <vt:lpstr>Arial</vt:lpstr>
      <vt:lpstr>Calibri</vt:lpstr>
      <vt:lpstr>LucidaGrande</vt:lpstr>
      <vt:lpstr>Wingdings</vt:lpstr>
      <vt:lpstr>Wingdings 2</vt:lpstr>
      <vt:lpstr>3_4-H Theme</vt:lpstr>
      <vt:lpstr>4-H Grows: Engagement Campaign Update</vt:lpstr>
      <vt:lpstr>4-H Grows: 27 LGUs Investing $800K Annually</vt:lpstr>
      <vt:lpstr>Looking Ahead: This Summer</vt:lpstr>
      <vt:lpstr>Looking Ahead: This Fall</vt:lpstr>
      <vt:lpstr>Getting Ready for 4-H Grows: What To Do Today</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4-H Grows: 28 States Investing</dc:title>
  <dc:creator>McIver, Jennifer</dc:creator>
  <cp:lastModifiedBy>Susan</cp:lastModifiedBy>
  <cp:revision>93</cp:revision>
  <cp:lastPrinted>2016-06-02T15:26:04Z</cp:lastPrinted>
  <dcterms:created xsi:type="dcterms:W3CDTF">2016-04-13T17:02:37Z</dcterms:created>
  <dcterms:modified xsi:type="dcterms:W3CDTF">2016-07-21T15:58:20Z</dcterms:modified>
</cp:coreProperties>
</file>