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7"/>
  </p:notesMasterIdLst>
  <p:sldIdLst>
    <p:sldId id="463" r:id="rId5"/>
    <p:sldId id="4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0FCA5-E8B7-44ED-9259-891851C0E4C3}" v="214" dt="2020-06-29T23:50:52.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panga, Isaac - (mpangai)" userId="fcfd7821-ae6f-4e4b-a183-c9bc5c7c1fa8" providerId="ADAL" clId="{9950FCA5-E8B7-44ED-9259-891851C0E4C3}"/>
    <pc:docChg chg="undo custSel mod addSld modSld sldOrd addMainMaster delMainMaster">
      <pc:chgData name="Mpanga, Isaac - (mpangai)" userId="fcfd7821-ae6f-4e4b-a183-c9bc5c7c1fa8" providerId="ADAL" clId="{9950FCA5-E8B7-44ED-9259-891851C0E4C3}" dt="2020-06-29T23:50:55.179" v="824" actId="113"/>
      <pc:docMkLst>
        <pc:docMk/>
      </pc:docMkLst>
      <pc:sldChg chg="addSp delSp modSp mod ord setBg modClrScheme setClrOvrMap chgLayout">
        <pc:chgData name="Mpanga, Isaac - (mpangai)" userId="fcfd7821-ae6f-4e4b-a183-c9bc5c7c1fa8" providerId="ADAL" clId="{9950FCA5-E8B7-44ED-9259-891851C0E4C3}" dt="2020-06-29T22:52:57.323" v="817"/>
        <pc:sldMkLst>
          <pc:docMk/>
          <pc:sldMk cId="4076017834" sldId="462"/>
        </pc:sldMkLst>
        <pc:spChg chg="add mod ord">
          <ac:chgData name="Mpanga, Isaac - (mpangai)" userId="fcfd7821-ae6f-4e4b-a183-c9bc5c7c1fa8" providerId="ADAL" clId="{9950FCA5-E8B7-44ED-9259-891851C0E4C3}" dt="2020-06-29T22:18:22.101" v="751" actId="1076"/>
          <ac:spMkLst>
            <pc:docMk/>
            <pc:sldMk cId="4076017834" sldId="462"/>
            <ac:spMk id="7" creationId="{EC276358-1496-4EE9-A3E8-202E12596CC1}"/>
          </ac:spMkLst>
        </pc:spChg>
        <pc:spChg chg="add mod ord">
          <ac:chgData name="Mpanga, Isaac - (mpangai)" userId="fcfd7821-ae6f-4e4b-a183-c9bc5c7c1fa8" providerId="ADAL" clId="{9950FCA5-E8B7-44ED-9259-891851C0E4C3}" dt="2020-06-29T22:18:24.974" v="752" actId="1076"/>
          <ac:spMkLst>
            <pc:docMk/>
            <pc:sldMk cId="4076017834" sldId="462"/>
            <ac:spMk id="9" creationId="{159305C1-AF69-4295-A1B5-1228F37D0AC2}"/>
          </ac:spMkLst>
        </pc:spChg>
        <pc:spChg chg="add del">
          <ac:chgData name="Mpanga, Isaac - (mpangai)" userId="fcfd7821-ae6f-4e4b-a183-c9bc5c7c1fa8" providerId="ADAL" clId="{9950FCA5-E8B7-44ED-9259-891851C0E4C3}" dt="2020-06-29T17:00:42.863" v="4" actId="26606"/>
          <ac:spMkLst>
            <pc:docMk/>
            <pc:sldMk cId="4076017834" sldId="462"/>
            <ac:spMk id="14" creationId="{2D6FBB9D-1CAA-4D05-AB33-BABDFE17B843}"/>
          </ac:spMkLst>
        </pc:spChg>
        <pc:spChg chg="add del">
          <ac:chgData name="Mpanga, Isaac - (mpangai)" userId="fcfd7821-ae6f-4e4b-a183-c9bc5c7c1fa8" providerId="ADAL" clId="{9950FCA5-E8B7-44ED-9259-891851C0E4C3}" dt="2020-06-29T17:00:42.863" v="4" actId="26606"/>
          <ac:spMkLst>
            <pc:docMk/>
            <pc:sldMk cId="4076017834" sldId="462"/>
            <ac:spMk id="16" creationId="{04727B71-B4B6-4823-80A1-68C40B475118}"/>
          </ac:spMkLst>
        </pc:spChg>
        <pc:spChg chg="add mod">
          <ac:chgData name="Mpanga, Isaac - (mpangai)" userId="fcfd7821-ae6f-4e4b-a183-c9bc5c7c1fa8" providerId="ADAL" clId="{9950FCA5-E8B7-44ED-9259-891851C0E4C3}" dt="2020-06-29T22:17:01.569" v="744" actId="20577"/>
          <ac:spMkLst>
            <pc:docMk/>
            <pc:sldMk cId="4076017834" sldId="462"/>
            <ac:spMk id="17" creationId="{70FF69AF-9F12-4967-8DDF-95753995AF67}"/>
          </ac:spMkLst>
        </pc:spChg>
        <pc:spChg chg="add del">
          <ac:chgData name="Mpanga, Isaac - (mpangai)" userId="fcfd7821-ae6f-4e4b-a183-c9bc5c7c1fa8" providerId="ADAL" clId="{9950FCA5-E8B7-44ED-9259-891851C0E4C3}" dt="2020-06-29T17:00:42.863" v="4" actId="26606"/>
          <ac:spMkLst>
            <pc:docMk/>
            <pc:sldMk cId="4076017834" sldId="462"/>
            <ac:spMk id="18" creationId="{79A6DB05-9FB5-4B07-8675-74C23D4FD89D}"/>
          </ac:spMkLst>
        </pc:spChg>
        <pc:spChg chg="add del">
          <ac:chgData name="Mpanga, Isaac - (mpangai)" userId="fcfd7821-ae6f-4e4b-a183-c9bc5c7c1fa8" providerId="ADAL" clId="{9950FCA5-E8B7-44ED-9259-891851C0E4C3}" dt="2020-06-29T17:00:42.863" v="4" actId="26606"/>
          <ac:spMkLst>
            <pc:docMk/>
            <pc:sldMk cId="4076017834" sldId="462"/>
            <ac:spMk id="20" creationId="{8108D317-7CBD-4897-BD1F-959436D2A3BE}"/>
          </ac:spMkLst>
        </pc:spChg>
        <pc:spChg chg="add del">
          <ac:chgData name="Mpanga, Isaac - (mpangai)" userId="fcfd7821-ae6f-4e4b-a183-c9bc5c7c1fa8" providerId="ADAL" clId="{9950FCA5-E8B7-44ED-9259-891851C0E4C3}" dt="2020-06-29T17:00:42.863" v="4" actId="26606"/>
          <ac:spMkLst>
            <pc:docMk/>
            <pc:sldMk cId="4076017834" sldId="462"/>
            <ac:spMk id="22" creationId="{D6297641-8B9F-4767-9606-8A11313227BF}"/>
          </ac:spMkLst>
        </pc:spChg>
        <pc:spChg chg="add del">
          <ac:chgData name="Mpanga, Isaac - (mpangai)" userId="fcfd7821-ae6f-4e4b-a183-c9bc5c7c1fa8" providerId="ADAL" clId="{9950FCA5-E8B7-44ED-9259-891851C0E4C3}" dt="2020-06-29T17:00:42.863" v="4" actId="26606"/>
          <ac:spMkLst>
            <pc:docMk/>
            <pc:sldMk cId="4076017834" sldId="462"/>
            <ac:spMk id="24" creationId="{D8F3CA65-EA00-46B4-9616-39E6853F7BED}"/>
          </ac:spMkLst>
        </pc:spChg>
        <pc:spChg chg="add del">
          <ac:chgData name="Mpanga, Isaac - (mpangai)" userId="fcfd7821-ae6f-4e4b-a183-c9bc5c7c1fa8" providerId="ADAL" clId="{9950FCA5-E8B7-44ED-9259-891851C0E4C3}" dt="2020-06-29T17:01:06.350" v="7" actId="26606"/>
          <ac:spMkLst>
            <pc:docMk/>
            <pc:sldMk cId="4076017834" sldId="462"/>
            <ac:spMk id="26" creationId="{23DA7759-3209-4FE2-96D1-4EEDD81E9EA0}"/>
          </ac:spMkLst>
        </pc:spChg>
        <pc:spChg chg="add del">
          <ac:chgData name="Mpanga, Isaac - (mpangai)" userId="fcfd7821-ae6f-4e4b-a183-c9bc5c7c1fa8" providerId="ADAL" clId="{9950FCA5-E8B7-44ED-9259-891851C0E4C3}" dt="2020-06-29T17:01:06.350" v="7" actId="26606"/>
          <ac:spMkLst>
            <pc:docMk/>
            <pc:sldMk cId="4076017834" sldId="462"/>
            <ac:spMk id="27" creationId="{41460DAD-8769-4C9F-9C8C-BB0443909D76}"/>
          </ac:spMkLst>
        </pc:spChg>
        <pc:spChg chg="add del">
          <ac:chgData name="Mpanga, Isaac - (mpangai)" userId="fcfd7821-ae6f-4e4b-a183-c9bc5c7c1fa8" providerId="ADAL" clId="{9950FCA5-E8B7-44ED-9259-891851C0E4C3}" dt="2020-06-29T17:01:06.350" v="7" actId="26606"/>
          <ac:spMkLst>
            <pc:docMk/>
            <pc:sldMk cId="4076017834" sldId="462"/>
            <ac:spMk id="28" creationId="{DB304A14-32D0-4873-B914-423ED7B8DAFD}"/>
          </ac:spMkLst>
        </pc:spChg>
        <pc:spChg chg="add del">
          <ac:chgData name="Mpanga, Isaac - (mpangai)" userId="fcfd7821-ae6f-4e4b-a183-c9bc5c7c1fa8" providerId="ADAL" clId="{9950FCA5-E8B7-44ED-9259-891851C0E4C3}" dt="2020-06-29T17:01:06.350" v="7" actId="26606"/>
          <ac:spMkLst>
            <pc:docMk/>
            <pc:sldMk cId="4076017834" sldId="462"/>
            <ac:spMk id="29" creationId="{1D460C86-854F-4FB3-ABC2-E823D8FEB9DB}"/>
          </ac:spMkLst>
        </pc:spChg>
        <pc:spChg chg="add del">
          <ac:chgData name="Mpanga, Isaac - (mpangai)" userId="fcfd7821-ae6f-4e4b-a183-c9bc5c7c1fa8" providerId="ADAL" clId="{9950FCA5-E8B7-44ED-9259-891851C0E4C3}" dt="2020-06-29T17:01:06.350" v="7" actId="26606"/>
          <ac:spMkLst>
            <pc:docMk/>
            <pc:sldMk cId="4076017834" sldId="462"/>
            <ac:spMk id="30" creationId="{BB48116A-278A-4CC5-89D3-9DE8E8FF1245}"/>
          </ac:spMkLst>
        </pc:spChg>
        <pc:spChg chg="add del">
          <ac:chgData name="Mpanga, Isaac - (mpangai)" userId="fcfd7821-ae6f-4e4b-a183-c9bc5c7c1fa8" providerId="ADAL" clId="{9950FCA5-E8B7-44ED-9259-891851C0E4C3}" dt="2020-06-29T17:01:32.338" v="11" actId="26606"/>
          <ac:spMkLst>
            <pc:docMk/>
            <pc:sldMk cId="4076017834" sldId="462"/>
            <ac:spMk id="35" creationId="{2D6FBB9D-1CAA-4D05-AB33-BABDFE17B843}"/>
          </ac:spMkLst>
        </pc:spChg>
        <pc:spChg chg="add del">
          <ac:chgData name="Mpanga, Isaac - (mpangai)" userId="fcfd7821-ae6f-4e4b-a183-c9bc5c7c1fa8" providerId="ADAL" clId="{9950FCA5-E8B7-44ED-9259-891851C0E4C3}" dt="2020-06-29T17:01:32.338" v="11" actId="26606"/>
          <ac:spMkLst>
            <pc:docMk/>
            <pc:sldMk cId="4076017834" sldId="462"/>
            <ac:spMk id="37" creationId="{04727B71-B4B6-4823-80A1-68C40B475118}"/>
          </ac:spMkLst>
        </pc:spChg>
        <pc:spChg chg="add del">
          <ac:chgData name="Mpanga, Isaac - (mpangai)" userId="fcfd7821-ae6f-4e4b-a183-c9bc5c7c1fa8" providerId="ADAL" clId="{9950FCA5-E8B7-44ED-9259-891851C0E4C3}" dt="2020-06-29T17:01:32.338" v="11" actId="26606"/>
          <ac:spMkLst>
            <pc:docMk/>
            <pc:sldMk cId="4076017834" sldId="462"/>
            <ac:spMk id="39" creationId="{79A6DB05-9FB5-4B07-8675-74C23D4FD89D}"/>
          </ac:spMkLst>
        </pc:spChg>
        <pc:spChg chg="add del">
          <ac:chgData name="Mpanga, Isaac - (mpangai)" userId="fcfd7821-ae6f-4e4b-a183-c9bc5c7c1fa8" providerId="ADAL" clId="{9950FCA5-E8B7-44ED-9259-891851C0E4C3}" dt="2020-06-29T17:01:32.338" v="11" actId="26606"/>
          <ac:spMkLst>
            <pc:docMk/>
            <pc:sldMk cId="4076017834" sldId="462"/>
            <ac:spMk id="41" creationId="{9AA72BD9-2C5A-4EDC-931F-5AA08EACA0F3}"/>
          </ac:spMkLst>
        </pc:spChg>
        <pc:spChg chg="add del">
          <ac:chgData name="Mpanga, Isaac - (mpangai)" userId="fcfd7821-ae6f-4e4b-a183-c9bc5c7c1fa8" providerId="ADAL" clId="{9950FCA5-E8B7-44ED-9259-891851C0E4C3}" dt="2020-06-29T17:01:32.338" v="11" actId="26606"/>
          <ac:spMkLst>
            <pc:docMk/>
            <pc:sldMk cId="4076017834" sldId="462"/>
            <ac:spMk id="43" creationId="{8A6DB0E6-E65F-4229-A5A0-2500203B6CC3}"/>
          </ac:spMkLst>
        </pc:spChg>
        <pc:spChg chg="add del">
          <ac:chgData name="Mpanga, Isaac - (mpangai)" userId="fcfd7821-ae6f-4e4b-a183-c9bc5c7c1fa8" providerId="ADAL" clId="{9950FCA5-E8B7-44ED-9259-891851C0E4C3}" dt="2020-06-29T17:01:32.338" v="11" actId="26606"/>
          <ac:spMkLst>
            <pc:docMk/>
            <pc:sldMk cId="4076017834" sldId="462"/>
            <ac:spMk id="45" creationId="{55D4142C-5077-457F-A6AD-3FECFDB39685}"/>
          </ac:spMkLst>
        </pc:spChg>
        <pc:spChg chg="add del">
          <ac:chgData name="Mpanga, Isaac - (mpangai)" userId="fcfd7821-ae6f-4e4b-a183-c9bc5c7c1fa8" providerId="ADAL" clId="{9950FCA5-E8B7-44ED-9259-891851C0E4C3}" dt="2020-06-29T17:01:32.338" v="11" actId="26606"/>
          <ac:spMkLst>
            <pc:docMk/>
            <pc:sldMk cId="4076017834" sldId="462"/>
            <ac:spMk id="47" creationId="{7A5F0580-5EE9-419F-96EE-B6529EF6E7D0}"/>
          </ac:spMkLst>
        </pc:spChg>
        <pc:spChg chg="add del">
          <ac:chgData name="Mpanga, Isaac - (mpangai)" userId="fcfd7821-ae6f-4e4b-a183-c9bc5c7c1fa8" providerId="ADAL" clId="{9950FCA5-E8B7-44ED-9259-891851C0E4C3}" dt="2020-06-29T17:02:05.948" v="15" actId="26606"/>
          <ac:spMkLst>
            <pc:docMk/>
            <pc:sldMk cId="4076017834" sldId="462"/>
            <ac:spMk id="52" creationId="{1E94681D-2A4C-4A8D-B9B5-31D440D0328D}"/>
          </ac:spMkLst>
        </pc:spChg>
        <pc:spChg chg="add del">
          <ac:chgData name="Mpanga, Isaac - (mpangai)" userId="fcfd7821-ae6f-4e4b-a183-c9bc5c7c1fa8" providerId="ADAL" clId="{9950FCA5-E8B7-44ED-9259-891851C0E4C3}" dt="2020-06-29T17:02:05.948" v="15" actId="26606"/>
          <ac:spMkLst>
            <pc:docMk/>
            <pc:sldMk cId="4076017834" sldId="462"/>
            <ac:spMk id="54" creationId="{FB65ABA3-820C-4D75-9437-9EFA1ADFE134}"/>
          </ac:spMkLst>
        </pc:spChg>
        <pc:spChg chg="add del">
          <ac:chgData name="Mpanga, Isaac - (mpangai)" userId="fcfd7821-ae6f-4e4b-a183-c9bc5c7c1fa8" providerId="ADAL" clId="{9950FCA5-E8B7-44ED-9259-891851C0E4C3}" dt="2020-06-29T17:02:05.948" v="15" actId="26606"/>
          <ac:spMkLst>
            <pc:docMk/>
            <pc:sldMk cId="4076017834" sldId="462"/>
            <ac:spMk id="56" creationId="{036BF2FB-90D8-48DB-BD34-D040CDCFF208}"/>
          </ac:spMkLst>
        </pc:spChg>
        <pc:spChg chg="add del">
          <ac:chgData name="Mpanga, Isaac - (mpangai)" userId="fcfd7821-ae6f-4e4b-a183-c9bc5c7c1fa8" providerId="ADAL" clId="{9950FCA5-E8B7-44ED-9259-891851C0E4C3}" dt="2020-06-29T17:02:05.948" v="15" actId="26606"/>
          <ac:spMkLst>
            <pc:docMk/>
            <pc:sldMk cId="4076017834" sldId="462"/>
            <ac:spMk id="58" creationId="{78632963-757B-40C2-BB84-FC6107A54DAD}"/>
          </ac:spMkLst>
        </pc:spChg>
        <pc:spChg chg="add del">
          <ac:chgData name="Mpanga, Isaac - (mpangai)" userId="fcfd7821-ae6f-4e4b-a183-c9bc5c7c1fa8" providerId="ADAL" clId="{9950FCA5-E8B7-44ED-9259-891851C0E4C3}" dt="2020-06-29T17:02:05.948" v="15" actId="26606"/>
          <ac:spMkLst>
            <pc:docMk/>
            <pc:sldMk cId="4076017834" sldId="462"/>
            <ac:spMk id="60" creationId="{2853AE55-7E35-44B0-89F1-3F52B262AF33}"/>
          </ac:spMkLst>
        </pc:spChg>
        <pc:spChg chg="add del">
          <ac:chgData name="Mpanga, Isaac - (mpangai)" userId="fcfd7821-ae6f-4e4b-a183-c9bc5c7c1fa8" providerId="ADAL" clId="{9950FCA5-E8B7-44ED-9259-891851C0E4C3}" dt="2020-06-29T17:02:05.948" v="15" actId="26606"/>
          <ac:spMkLst>
            <pc:docMk/>
            <pc:sldMk cId="4076017834" sldId="462"/>
            <ac:spMk id="62" creationId="{DBC4BE4D-4B50-4F51-9F85-4B5D60B02D81}"/>
          </ac:spMkLst>
        </pc:spChg>
        <pc:spChg chg="add del">
          <ac:chgData name="Mpanga, Isaac - (mpangai)" userId="fcfd7821-ae6f-4e4b-a183-c9bc5c7c1fa8" providerId="ADAL" clId="{9950FCA5-E8B7-44ED-9259-891851C0E4C3}" dt="2020-06-29T17:02:05.900" v="14" actId="26606"/>
          <ac:spMkLst>
            <pc:docMk/>
            <pc:sldMk cId="4076017834" sldId="462"/>
            <ac:spMk id="67" creationId="{BD4C0BBB-0042-4603-A226-6117F3FD5B3C}"/>
          </ac:spMkLst>
        </pc:spChg>
        <pc:spChg chg="add del">
          <ac:chgData name="Mpanga, Isaac - (mpangai)" userId="fcfd7821-ae6f-4e4b-a183-c9bc5c7c1fa8" providerId="ADAL" clId="{9950FCA5-E8B7-44ED-9259-891851C0E4C3}" dt="2020-06-29T17:02:05.900" v="14" actId="26606"/>
          <ac:spMkLst>
            <pc:docMk/>
            <pc:sldMk cId="4076017834" sldId="462"/>
            <ac:spMk id="69" creationId="{EC44F520-2598-460E-9F91-B02F60830CA2}"/>
          </ac:spMkLst>
        </pc:spChg>
        <pc:spChg chg="add del">
          <ac:chgData name="Mpanga, Isaac - (mpangai)" userId="fcfd7821-ae6f-4e4b-a183-c9bc5c7c1fa8" providerId="ADAL" clId="{9950FCA5-E8B7-44ED-9259-891851C0E4C3}" dt="2020-06-29T17:02:05.900" v="14" actId="26606"/>
          <ac:spMkLst>
            <pc:docMk/>
            <pc:sldMk cId="4076017834" sldId="462"/>
            <ac:spMk id="71" creationId="{1B15ED52-F352-441B-82BF-E0EA34836D08}"/>
          </ac:spMkLst>
        </pc:spChg>
        <pc:spChg chg="add del">
          <ac:chgData name="Mpanga, Isaac - (mpangai)" userId="fcfd7821-ae6f-4e4b-a183-c9bc5c7c1fa8" providerId="ADAL" clId="{9950FCA5-E8B7-44ED-9259-891851C0E4C3}" dt="2020-06-29T17:02:05.900" v="14" actId="26606"/>
          <ac:spMkLst>
            <pc:docMk/>
            <pc:sldMk cId="4076017834" sldId="462"/>
            <ac:spMk id="73" creationId="{61707E60-CEC9-4661-AA82-69242EB4BDC3}"/>
          </ac:spMkLst>
        </pc:spChg>
        <pc:spChg chg="add del">
          <ac:chgData name="Mpanga, Isaac - (mpangai)" userId="fcfd7821-ae6f-4e4b-a183-c9bc5c7c1fa8" providerId="ADAL" clId="{9950FCA5-E8B7-44ED-9259-891851C0E4C3}" dt="2020-06-29T17:02:05.900" v="14" actId="26606"/>
          <ac:spMkLst>
            <pc:docMk/>
            <pc:sldMk cId="4076017834" sldId="462"/>
            <ac:spMk id="75" creationId="{8F035CD8-AE30-4146-96F2-036B0CE5E4F3}"/>
          </ac:spMkLst>
        </pc:spChg>
        <pc:spChg chg="add del">
          <ac:chgData name="Mpanga, Isaac - (mpangai)" userId="fcfd7821-ae6f-4e4b-a183-c9bc5c7c1fa8" providerId="ADAL" clId="{9950FCA5-E8B7-44ED-9259-891851C0E4C3}" dt="2020-06-29T17:03:11.107" v="21" actId="26606"/>
          <ac:spMkLst>
            <pc:docMk/>
            <pc:sldMk cId="4076017834" sldId="462"/>
            <ac:spMk id="79" creationId="{CDBF2F9D-983F-4E90-827D-5A23216DEA35}"/>
          </ac:spMkLst>
        </pc:spChg>
        <pc:spChg chg="add del">
          <ac:chgData name="Mpanga, Isaac - (mpangai)" userId="fcfd7821-ae6f-4e4b-a183-c9bc5c7c1fa8" providerId="ADAL" clId="{9950FCA5-E8B7-44ED-9259-891851C0E4C3}" dt="2020-06-29T17:03:11.107" v="21" actId="26606"/>
          <ac:spMkLst>
            <pc:docMk/>
            <pc:sldMk cId="4076017834" sldId="462"/>
            <ac:spMk id="80" creationId="{6CB927A4-E432-4310-9CD5-E89FF5063179}"/>
          </ac:spMkLst>
        </pc:spChg>
        <pc:spChg chg="add del">
          <ac:chgData name="Mpanga, Isaac - (mpangai)" userId="fcfd7821-ae6f-4e4b-a183-c9bc5c7c1fa8" providerId="ADAL" clId="{9950FCA5-E8B7-44ED-9259-891851C0E4C3}" dt="2020-06-29T17:03:11.107" v="21" actId="26606"/>
          <ac:spMkLst>
            <pc:docMk/>
            <pc:sldMk cId="4076017834" sldId="462"/>
            <ac:spMk id="81" creationId="{E3020543-B24B-4EC4-8FFC-8DD88EEA91A8}"/>
          </ac:spMkLst>
        </pc:spChg>
        <pc:spChg chg="add del">
          <ac:chgData name="Mpanga, Isaac - (mpangai)" userId="fcfd7821-ae6f-4e4b-a183-c9bc5c7c1fa8" providerId="ADAL" clId="{9950FCA5-E8B7-44ED-9259-891851C0E4C3}" dt="2020-06-29T17:03:11.107" v="21" actId="26606"/>
          <ac:spMkLst>
            <pc:docMk/>
            <pc:sldMk cId="4076017834" sldId="462"/>
            <ac:spMk id="82" creationId="{1453BF6C-B012-48B7-B4E8-6D7AC7C27D02}"/>
          </ac:spMkLst>
        </pc:spChg>
        <pc:spChg chg="add">
          <ac:chgData name="Mpanga, Isaac - (mpangai)" userId="fcfd7821-ae6f-4e4b-a183-c9bc5c7c1fa8" providerId="ADAL" clId="{9950FCA5-E8B7-44ED-9259-891851C0E4C3}" dt="2020-06-29T17:07:36.809" v="62" actId="26606"/>
          <ac:spMkLst>
            <pc:docMk/>
            <pc:sldMk cId="4076017834" sldId="462"/>
            <ac:spMk id="83" creationId="{2D6FBB9D-1CAA-4D05-AB33-BABDFE17B843}"/>
          </ac:spMkLst>
        </pc:spChg>
        <pc:spChg chg="add mod">
          <ac:chgData name="Mpanga, Isaac - (mpangai)" userId="fcfd7821-ae6f-4e4b-a183-c9bc5c7c1fa8" providerId="ADAL" clId="{9950FCA5-E8B7-44ED-9259-891851C0E4C3}" dt="2020-06-29T22:17:54.645" v="746" actId="1076"/>
          <ac:spMkLst>
            <pc:docMk/>
            <pc:sldMk cId="4076017834" sldId="462"/>
            <ac:spMk id="84" creationId="{B796F0F5-0284-44CA-AAA7-9FB94BFF7674}"/>
          </ac:spMkLst>
        </pc:spChg>
        <pc:spChg chg="add">
          <ac:chgData name="Mpanga, Isaac - (mpangai)" userId="fcfd7821-ae6f-4e4b-a183-c9bc5c7c1fa8" providerId="ADAL" clId="{9950FCA5-E8B7-44ED-9259-891851C0E4C3}" dt="2020-06-29T17:07:36.809" v="62" actId="26606"/>
          <ac:spMkLst>
            <pc:docMk/>
            <pc:sldMk cId="4076017834" sldId="462"/>
            <ac:spMk id="85" creationId="{04727B71-B4B6-4823-80A1-68C40B475118}"/>
          </ac:spMkLst>
        </pc:spChg>
        <pc:spChg chg="add mod">
          <ac:chgData name="Mpanga, Isaac - (mpangai)" userId="fcfd7821-ae6f-4e4b-a183-c9bc5c7c1fa8" providerId="ADAL" clId="{9950FCA5-E8B7-44ED-9259-891851C0E4C3}" dt="2020-06-29T22:18:02.401" v="747" actId="1076"/>
          <ac:spMkLst>
            <pc:docMk/>
            <pc:sldMk cId="4076017834" sldId="462"/>
            <ac:spMk id="86" creationId="{D87DF1E4-2161-4EA8-921E-433B60C81E1C}"/>
          </ac:spMkLst>
        </pc:spChg>
        <pc:spChg chg="add del">
          <ac:chgData name="Mpanga, Isaac - (mpangai)" userId="fcfd7821-ae6f-4e4b-a183-c9bc5c7c1fa8" providerId="ADAL" clId="{9950FCA5-E8B7-44ED-9259-891851C0E4C3}" dt="2020-06-29T17:02:54.761" v="18" actId="26606"/>
          <ac:spMkLst>
            <pc:docMk/>
            <pc:sldMk cId="4076017834" sldId="462"/>
            <ac:spMk id="87" creationId="{1E94681D-2A4C-4A8D-B9B5-31D440D0328D}"/>
          </ac:spMkLst>
        </pc:spChg>
        <pc:spChg chg="add del">
          <ac:chgData name="Mpanga, Isaac - (mpangai)" userId="fcfd7821-ae6f-4e4b-a183-c9bc5c7c1fa8" providerId="ADAL" clId="{9950FCA5-E8B7-44ED-9259-891851C0E4C3}" dt="2020-06-29T17:02:54.761" v="18" actId="26606"/>
          <ac:spMkLst>
            <pc:docMk/>
            <pc:sldMk cId="4076017834" sldId="462"/>
            <ac:spMk id="89" creationId="{FB65ABA3-820C-4D75-9437-9EFA1ADFE134}"/>
          </ac:spMkLst>
        </pc:spChg>
        <pc:spChg chg="add del">
          <ac:chgData name="Mpanga, Isaac - (mpangai)" userId="fcfd7821-ae6f-4e4b-a183-c9bc5c7c1fa8" providerId="ADAL" clId="{9950FCA5-E8B7-44ED-9259-891851C0E4C3}" dt="2020-06-29T17:02:54.761" v="18" actId="26606"/>
          <ac:spMkLst>
            <pc:docMk/>
            <pc:sldMk cId="4076017834" sldId="462"/>
            <ac:spMk id="91" creationId="{036BF2FB-90D8-48DB-BD34-D040CDCFF208}"/>
          </ac:spMkLst>
        </pc:spChg>
        <pc:spChg chg="add mod">
          <ac:chgData name="Mpanga, Isaac - (mpangai)" userId="fcfd7821-ae6f-4e4b-a183-c9bc5c7c1fa8" providerId="ADAL" clId="{9950FCA5-E8B7-44ED-9259-891851C0E4C3}" dt="2020-06-29T22:23:32.681" v="762" actId="1076"/>
          <ac:spMkLst>
            <pc:docMk/>
            <pc:sldMk cId="4076017834" sldId="462"/>
            <ac:spMk id="92" creationId="{B0804C48-AB00-4A14-8090-A0C5CB44DD48}"/>
          </ac:spMkLst>
        </pc:spChg>
        <pc:spChg chg="add del">
          <ac:chgData name="Mpanga, Isaac - (mpangai)" userId="fcfd7821-ae6f-4e4b-a183-c9bc5c7c1fa8" providerId="ADAL" clId="{9950FCA5-E8B7-44ED-9259-891851C0E4C3}" dt="2020-06-29T17:02:54.761" v="18" actId="26606"/>
          <ac:spMkLst>
            <pc:docMk/>
            <pc:sldMk cId="4076017834" sldId="462"/>
            <ac:spMk id="93" creationId="{78632963-757B-40C2-BB84-FC6107A54DAD}"/>
          </ac:spMkLst>
        </pc:spChg>
        <pc:spChg chg="add mod">
          <ac:chgData name="Mpanga, Isaac - (mpangai)" userId="fcfd7821-ae6f-4e4b-a183-c9bc5c7c1fa8" providerId="ADAL" clId="{9950FCA5-E8B7-44ED-9259-891851C0E4C3}" dt="2020-06-29T22:20:16.821" v="761" actId="207"/>
          <ac:spMkLst>
            <pc:docMk/>
            <pc:sldMk cId="4076017834" sldId="462"/>
            <ac:spMk id="94" creationId="{B3BC2C08-CCF5-45FD-94CB-0A6DB2EE338D}"/>
          </ac:spMkLst>
        </pc:spChg>
        <pc:spChg chg="add del">
          <ac:chgData name="Mpanga, Isaac - (mpangai)" userId="fcfd7821-ae6f-4e4b-a183-c9bc5c7c1fa8" providerId="ADAL" clId="{9950FCA5-E8B7-44ED-9259-891851C0E4C3}" dt="2020-06-29T17:02:54.761" v="18" actId="26606"/>
          <ac:spMkLst>
            <pc:docMk/>
            <pc:sldMk cId="4076017834" sldId="462"/>
            <ac:spMk id="95" creationId="{EE0D13DB-D099-4541-888D-DE0186F1C8F0}"/>
          </ac:spMkLst>
        </pc:spChg>
        <pc:spChg chg="add del">
          <ac:chgData name="Mpanga, Isaac - (mpangai)" userId="fcfd7821-ae6f-4e4b-a183-c9bc5c7c1fa8" providerId="ADAL" clId="{9950FCA5-E8B7-44ED-9259-891851C0E4C3}" dt="2020-06-29T17:02:54.761" v="18" actId="26606"/>
          <ac:spMkLst>
            <pc:docMk/>
            <pc:sldMk cId="4076017834" sldId="462"/>
            <ac:spMk id="97" creationId="{2853AE55-7E35-44B0-89F1-3F52B262AF33}"/>
          </ac:spMkLst>
        </pc:spChg>
        <pc:spChg chg="add del">
          <ac:chgData name="Mpanga, Isaac - (mpangai)" userId="fcfd7821-ae6f-4e4b-a183-c9bc5c7c1fa8" providerId="ADAL" clId="{9950FCA5-E8B7-44ED-9259-891851C0E4C3}" dt="2020-06-29T17:02:54.761" v="18" actId="26606"/>
          <ac:spMkLst>
            <pc:docMk/>
            <pc:sldMk cId="4076017834" sldId="462"/>
            <ac:spMk id="99" creationId="{DBC4BE4D-4B50-4F51-9F85-4B5D60B02D81}"/>
          </ac:spMkLst>
        </pc:spChg>
        <pc:spChg chg="add del">
          <ac:chgData name="Mpanga, Isaac - (mpangai)" userId="fcfd7821-ae6f-4e4b-a183-c9bc5c7c1fa8" providerId="ADAL" clId="{9950FCA5-E8B7-44ED-9259-891851C0E4C3}" dt="2020-06-29T17:03:11.054" v="20" actId="26606"/>
          <ac:spMkLst>
            <pc:docMk/>
            <pc:sldMk cId="4076017834" sldId="462"/>
            <ac:spMk id="104" creationId="{A5931BE0-4B93-4D6C-878E-ACC59D6B4587}"/>
          </ac:spMkLst>
        </pc:spChg>
        <pc:spChg chg="add del">
          <ac:chgData name="Mpanga, Isaac - (mpangai)" userId="fcfd7821-ae6f-4e4b-a183-c9bc5c7c1fa8" providerId="ADAL" clId="{9950FCA5-E8B7-44ED-9259-891851C0E4C3}" dt="2020-06-29T17:03:55.612" v="25" actId="26606"/>
          <ac:spMkLst>
            <pc:docMk/>
            <pc:sldMk cId="4076017834" sldId="462"/>
            <ac:spMk id="106" creationId="{23DA7759-3209-4FE2-96D1-4EEDD81E9EA0}"/>
          </ac:spMkLst>
        </pc:spChg>
        <pc:spChg chg="add del">
          <ac:chgData name="Mpanga, Isaac - (mpangai)" userId="fcfd7821-ae6f-4e4b-a183-c9bc5c7c1fa8" providerId="ADAL" clId="{9950FCA5-E8B7-44ED-9259-891851C0E4C3}" dt="2020-06-29T17:03:55.612" v="25" actId="26606"/>
          <ac:spMkLst>
            <pc:docMk/>
            <pc:sldMk cId="4076017834" sldId="462"/>
            <ac:spMk id="107" creationId="{41460DAD-8769-4C9F-9C8C-BB0443909D76}"/>
          </ac:spMkLst>
        </pc:spChg>
        <pc:spChg chg="add del">
          <ac:chgData name="Mpanga, Isaac - (mpangai)" userId="fcfd7821-ae6f-4e4b-a183-c9bc5c7c1fa8" providerId="ADAL" clId="{9950FCA5-E8B7-44ED-9259-891851C0E4C3}" dt="2020-06-29T17:03:55.612" v="25" actId="26606"/>
          <ac:spMkLst>
            <pc:docMk/>
            <pc:sldMk cId="4076017834" sldId="462"/>
            <ac:spMk id="108" creationId="{DB304A14-32D0-4873-B914-423ED7B8DAFD}"/>
          </ac:spMkLst>
        </pc:spChg>
        <pc:spChg chg="add del">
          <ac:chgData name="Mpanga, Isaac - (mpangai)" userId="fcfd7821-ae6f-4e4b-a183-c9bc5c7c1fa8" providerId="ADAL" clId="{9950FCA5-E8B7-44ED-9259-891851C0E4C3}" dt="2020-06-29T17:03:55.612" v="25" actId="26606"/>
          <ac:spMkLst>
            <pc:docMk/>
            <pc:sldMk cId="4076017834" sldId="462"/>
            <ac:spMk id="109" creationId="{1D460C86-854F-4FB3-ABC2-E823D8FEB9DB}"/>
          </ac:spMkLst>
        </pc:spChg>
        <pc:spChg chg="add del">
          <ac:chgData name="Mpanga, Isaac - (mpangai)" userId="fcfd7821-ae6f-4e4b-a183-c9bc5c7c1fa8" providerId="ADAL" clId="{9950FCA5-E8B7-44ED-9259-891851C0E4C3}" dt="2020-06-29T17:03:55.612" v="25" actId="26606"/>
          <ac:spMkLst>
            <pc:docMk/>
            <pc:sldMk cId="4076017834" sldId="462"/>
            <ac:spMk id="110" creationId="{BB48116A-278A-4CC5-89D3-9DE8E8FF1245}"/>
          </ac:spMkLst>
        </pc:spChg>
        <pc:spChg chg="add del">
          <ac:chgData name="Mpanga, Isaac - (mpangai)" userId="fcfd7821-ae6f-4e4b-a183-c9bc5c7c1fa8" providerId="ADAL" clId="{9950FCA5-E8B7-44ED-9259-891851C0E4C3}" dt="2020-06-29T17:04:41.721" v="38" actId="26606"/>
          <ac:spMkLst>
            <pc:docMk/>
            <pc:sldMk cId="4076017834" sldId="462"/>
            <ac:spMk id="115" creationId="{2D6FBB9D-1CAA-4D05-AB33-BABDFE17B843}"/>
          </ac:spMkLst>
        </pc:spChg>
        <pc:spChg chg="add del">
          <ac:chgData name="Mpanga, Isaac - (mpangai)" userId="fcfd7821-ae6f-4e4b-a183-c9bc5c7c1fa8" providerId="ADAL" clId="{9950FCA5-E8B7-44ED-9259-891851C0E4C3}" dt="2020-06-29T17:04:41.721" v="38" actId="26606"/>
          <ac:spMkLst>
            <pc:docMk/>
            <pc:sldMk cId="4076017834" sldId="462"/>
            <ac:spMk id="117" creationId="{04727B71-B4B6-4823-80A1-68C40B475118}"/>
          </ac:spMkLst>
        </pc:spChg>
        <pc:spChg chg="add del">
          <ac:chgData name="Mpanga, Isaac - (mpangai)" userId="fcfd7821-ae6f-4e4b-a183-c9bc5c7c1fa8" providerId="ADAL" clId="{9950FCA5-E8B7-44ED-9259-891851C0E4C3}" dt="2020-06-29T17:04:41.721" v="38" actId="26606"/>
          <ac:spMkLst>
            <pc:docMk/>
            <pc:sldMk cId="4076017834" sldId="462"/>
            <ac:spMk id="119" creationId="{79A6DB05-9FB5-4B07-8675-74C23D4FD89D}"/>
          </ac:spMkLst>
        </pc:spChg>
        <pc:spChg chg="add del">
          <ac:chgData name="Mpanga, Isaac - (mpangai)" userId="fcfd7821-ae6f-4e4b-a183-c9bc5c7c1fa8" providerId="ADAL" clId="{9950FCA5-E8B7-44ED-9259-891851C0E4C3}" dt="2020-06-29T17:04:41.721" v="38" actId="26606"/>
          <ac:spMkLst>
            <pc:docMk/>
            <pc:sldMk cId="4076017834" sldId="462"/>
            <ac:spMk id="121" creationId="{8108D317-7CBD-4897-BD1F-959436D2A3BE}"/>
          </ac:spMkLst>
        </pc:spChg>
        <pc:spChg chg="add del">
          <ac:chgData name="Mpanga, Isaac - (mpangai)" userId="fcfd7821-ae6f-4e4b-a183-c9bc5c7c1fa8" providerId="ADAL" clId="{9950FCA5-E8B7-44ED-9259-891851C0E4C3}" dt="2020-06-29T17:04:41.721" v="38" actId="26606"/>
          <ac:spMkLst>
            <pc:docMk/>
            <pc:sldMk cId="4076017834" sldId="462"/>
            <ac:spMk id="123" creationId="{D6297641-8B9F-4767-9606-8A11313227BF}"/>
          </ac:spMkLst>
        </pc:spChg>
        <pc:spChg chg="add del">
          <ac:chgData name="Mpanga, Isaac - (mpangai)" userId="fcfd7821-ae6f-4e4b-a183-c9bc5c7c1fa8" providerId="ADAL" clId="{9950FCA5-E8B7-44ED-9259-891851C0E4C3}" dt="2020-06-29T17:04:41.721" v="38" actId="26606"/>
          <ac:spMkLst>
            <pc:docMk/>
            <pc:sldMk cId="4076017834" sldId="462"/>
            <ac:spMk id="125" creationId="{D8F3CA65-EA00-46B4-9616-39E6853F7BED}"/>
          </ac:spMkLst>
        </pc:spChg>
        <pc:spChg chg="add del">
          <ac:chgData name="Mpanga, Isaac - (mpangai)" userId="fcfd7821-ae6f-4e4b-a183-c9bc5c7c1fa8" providerId="ADAL" clId="{9950FCA5-E8B7-44ED-9259-891851C0E4C3}" dt="2020-06-29T17:07:36.809" v="62" actId="26606"/>
          <ac:spMkLst>
            <pc:docMk/>
            <pc:sldMk cId="4076017834" sldId="462"/>
            <ac:spMk id="130" creationId="{2D6FBB9D-1CAA-4D05-AB33-BABDFE17B843}"/>
          </ac:spMkLst>
        </pc:spChg>
        <pc:spChg chg="add del">
          <ac:chgData name="Mpanga, Isaac - (mpangai)" userId="fcfd7821-ae6f-4e4b-a183-c9bc5c7c1fa8" providerId="ADAL" clId="{9950FCA5-E8B7-44ED-9259-891851C0E4C3}" dt="2020-06-29T17:07:36.809" v="62" actId="26606"/>
          <ac:spMkLst>
            <pc:docMk/>
            <pc:sldMk cId="4076017834" sldId="462"/>
            <ac:spMk id="132" creationId="{04727B71-B4B6-4823-80A1-68C40B475118}"/>
          </ac:spMkLst>
        </pc:spChg>
        <pc:spChg chg="add del">
          <ac:chgData name="Mpanga, Isaac - (mpangai)" userId="fcfd7821-ae6f-4e4b-a183-c9bc5c7c1fa8" providerId="ADAL" clId="{9950FCA5-E8B7-44ED-9259-891851C0E4C3}" dt="2020-06-29T17:07:36.809" v="62" actId="26606"/>
          <ac:spMkLst>
            <pc:docMk/>
            <pc:sldMk cId="4076017834" sldId="462"/>
            <ac:spMk id="134" creationId="{79A6DB05-9FB5-4B07-8675-74C23D4FD89D}"/>
          </ac:spMkLst>
        </pc:spChg>
        <pc:spChg chg="add del">
          <ac:chgData name="Mpanga, Isaac - (mpangai)" userId="fcfd7821-ae6f-4e4b-a183-c9bc5c7c1fa8" providerId="ADAL" clId="{9950FCA5-E8B7-44ED-9259-891851C0E4C3}" dt="2020-06-29T17:07:36.809" v="62" actId="26606"/>
          <ac:spMkLst>
            <pc:docMk/>
            <pc:sldMk cId="4076017834" sldId="462"/>
            <ac:spMk id="136" creationId="{9AA72BD9-2C5A-4EDC-931F-5AA08EACA0F3}"/>
          </ac:spMkLst>
        </pc:spChg>
        <pc:spChg chg="add del">
          <ac:chgData name="Mpanga, Isaac - (mpangai)" userId="fcfd7821-ae6f-4e4b-a183-c9bc5c7c1fa8" providerId="ADAL" clId="{9950FCA5-E8B7-44ED-9259-891851C0E4C3}" dt="2020-06-29T17:07:36.809" v="62" actId="26606"/>
          <ac:spMkLst>
            <pc:docMk/>
            <pc:sldMk cId="4076017834" sldId="462"/>
            <ac:spMk id="138" creationId="{8A6DB0E6-E65F-4229-A5A0-2500203B6CC3}"/>
          </ac:spMkLst>
        </pc:spChg>
        <pc:spChg chg="add del">
          <ac:chgData name="Mpanga, Isaac - (mpangai)" userId="fcfd7821-ae6f-4e4b-a183-c9bc5c7c1fa8" providerId="ADAL" clId="{9950FCA5-E8B7-44ED-9259-891851C0E4C3}" dt="2020-06-29T17:07:36.809" v="62" actId="26606"/>
          <ac:spMkLst>
            <pc:docMk/>
            <pc:sldMk cId="4076017834" sldId="462"/>
            <ac:spMk id="140" creationId="{55D4142C-5077-457F-A6AD-3FECFDB39685}"/>
          </ac:spMkLst>
        </pc:spChg>
        <pc:spChg chg="add del">
          <ac:chgData name="Mpanga, Isaac - (mpangai)" userId="fcfd7821-ae6f-4e4b-a183-c9bc5c7c1fa8" providerId="ADAL" clId="{9950FCA5-E8B7-44ED-9259-891851C0E4C3}" dt="2020-06-29T17:07:36.809" v="62" actId="26606"/>
          <ac:spMkLst>
            <pc:docMk/>
            <pc:sldMk cId="4076017834" sldId="462"/>
            <ac:spMk id="142" creationId="{7A5F0580-5EE9-419F-96EE-B6529EF6E7D0}"/>
          </ac:spMkLst>
        </pc:spChg>
        <pc:spChg chg="add">
          <ac:chgData name="Mpanga, Isaac - (mpangai)" userId="fcfd7821-ae6f-4e4b-a183-c9bc5c7c1fa8" providerId="ADAL" clId="{9950FCA5-E8B7-44ED-9259-891851C0E4C3}" dt="2020-06-29T17:07:36.809" v="62" actId="26606"/>
          <ac:spMkLst>
            <pc:docMk/>
            <pc:sldMk cId="4076017834" sldId="462"/>
            <ac:spMk id="144" creationId="{79A6DB05-9FB5-4B07-8675-74C23D4FD89D}"/>
          </ac:spMkLst>
        </pc:spChg>
        <pc:spChg chg="add">
          <ac:chgData name="Mpanga, Isaac - (mpangai)" userId="fcfd7821-ae6f-4e4b-a183-c9bc5c7c1fa8" providerId="ADAL" clId="{9950FCA5-E8B7-44ED-9259-891851C0E4C3}" dt="2020-06-29T17:07:36.809" v="62" actId="26606"/>
          <ac:spMkLst>
            <pc:docMk/>
            <pc:sldMk cId="4076017834" sldId="462"/>
            <ac:spMk id="145" creationId="{7C432AFE-B3D2-4BFF-BF8F-96C27AFF1AC7}"/>
          </ac:spMkLst>
        </pc:spChg>
        <pc:spChg chg="add">
          <ac:chgData name="Mpanga, Isaac - (mpangai)" userId="fcfd7821-ae6f-4e4b-a183-c9bc5c7c1fa8" providerId="ADAL" clId="{9950FCA5-E8B7-44ED-9259-891851C0E4C3}" dt="2020-06-29T17:07:36.809" v="62" actId="26606"/>
          <ac:spMkLst>
            <pc:docMk/>
            <pc:sldMk cId="4076017834" sldId="462"/>
            <ac:spMk id="146" creationId="{AF2F604E-43BE-4DC3-B983-E071523364F8}"/>
          </ac:spMkLst>
        </pc:spChg>
        <pc:spChg chg="add">
          <ac:chgData name="Mpanga, Isaac - (mpangai)" userId="fcfd7821-ae6f-4e4b-a183-c9bc5c7c1fa8" providerId="ADAL" clId="{9950FCA5-E8B7-44ED-9259-891851C0E4C3}" dt="2020-06-29T17:07:36.809" v="62" actId="26606"/>
          <ac:spMkLst>
            <pc:docMk/>
            <pc:sldMk cId="4076017834" sldId="462"/>
            <ac:spMk id="147" creationId="{08C9B587-E65E-4B52-B37C-ABEBB6E87928}"/>
          </ac:spMkLst>
        </pc:spChg>
        <pc:grpChg chg="add del">
          <ac:chgData name="Mpanga, Isaac - (mpangai)" userId="fcfd7821-ae6f-4e4b-a183-c9bc5c7c1fa8" providerId="ADAL" clId="{9950FCA5-E8B7-44ED-9259-891851C0E4C3}" dt="2020-06-29T17:03:11.054" v="20" actId="26606"/>
          <ac:grpSpMkLst>
            <pc:docMk/>
            <pc:sldMk cId="4076017834" sldId="462"/>
            <ac:grpSpMk id="101" creationId="{3BDBC526-6DCD-4FF6-8395-D8C22E46E527}"/>
          </ac:grpSpMkLst>
        </pc:grpChg>
        <pc:picChg chg="add mod ord">
          <ac:chgData name="Mpanga, Isaac - (mpangai)" userId="fcfd7821-ae6f-4e4b-a183-c9bc5c7c1fa8" providerId="ADAL" clId="{9950FCA5-E8B7-44ED-9259-891851C0E4C3}" dt="2020-06-29T21:59:21.736" v="737" actId="1076"/>
          <ac:picMkLst>
            <pc:docMk/>
            <pc:sldMk cId="4076017834" sldId="462"/>
            <ac:picMk id="3" creationId="{8ED4BF1D-D6BB-4366-A0FC-E18A1A32A0E8}"/>
          </ac:picMkLst>
        </pc:picChg>
        <pc:picChg chg="add mod">
          <ac:chgData name="Mpanga, Isaac - (mpangai)" userId="fcfd7821-ae6f-4e4b-a183-c9bc5c7c1fa8" providerId="ADAL" clId="{9950FCA5-E8B7-44ED-9259-891851C0E4C3}" dt="2020-06-29T22:24:28.571" v="765" actId="14100"/>
          <ac:picMkLst>
            <pc:docMk/>
            <pc:sldMk cId="4076017834" sldId="462"/>
            <ac:picMk id="1026" creationId="{4244CD40-70EF-46F6-AECF-7C2DB3786563}"/>
          </ac:picMkLst>
        </pc:picChg>
        <pc:cxnChg chg="add del">
          <ac:chgData name="Mpanga, Isaac - (mpangai)" userId="fcfd7821-ae6f-4e4b-a183-c9bc5c7c1fa8" providerId="ADAL" clId="{9950FCA5-E8B7-44ED-9259-891851C0E4C3}" dt="2020-06-29T17:03:11.107" v="21" actId="26606"/>
          <ac:cxnSpMkLst>
            <pc:docMk/>
            <pc:sldMk cId="4076017834" sldId="462"/>
            <ac:cxnSpMk id="77" creationId="{C49DA8F6-BCC1-4447-B54C-57856834B94B}"/>
          </ac:cxnSpMkLst>
        </pc:cxnChg>
        <pc:cxnChg chg="add del">
          <ac:chgData name="Mpanga, Isaac - (mpangai)" userId="fcfd7821-ae6f-4e4b-a183-c9bc5c7c1fa8" providerId="ADAL" clId="{9950FCA5-E8B7-44ED-9259-891851C0E4C3}" dt="2020-06-29T17:03:11.107" v="21" actId="26606"/>
          <ac:cxnSpMkLst>
            <pc:docMk/>
            <pc:sldMk cId="4076017834" sldId="462"/>
            <ac:cxnSpMk id="78" creationId="{5C05CAAB-DBA2-4548-AD5F-01BB97FBB207}"/>
          </ac:cxnSpMkLst>
        </pc:cxnChg>
      </pc:sldChg>
      <pc:sldChg chg="addSp delSp modSp new mod setBg">
        <pc:chgData name="Mpanga, Isaac - (mpangai)" userId="fcfd7821-ae6f-4e4b-a183-c9bc5c7c1fa8" providerId="ADAL" clId="{9950FCA5-E8B7-44ED-9259-891851C0E4C3}" dt="2020-06-29T23:50:55.179" v="824" actId="113"/>
        <pc:sldMkLst>
          <pc:docMk/>
          <pc:sldMk cId="2770715329" sldId="463"/>
        </pc:sldMkLst>
        <pc:spChg chg="del">
          <ac:chgData name="Mpanga, Isaac - (mpangai)" userId="fcfd7821-ae6f-4e4b-a183-c9bc5c7c1fa8" providerId="ADAL" clId="{9950FCA5-E8B7-44ED-9259-891851C0E4C3}" dt="2020-06-29T22:41:10.199" v="767" actId="478"/>
          <ac:spMkLst>
            <pc:docMk/>
            <pc:sldMk cId="2770715329" sldId="463"/>
            <ac:spMk id="2" creationId="{A8228429-3337-43A8-BA66-F1A2696AB478}"/>
          </ac:spMkLst>
        </pc:spChg>
        <pc:spChg chg="del">
          <ac:chgData name="Mpanga, Isaac - (mpangai)" userId="fcfd7821-ae6f-4e4b-a183-c9bc5c7c1fa8" providerId="ADAL" clId="{9950FCA5-E8B7-44ED-9259-891851C0E4C3}" dt="2020-06-29T22:41:13.578" v="768" actId="478"/>
          <ac:spMkLst>
            <pc:docMk/>
            <pc:sldMk cId="2770715329" sldId="463"/>
            <ac:spMk id="3" creationId="{CE84F223-882C-4B72-BF98-CC1F8892A8A5}"/>
          </ac:spMkLst>
        </pc:spChg>
        <pc:spChg chg="add mod">
          <ac:chgData name="Mpanga, Isaac - (mpangai)" userId="fcfd7821-ae6f-4e4b-a183-c9bc5c7c1fa8" providerId="ADAL" clId="{9950FCA5-E8B7-44ED-9259-891851C0E4C3}" dt="2020-06-29T22:52:25.100" v="814" actId="1076"/>
          <ac:spMkLst>
            <pc:docMk/>
            <pc:sldMk cId="2770715329" sldId="463"/>
            <ac:spMk id="7" creationId="{19455BD9-1AB4-42A8-9280-7BEC87920E4C}"/>
          </ac:spMkLst>
        </pc:spChg>
        <pc:spChg chg="add mod">
          <ac:chgData name="Mpanga, Isaac - (mpangai)" userId="fcfd7821-ae6f-4e4b-a183-c9bc5c7c1fa8" providerId="ADAL" clId="{9950FCA5-E8B7-44ED-9259-891851C0E4C3}" dt="2020-06-29T22:56:56.523" v="819" actId="1076"/>
          <ac:spMkLst>
            <pc:docMk/>
            <pc:sldMk cId="2770715329" sldId="463"/>
            <ac:spMk id="8" creationId="{D7D81788-E31F-4324-9704-1530CD70324B}"/>
          </ac:spMkLst>
        </pc:spChg>
        <pc:spChg chg="add">
          <ac:chgData name="Mpanga, Isaac - (mpangai)" userId="fcfd7821-ae6f-4e4b-a183-c9bc5c7c1fa8" providerId="ADAL" clId="{9950FCA5-E8B7-44ED-9259-891851C0E4C3}" dt="2020-06-29T22:41:44.101" v="770" actId="26606"/>
          <ac:spMkLst>
            <pc:docMk/>
            <pc:sldMk cId="2770715329" sldId="463"/>
            <ac:spMk id="9" creationId="{693B08FD-5ECC-4728-AA84-CD6AC875BF8E}"/>
          </ac:spMkLst>
        </pc:spChg>
        <pc:spChg chg="add del mod">
          <ac:chgData name="Mpanga, Isaac - (mpangai)" userId="fcfd7821-ae6f-4e4b-a183-c9bc5c7c1fa8" providerId="ADAL" clId="{9950FCA5-E8B7-44ED-9259-891851C0E4C3}" dt="2020-06-29T22:57:06.756" v="820" actId="1076"/>
          <ac:spMkLst>
            <pc:docMk/>
            <pc:sldMk cId="2770715329" sldId="463"/>
            <ac:spMk id="10" creationId="{C85840C2-02A2-42A7-A881-D7D35D02A0BA}"/>
          </ac:spMkLst>
        </pc:spChg>
        <pc:spChg chg="add">
          <ac:chgData name="Mpanga, Isaac - (mpangai)" userId="fcfd7821-ae6f-4e4b-a183-c9bc5c7c1fa8" providerId="ADAL" clId="{9950FCA5-E8B7-44ED-9259-891851C0E4C3}" dt="2020-06-29T22:41:44.101" v="770" actId="26606"/>
          <ac:spMkLst>
            <pc:docMk/>
            <pc:sldMk cId="2770715329" sldId="463"/>
            <ac:spMk id="11" creationId="{2549107E-EC98-4933-8F8F-A1713C393B7E}"/>
          </ac:spMkLst>
        </pc:spChg>
        <pc:spChg chg="add mod">
          <ac:chgData name="Mpanga, Isaac - (mpangai)" userId="fcfd7821-ae6f-4e4b-a183-c9bc5c7c1fa8" providerId="ADAL" clId="{9950FCA5-E8B7-44ED-9259-891851C0E4C3}" dt="2020-06-29T22:44:12.248" v="783"/>
          <ac:spMkLst>
            <pc:docMk/>
            <pc:sldMk cId="2770715329" sldId="463"/>
            <ac:spMk id="12" creationId="{EA0F53D0-9272-491C-ABFC-4E6CBB5F5924}"/>
          </ac:spMkLst>
        </pc:spChg>
        <pc:spChg chg="add mod">
          <ac:chgData name="Mpanga, Isaac - (mpangai)" userId="fcfd7821-ae6f-4e4b-a183-c9bc5c7c1fa8" providerId="ADAL" clId="{9950FCA5-E8B7-44ED-9259-891851C0E4C3}" dt="2020-06-29T22:44:12.248" v="783"/>
          <ac:spMkLst>
            <pc:docMk/>
            <pc:sldMk cId="2770715329" sldId="463"/>
            <ac:spMk id="13" creationId="{51B3025A-883F-400C-AF84-9DAFB5E67BE8}"/>
          </ac:spMkLst>
        </pc:spChg>
        <pc:spChg chg="add mod">
          <ac:chgData name="Mpanga, Isaac - (mpangai)" userId="fcfd7821-ae6f-4e4b-a183-c9bc5c7c1fa8" providerId="ADAL" clId="{9950FCA5-E8B7-44ED-9259-891851C0E4C3}" dt="2020-06-29T23:50:55.179" v="824" actId="113"/>
          <ac:spMkLst>
            <pc:docMk/>
            <pc:sldMk cId="2770715329" sldId="463"/>
            <ac:spMk id="15" creationId="{5FE402D4-4B0A-4967-98C3-1EEC0120318B}"/>
          </ac:spMkLst>
        </pc:spChg>
        <pc:spChg chg="add mod">
          <ac:chgData name="Mpanga, Isaac - (mpangai)" userId="fcfd7821-ae6f-4e4b-a183-c9bc5c7c1fa8" providerId="ADAL" clId="{9950FCA5-E8B7-44ED-9259-891851C0E4C3}" dt="2020-06-29T22:52:37.818" v="815" actId="208"/>
          <ac:spMkLst>
            <pc:docMk/>
            <pc:sldMk cId="2770715329" sldId="463"/>
            <ac:spMk id="16" creationId="{C6EB9C1F-8838-410E-8926-8CA226C9F052}"/>
          </ac:spMkLst>
        </pc:spChg>
        <pc:picChg chg="add mod">
          <ac:chgData name="Mpanga, Isaac - (mpangai)" userId="fcfd7821-ae6f-4e4b-a183-c9bc5c7c1fa8" providerId="ADAL" clId="{9950FCA5-E8B7-44ED-9259-891851C0E4C3}" dt="2020-06-29T22:45:14.634" v="786" actId="1076"/>
          <ac:picMkLst>
            <pc:docMk/>
            <pc:sldMk cId="2770715329" sldId="463"/>
            <ac:picMk id="4" creationId="{DC173FD4-08E6-423F-B95D-9E08FB4FD3B6}"/>
          </ac:picMkLst>
        </pc:picChg>
        <pc:picChg chg="add mod">
          <ac:chgData name="Mpanga, Isaac - (mpangai)" userId="fcfd7821-ae6f-4e4b-a183-c9bc5c7c1fa8" providerId="ADAL" clId="{9950FCA5-E8B7-44ED-9259-891851C0E4C3}" dt="2020-06-29T22:46:08.074" v="791" actId="1076"/>
          <ac:picMkLst>
            <pc:docMk/>
            <pc:sldMk cId="2770715329" sldId="463"/>
            <ac:picMk id="14" creationId="{F0CD6857-1EE8-4B3C-956B-4E61BA44DBBB}"/>
          </ac:picMkLst>
        </pc:picChg>
      </pc:sldChg>
      <pc:sldMasterChg chg="add del addSldLayout delSldLayout">
        <pc:chgData name="Mpanga, Isaac - (mpangai)" userId="fcfd7821-ae6f-4e4b-a183-c9bc5c7c1fa8" providerId="ADAL" clId="{9950FCA5-E8B7-44ED-9259-891851C0E4C3}" dt="2020-06-29T17:00:42.921" v="5" actId="26606"/>
        <pc:sldMasterMkLst>
          <pc:docMk/>
          <pc:sldMasterMk cId="2007257689" sldId="2147483660"/>
        </pc:sldMasterMkLst>
        <pc:sldLayoutChg chg="add del">
          <pc:chgData name="Mpanga, Isaac - (mpangai)" userId="fcfd7821-ae6f-4e4b-a183-c9bc5c7c1fa8" providerId="ADAL" clId="{9950FCA5-E8B7-44ED-9259-891851C0E4C3}" dt="2020-06-29T17:00:42.921" v="5" actId="26606"/>
          <pc:sldLayoutMkLst>
            <pc:docMk/>
            <pc:sldMasterMk cId="2007257689" sldId="2147483660"/>
            <pc:sldLayoutMk cId="480531542" sldId="2147483661"/>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1405356876" sldId="2147483662"/>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3213955348" sldId="2147483663"/>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942833889" sldId="2147483664"/>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2883870134" sldId="2147483665"/>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2278766906" sldId="2147483666"/>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2075620161" sldId="2147483667"/>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2515550017" sldId="2147483668"/>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1456034373" sldId="2147483669"/>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3147134336" sldId="2147483670"/>
          </pc:sldLayoutMkLst>
        </pc:sldLayoutChg>
        <pc:sldLayoutChg chg="add del">
          <pc:chgData name="Mpanga, Isaac - (mpangai)" userId="fcfd7821-ae6f-4e4b-a183-c9bc5c7c1fa8" providerId="ADAL" clId="{9950FCA5-E8B7-44ED-9259-891851C0E4C3}" dt="2020-06-29T17:00:42.921" v="5" actId="26606"/>
          <pc:sldLayoutMkLst>
            <pc:docMk/>
            <pc:sldMasterMk cId="2007257689" sldId="2147483660"/>
            <pc:sldLayoutMk cId="3753293371" sldId="2147483671"/>
          </pc:sldLayoutMkLst>
        </pc:sldLayoutChg>
      </pc:sldMasterChg>
      <pc:sldMasterChg chg="add del replId addSldLayout delSldLayout">
        <pc:chgData name="Mpanga, Isaac - (mpangai)" userId="fcfd7821-ae6f-4e4b-a183-c9bc5c7c1fa8" providerId="ADAL" clId="{9950FCA5-E8B7-44ED-9259-891851C0E4C3}" dt="2020-06-29T17:00:42.863" v="4" actId="26606"/>
        <pc:sldMasterMkLst>
          <pc:docMk/>
          <pc:sldMasterMk cId="837088673" sldId="2147483672"/>
        </pc:sldMasterMkLst>
        <pc:sldLayoutChg chg="add del">
          <pc:chgData name="Mpanga, Isaac - (mpangai)" userId="fcfd7821-ae6f-4e4b-a183-c9bc5c7c1fa8" providerId="ADAL" clId="{9950FCA5-E8B7-44ED-9259-891851C0E4C3}" dt="2020-06-29T17:00:42.863" v="4" actId="26606"/>
          <pc:sldLayoutMkLst>
            <pc:docMk/>
            <pc:sldMasterMk cId="837088673" sldId="2147483672"/>
            <pc:sldLayoutMk cId="1954013896" sldId="2147483673"/>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1722552787" sldId="2147483674"/>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3178240836" sldId="2147483675"/>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2054504932" sldId="2147483676"/>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3550431972" sldId="2147483677"/>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3901732601" sldId="2147483678"/>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2321796966" sldId="2147483679"/>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2734398073" sldId="2147483680"/>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2031177777" sldId="2147483681"/>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566764959" sldId="2147483682"/>
          </pc:sldLayoutMkLst>
        </pc:sldLayoutChg>
        <pc:sldLayoutChg chg="add del replId">
          <pc:chgData name="Mpanga, Isaac - (mpangai)" userId="fcfd7821-ae6f-4e4b-a183-c9bc5c7c1fa8" providerId="ADAL" clId="{9950FCA5-E8B7-44ED-9259-891851C0E4C3}" dt="2020-06-29T17:00:42.863" v="4" actId="26606"/>
          <pc:sldLayoutMkLst>
            <pc:docMk/>
            <pc:sldMasterMk cId="837088673" sldId="2147483672"/>
            <pc:sldLayoutMk cId="3336141738" sldId="2147483683"/>
          </pc:sldLayoutMkLst>
        </pc:sldLayoutChg>
      </pc:sldMasterChg>
      <pc:sldMasterChg chg="add del addSldLayout delSldLayout">
        <pc:chgData name="Mpanga, Isaac - (mpangai)" userId="fcfd7821-ae6f-4e4b-a183-c9bc5c7c1fa8" providerId="ADAL" clId="{9950FCA5-E8B7-44ED-9259-891851C0E4C3}" dt="2020-06-29T17:01:06.350" v="7" actId="26606"/>
        <pc:sldMasterMkLst>
          <pc:docMk/>
          <pc:sldMasterMk cId="1124291280" sldId="2147483685"/>
        </pc:sldMasterMkLst>
        <pc:sldLayoutChg chg="add del">
          <pc:chgData name="Mpanga, Isaac - (mpangai)" userId="fcfd7821-ae6f-4e4b-a183-c9bc5c7c1fa8" providerId="ADAL" clId="{9950FCA5-E8B7-44ED-9259-891851C0E4C3}" dt="2020-06-29T17:01:06.350" v="7" actId="26606"/>
          <pc:sldLayoutMkLst>
            <pc:docMk/>
            <pc:sldMasterMk cId="1124291280" sldId="2147483685"/>
            <pc:sldLayoutMk cId="3162184289" sldId="2147483674"/>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2649024370" sldId="2147483675"/>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81812325" sldId="2147483676"/>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1062563717" sldId="2147483677"/>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1969008700" sldId="2147483678"/>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4235075230" sldId="2147483679"/>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2027152230" sldId="2147483680"/>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1107698984" sldId="2147483681"/>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576569081" sldId="2147483682"/>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1047200114" sldId="2147483683"/>
          </pc:sldLayoutMkLst>
        </pc:sldLayoutChg>
        <pc:sldLayoutChg chg="add del">
          <pc:chgData name="Mpanga, Isaac - (mpangai)" userId="fcfd7821-ae6f-4e4b-a183-c9bc5c7c1fa8" providerId="ADAL" clId="{9950FCA5-E8B7-44ED-9259-891851C0E4C3}" dt="2020-06-29T17:01:06.350" v="7" actId="26606"/>
          <pc:sldLayoutMkLst>
            <pc:docMk/>
            <pc:sldMasterMk cId="1124291280" sldId="2147483685"/>
            <pc:sldLayoutMk cId="1198081938" sldId="2147483684"/>
          </pc:sldLayoutMkLst>
        </pc:sldLayoutChg>
      </pc:sldMasterChg>
      <pc:sldMasterChg chg="add del addSldLayout delSldLayout">
        <pc:chgData name="Mpanga, Isaac - (mpangai)" userId="fcfd7821-ae6f-4e4b-a183-c9bc5c7c1fa8" providerId="ADAL" clId="{9950FCA5-E8B7-44ED-9259-891851C0E4C3}" dt="2020-06-29T17:01:32.338" v="11" actId="26606"/>
        <pc:sldMasterMkLst>
          <pc:docMk/>
          <pc:sldMasterMk cId="1298180145" sldId="2147483686"/>
        </pc:sldMasterMkLst>
        <pc:sldLayoutChg chg="add del">
          <pc:chgData name="Mpanga, Isaac - (mpangai)" userId="fcfd7821-ae6f-4e4b-a183-c9bc5c7c1fa8" providerId="ADAL" clId="{9950FCA5-E8B7-44ED-9259-891851C0E4C3}" dt="2020-06-29T17:01:32.338" v="11" actId="26606"/>
          <pc:sldLayoutMkLst>
            <pc:docMk/>
            <pc:sldMasterMk cId="1298180145" sldId="2147483686"/>
            <pc:sldLayoutMk cId="3444234723" sldId="2147483687"/>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1903683056" sldId="2147483688"/>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4193435990" sldId="2147483689"/>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33244901" sldId="2147483690"/>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120695329" sldId="2147483691"/>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2900170254" sldId="2147483692"/>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3411568532" sldId="2147483693"/>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3769895060" sldId="2147483694"/>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6946509" sldId="2147483695"/>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1512319847" sldId="2147483696"/>
          </pc:sldLayoutMkLst>
        </pc:sldLayoutChg>
        <pc:sldLayoutChg chg="add del">
          <pc:chgData name="Mpanga, Isaac - (mpangai)" userId="fcfd7821-ae6f-4e4b-a183-c9bc5c7c1fa8" providerId="ADAL" clId="{9950FCA5-E8B7-44ED-9259-891851C0E4C3}" dt="2020-06-29T17:01:32.338" v="11" actId="26606"/>
          <pc:sldLayoutMkLst>
            <pc:docMk/>
            <pc:sldMasterMk cId="1298180145" sldId="2147483686"/>
            <pc:sldLayoutMk cId="4192485997" sldId="2147483697"/>
          </pc:sldLayoutMkLst>
        </pc:sldLayoutChg>
      </pc:sldMasterChg>
      <pc:sldMasterChg chg="add del addSldLayout delSldLayout">
        <pc:chgData name="Mpanga, Isaac - (mpangai)" userId="fcfd7821-ae6f-4e4b-a183-c9bc5c7c1fa8" providerId="ADAL" clId="{9950FCA5-E8B7-44ED-9259-891851C0E4C3}" dt="2020-06-29T17:02:05.948" v="15" actId="26606"/>
        <pc:sldMasterMkLst>
          <pc:docMk/>
          <pc:sldMasterMk cId="1364492791" sldId="2147483724"/>
        </pc:sldMasterMkLst>
        <pc:sldLayoutChg chg="add del">
          <pc:chgData name="Mpanga, Isaac - (mpangai)" userId="fcfd7821-ae6f-4e4b-a183-c9bc5c7c1fa8" providerId="ADAL" clId="{9950FCA5-E8B7-44ED-9259-891851C0E4C3}" dt="2020-06-29T17:02:05.948" v="15" actId="26606"/>
          <pc:sldLayoutMkLst>
            <pc:docMk/>
            <pc:sldMasterMk cId="1364492791" sldId="2147483724"/>
            <pc:sldLayoutMk cId="636442797" sldId="2147483713"/>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1111711571" sldId="2147483714"/>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407737140" sldId="2147483715"/>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4234970922" sldId="2147483716"/>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287654267" sldId="2147483717"/>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659146364" sldId="2147483718"/>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1662779747" sldId="2147483719"/>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105880937" sldId="2147483720"/>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2168465346" sldId="2147483721"/>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668231752" sldId="2147483722"/>
          </pc:sldLayoutMkLst>
        </pc:sldLayoutChg>
        <pc:sldLayoutChg chg="add del">
          <pc:chgData name="Mpanga, Isaac - (mpangai)" userId="fcfd7821-ae6f-4e4b-a183-c9bc5c7c1fa8" providerId="ADAL" clId="{9950FCA5-E8B7-44ED-9259-891851C0E4C3}" dt="2020-06-29T17:02:05.948" v="15" actId="26606"/>
          <pc:sldLayoutMkLst>
            <pc:docMk/>
            <pc:sldMasterMk cId="1364492791" sldId="2147483724"/>
            <pc:sldLayoutMk cId="2855558844" sldId="2147483723"/>
          </pc:sldLayoutMkLst>
        </pc:sldLayoutChg>
      </pc:sldMasterChg>
      <pc:sldMasterChg chg="add del addSldLayout delSldLayout">
        <pc:chgData name="Mpanga, Isaac - (mpangai)" userId="fcfd7821-ae6f-4e4b-a183-c9bc5c7c1fa8" providerId="ADAL" clId="{9950FCA5-E8B7-44ED-9259-891851C0E4C3}" dt="2020-06-29T17:02:05.900" v="14" actId="26606"/>
        <pc:sldMasterMkLst>
          <pc:docMk/>
          <pc:sldMasterMk cId="42672251" sldId="2147483787"/>
        </pc:sldMasterMkLst>
        <pc:sldLayoutChg chg="add del">
          <pc:chgData name="Mpanga, Isaac - (mpangai)" userId="fcfd7821-ae6f-4e4b-a183-c9bc5c7c1fa8" providerId="ADAL" clId="{9950FCA5-E8B7-44ED-9259-891851C0E4C3}" dt="2020-06-29T17:02:05.900" v="14" actId="26606"/>
          <pc:sldLayoutMkLst>
            <pc:docMk/>
            <pc:sldMasterMk cId="42672251" sldId="2147483787"/>
            <pc:sldLayoutMk cId="532254042" sldId="2147483776"/>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2909215110" sldId="2147483777"/>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1932388248" sldId="2147483778"/>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2621815581" sldId="2147483779"/>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1985896968" sldId="2147483780"/>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967056730" sldId="2147483781"/>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984751457" sldId="2147483782"/>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3807938804" sldId="2147483783"/>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276522130" sldId="2147483784"/>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1711122220" sldId="2147483785"/>
          </pc:sldLayoutMkLst>
        </pc:sldLayoutChg>
        <pc:sldLayoutChg chg="add del">
          <pc:chgData name="Mpanga, Isaac - (mpangai)" userId="fcfd7821-ae6f-4e4b-a183-c9bc5c7c1fa8" providerId="ADAL" clId="{9950FCA5-E8B7-44ED-9259-891851C0E4C3}" dt="2020-06-29T17:02:05.900" v="14" actId="26606"/>
          <pc:sldLayoutMkLst>
            <pc:docMk/>
            <pc:sldMasterMk cId="42672251" sldId="2147483787"/>
            <pc:sldLayoutMk cId="3175462529" sldId="2147483786"/>
          </pc:sldLayoutMkLst>
        </pc:sldLayoutChg>
      </pc:sldMasterChg>
      <pc:sldMasterChg chg="add del addSldLayout delSldLayout">
        <pc:chgData name="Mpanga, Isaac - (mpangai)" userId="fcfd7821-ae6f-4e4b-a183-c9bc5c7c1fa8" providerId="ADAL" clId="{9950FCA5-E8B7-44ED-9259-891851C0E4C3}" dt="2020-06-29T17:03:11.107" v="21" actId="26606"/>
        <pc:sldMasterMkLst>
          <pc:docMk/>
          <pc:sldMasterMk cId="2298542883" sldId="2147483800"/>
        </pc:sldMasterMkLst>
        <pc:sldLayoutChg chg="add del">
          <pc:chgData name="Mpanga, Isaac - (mpangai)" userId="fcfd7821-ae6f-4e4b-a183-c9bc5c7c1fa8" providerId="ADAL" clId="{9950FCA5-E8B7-44ED-9259-891851C0E4C3}" dt="2020-06-29T17:03:11.107" v="21" actId="26606"/>
          <pc:sldLayoutMkLst>
            <pc:docMk/>
            <pc:sldMasterMk cId="2298542883" sldId="2147483800"/>
            <pc:sldLayoutMk cId="1160565694" sldId="2147483789"/>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4236676309" sldId="2147483790"/>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3112232272" sldId="2147483791"/>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1553666583" sldId="2147483792"/>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2022808215" sldId="2147483793"/>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1274181864" sldId="2147483794"/>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4180489887" sldId="2147483795"/>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889003111" sldId="2147483796"/>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2091465239" sldId="2147483797"/>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2927219462" sldId="2147483798"/>
          </pc:sldLayoutMkLst>
        </pc:sldLayoutChg>
        <pc:sldLayoutChg chg="add del">
          <pc:chgData name="Mpanga, Isaac - (mpangai)" userId="fcfd7821-ae6f-4e4b-a183-c9bc5c7c1fa8" providerId="ADAL" clId="{9950FCA5-E8B7-44ED-9259-891851C0E4C3}" dt="2020-06-29T17:03:11.107" v="21" actId="26606"/>
          <pc:sldLayoutMkLst>
            <pc:docMk/>
            <pc:sldMasterMk cId="2298542883" sldId="2147483800"/>
            <pc:sldLayoutMk cId="1099266912" sldId="2147483799"/>
          </pc:sldLayoutMkLst>
        </pc:sldLayoutChg>
      </pc:sldMasterChg>
      <pc:sldMasterChg chg="add del addSldLayout delSldLayout">
        <pc:chgData name="Mpanga, Isaac - (mpangai)" userId="fcfd7821-ae6f-4e4b-a183-c9bc5c7c1fa8" providerId="ADAL" clId="{9950FCA5-E8B7-44ED-9259-891851C0E4C3}" dt="2020-06-29T17:03:11.054" v="20" actId="26606"/>
        <pc:sldMasterMkLst>
          <pc:docMk/>
          <pc:sldMasterMk cId="3091869037" sldId="2147483850"/>
        </pc:sldMasterMkLst>
        <pc:sldLayoutChg chg="add del">
          <pc:chgData name="Mpanga, Isaac - (mpangai)" userId="fcfd7821-ae6f-4e4b-a183-c9bc5c7c1fa8" providerId="ADAL" clId="{9950FCA5-E8B7-44ED-9259-891851C0E4C3}" dt="2020-06-29T17:03:11.054" v="20" actId="26606"/>
          <pc:sldLayoutMkLst>
            <pc:docMk/>
            <pc:sldMasterMk cId="3091869037" sldId="2147483850"/>
            <pc:sldLayoutMk cId="2666940810" sldId="2147483839"/>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1934322666" sldId="2147483840"/>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2418007946" sldId="2147483841"/>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3534182495" sldId="2147483842"/>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1841873165" sldId="2147483843"/>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4271646785" sldId="2147483844"/>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3514682496" sldId="2147483845"/>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720115740" sldId="2147483846"/>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1891190058" sldId="2147483847"/>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4089559040" sldId="2147483848"/>
          </pc:sldLayoutMkLst>
        </pc:sldLayoutChg>
        <pc:sldLayoutChg chg="add del">
          <pc:chgData name="Mpanga, Isaac - (mpangai)" userId="fcfd7821-ae6f-4e4b-a183-c9bc5c7c1fa8" providerId="ADAL" clId="{9950FCA5-E8B7-44ED-9259-891851C0E4C3}" dt="2020-06-29T17:03:11.054" v="20" actId="26606"/>
          <pc:sldLayoutMkLst>
            <pc:docMk/>
            <pc:sldMasterMk cId="3091869037" sldId="2147483850"/>
            <pc:sldLayoutMk cId="2608494012" sldId="2147483849"/>
          </pc:sldLayoutMkLst>
        </pc:sldLayoutChg>
      </pc:sldMasterChg>
      <pc:sldMasterChg chg="add del addSldLayout delSldLayout">
        <pc:chgData name="Mpanga, Isaac - (mpangai)" userId="fcfd7821-ae6f-4e4b-a183-c9bc5c7c1fa8" providerId="ADAL" clId="{9950FCA5-E8B7-44ED-9259-891851C0E4C3}" dt="2020-06-29T17:02:54.761" v="18" actId="26606"/>
        <pc:sldMasterMkLst>
          <pc:docMk/>
          <pc:sldMasterMk cId="1064354524" sldId="2147483863"/>
        </pc:sldMasterMkLst>
        <pc:sldLayoutChg chg="add del">
          <pc:chgData name="Mpanga, Isaac - (mpangai)" userId="fcfd7821-ae6f-4e4b-a183-c9bc5c7c1fa8" providerId="ADAL" clId="{9950FCA5-E8B7-44ED-9259-891851C0E4C3}" dt="2020-06-29T17:02:54.761" v="18" actId="26606"/>
          <pc:sldLayoutMkLst>
            <pc:docMk/>
            <pc:sldMasterMk cId="1064354524" sldId="2147483863"/>
            <pc:sldLayoutMk cId="3952794677" sldId="2147483852"/>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3751158001" sldId="2147483853"/>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710976454" sldId="2147483854"/>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1382192476" sldId="2147483855"/>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2757894696" sldId="2147483856"/>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3016308827" sldId="2147483857"/>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3938833326" sldId="2147483858"/>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1886806799" sldId="2147483859"/>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352864701" sldId="2147483860"/>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4173376105" sldId="2147483861"/>
          </pc:sldLayoutMkLst>
        </pc:sldLayoutChg>
        <pc:sldLayoutChg chg="add del">
          <pc:chgData name="Mpanga, Isaac - (mpangai)" userId="fcfd7821-ae6f-4e4b-a183-c9bc5c7c1fa8" providerId="ADAL" clId="{9950FCA5-E8B7-44ED-9259-891851C0E4C3}" dt="2020-06-29T17:02:54.761" v="18" actId="26606"/>
          <pc:sldLayoutMkLst>
            <pc:docMk/>
            <pc:sldMasterMk cId="1064354524" sldId="2147483863"/>
            <pc:sldLayoutMk cId="3658656859" sldId="2147483862"/>
          </pc:sldLayoutMkLst>
        </pc:sldLayoutChg>
      </pc:sldMasterChg>
      <pc:sldMasterChg chg="add del addSldLayout delSldLayout">
        <pc:chgData name="Mpanga, Isaac - (mpangai)" userId="fcfd7821-ae6f-4e4b-a183-c9bc5c7c1fa8" providerId="ADAL" clId="{9950FCA5-E8B7-44ED-9259-891851C0E4C3}" dt="2020-06-29T17:03:55.612" v="25" actId="26606"/>
        <pc:sldMasterMkLst>
          <pc:docMk/>
          <pc:sldMasterMk cId="756518995" sldId="2147483876"/>
        </pc:sldMasterMkLst>
        <pc:sldLayoutChg chg="add del">
          <pc:chgData name="Mpanga, Isaac - (mpangai)" userId="fcfd7821-ae6f-4e4b-a183-c9bc5c7c1fa8" providerId="ADAL" clId="{9950FCA5-E8B7-44ED-9259-891851C0E4C3}" dt="2020-06-29T17:03:55.612" v="25" actId="26606"/>
          <pc:sldLayoutMkLst>
            <pc:docMk/>
            <pc:sldMasterMk cId="756518995" sldId="2147483876"/>
            <pc:sldLayoutMk cId="4058429669" sldId="2147483865"/>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1293249936" sldId="2147483866"/>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3340816395" sldId="2147483867"/>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2052209885" sldId="2147483868"/>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2239308428" sldId="2147483869"/>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2164079180" sldId="2147483870"/>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1913476236" sldId="2147483871"/>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897215592" sldId="2147483872"/>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3577085712" sldId="2147483873"/>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3262762931" sldId="2147483874"/>
          </pc:sldLayoutMkLst>
        </pc:sldLayoutChg>
        <pc:sldLayoutChg chg="add del">
          <pc:chgData name="Mpanga, Isaac - (mpangai)" userId="fcfd7821-ae6f-4e4b-a183-c9bc5c7c1fa8" providerId="ADAL" clId="{9950FCA5-E8B7-44ED-9259-891851C0E4C3}" dt="2020-06-29T17:03:55.612" v="25" actId="26606"/>
          <pc:sldLayoutMkLst>
            <pc:docMk/>
            <pc:sldMasterMk cId="756518995" sldId="2147483876"/>
            <pc:sldLayoutMk cId="3312080349" sldId="2147483875"/>
          </pc:sldLayoutMkLst>
        </pc:sldLayoutChg>
      </pc:sldMasterChg>
      <pc:sldMasterChg chg="add del addSldLayout delSldLayout">
        <pc:chgData name="Mpanga, Isaac - (mpangai)" userId="fcfd7821-ae6f-4e4b-a183-c9bc5c7c1fa8" providerId="ADAL" clId="{9950FCA5-E8B7-44ED-9259-891851C0E4C3}" dt="2020-06-29T17:07:36.809" v="62" actId="26606"/>
        <pc:sldMasterMkLst>
          <pc:docMk/>
          <pc:sldMasterMk cId="126675" sldId="2147483877"/>
        </pc:sldMasterMkLst>
        <pc:sldLayoutChg chg="add del">
          <pc:chgData name="Mpanga, Isaac - (mpangai)" userId="fcfd7821-ae6f-4e4b-a183-c9bc5c7c1fa8" providerId="ADAL" clId="{9950FCA5-E8B7-44ED-9259-891851C0E4C3}" dt="2020-06-29T17:07:36.809" v="62" actId="26606"/>
          <pc:sldLayoutMkLst>
            <pc:docMk/>
            <pc:sldMasterMk cId="126675" sldId="2147483877"/>
            <pc:sldLayoutMk cId="3524334793" sldId="2147483878"/>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1959773063" sldId="2147483879"/>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3078519778" sldId="2147483880"/>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86681625" sldId="2147483881"/>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2551773132" sldId="2147483882"/>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2612819286" sldId="2147483883"/>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2731672688" sldId="2147483884"/>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3492434177" sldId="2147483885"/>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1852649601" sldId="2147483886"/>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461605232" sldId="2147483887"/>
          </pc:sldLayoutMkLst>
        </pc:sldLayoutChg>
        <pc:sldLayoutChg chg="add del">
          <pc:chgData name="Mpanga, Isaac - (mpangai)" userId="fcfd7821-ae6f-4e4b-a183-c9bc5c7c1fa8" providerId="ADAL" clId="{9950FCA5-E8B7-44ED-9259-891851C0E4C3}" dt="2020-06-29T17:07:36.809" v="62" actId="26606"/>
          <pc:sldLayoutMkLst>
            <pc:docMk/>
            <pc:sldMasterMk cId="126675" sldId="2147483877"/>
            <pc:sldLayoutMk cId="3112247410" sldId="2147483888"/>
          </pc:sldLayoutMkLst>
        </pc:sldLayoutChg>
      </pc:sldMasterChg>
      <pc:sldMasterChg chg="add addSldLayout">
        <pc:chgData name="Mpanga, Isaac - (mpangai)" userId="fcfd7821-ae6f-4e4b-a183-c9bc5c7c1fa8" providerId="ADAL" clId="{9950FCA5-E8B7-44ED-9259-891851C0E4C3}" dt="2020-06-29T17:07:36.809" v="62" actId="26606"/>
        <pc:sldMasterMkLst>
          <pc:docMk/>
          <pc:sldMasterMk cId="126675" sldId="2147483892"/>
        </pc:sldMasterMkLst>
        <pc:sldLayoutChg chg="add">
          <pc:chgData name="Mpanga, Isaac - (mpangai)" userId="fcfd7821-ae6f-4e4b-a183-c9bc5c7c1fa8" providerId="ADAL" clId="{9950FCA5-E8B7-44ED-9259-891851C0E4C3}" dt="2020-06-29T17:07:36.809" v="62" actId="26606"/>
          <pc:sldLayoutMkLst>
            <pc:docMk/>
            <pc:sldMasterMk cId="126675" sldId="2147483892"/>
            <pc:sldLayoutMk cId="3524334793" sldId="21474838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08F3C-1036-486D-9B21-B1537760F2A3}" type="datetimeFigureOut">
              <a:rPr lang="en-US" smtClean="0"/>
              <a:t>06/29/2020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382AC-A41F-485A-80C8-9875E3CB8E8B}" type="slidenum">
              <a:rPr lang="en-US" smtClean="0"/>
              <a:t>‹#›</a:t>
            </a:fld>
            <a:endParaRPr lang="en-US"/>
          </a:p>
        </p:txBody>
      </p:sp>
    </p:spTree>
    <p:extLst>
      <p:ext uri="{BB962C8B-B14F-4D97-AF65-F5344CB8AC3E}">
        <p14:creationId xmlns:p14="http://schemas.microsoft.com/office/powerpoint/2010/main" val="97412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2</a:t>
            </a:fld>
            <a:endParaRPr lang="en-US"/>
          </a:p>
        </p:txBody>
      </p:sp>
    </p:spTree>
    <p:extLst>
      <p:ext uri="{BB962C8B-B14F-4D97-AF65-F5344CB8AC3E}">
        <p14:creationId xmlns:p14="http://schemas.microsoft.com/office/powerpoint/2010/main" val="176018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06/29/2020</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3347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06/29/2020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6675"/>
      </p:ext>
    </p:extLst>
  </p:cSld>
  <p:clrMap bg1="lt1" tx1="dk1" bg2="lt2" tx2="dk2" accent1="accent1" accent2="accent2" accent3="accent3" accent4="accent4" accent5="accent5" accent6="accent6" hlink="hlink" folHlink="folHlink"/>
  <p:sldLayoutIdLst>
    <p:sldLayoutId id="21474838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vapaipres@cals.arizona.ed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yavapaipres@cals.arizon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50800" dist="38100" dir="5400000" algn="t"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 sitting, table, large&#10;&#10;Description automatically generated">
            <a:extLst>
              <a:ext uri="{FF2B5EF4-FFF2-40B4-BE49-F238E27FC236}">
                <a16:creationId xmlns:a16="http://schemas.microsoft.com/office/drawing/2014/main" id="{DC173FD4-08E6-423F-B95D-9E08FB4FD3B6}"/>
              </a:ext>
            </a:extLst>
          </p:cNvPr>
          <p:cNvPicPr>
            <a:picLocks noChangeAspect="1"/>
          </p:cNvPicPr>
          <p:nvPr/>
        </p:nvPicPr>
        <p:blipFill rotWithShape="1">
          <a:blip r:embed="rId2">
            <a:extLst>
              <a:ext uri="{28A0092B-C50C-407E-A947-70E740481C1C}">
                <a14:useLocalDpi xmlns:a14="http://schemas.microsoft.com/office/drawing/2010/main" val="0"/>
              </a:ext>
            </a:extLst>
          </a:blip>
          <a:srcRect t="10678" b="19772"/>
          <a:stretch/>
        </p:blipFill>
        <p:spPr>
          <a:xfrm>
            <a:off x="491427" y="270988"/>
            <a:ext cx="8230044" cy="5595216"/>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p:spPr>
      </p:pic>
      <p:sp>
        <p:nvSpPr>
          <p:cNvPr id="7" name="Title 1">
            <a:extLst>
              <a:ext uri="{FF2B5EF4-FFF2-40B4-BE49-F238E27FC236}">
                <a16:creationId xmlns:a16="http://schemas.microsoft.com/office/drawing/2014/main" id="{19455BD9-1AB4-42A8-9280-7BEC87920E4C}"/>
              </a:ext>
            </a:extLst>
          </p:cNvPr>
          <p:cNvSpPr txBox="1">
            <a:spLocks/>
          </p:cNvSpPr>
          <p:nvPr/>
        </p:nvSpPr>
        <p:spPr bwMode="auto">
          <a:xfrm>
            <a:off x="535298" y="311205"/>
            <a:ext cx="8142300" cy="5297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b"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defTabSz="914400" eaLnBrk="1" hangingPunct="1">
              <a:lnSpc>
                <a:spcPct val="90000"/>
              </a:lnSpc>
              <a:spcAft>
                <a:spcPts val="600"/>
              </a:spcAft>
            </a:pPr>
            <a:r>
              <a:rPr lang="en-US" sz="3400" dirty="0">
                <a:solidFill>
                  <a:prstClr val="white"/>
                </a:solidFill>
                <a:latin typeface="Avenir Next LT Pro"/>
              </a:rPr>
              <a:t>Small-scale farmers colloquium, 2020</a:t>
            </a:r>
          </a:p>
        </p:txBody>
      </p:sp>
      <p:sp>
        <p:nvSpPr>
          <p:cNvPr id="8" name="Title 1">
            <a:extLst>
              <a:ext uri="{FF2B5EF4-FFF2-40B4-BE49-F238E27FC236}">
                <a16:creationId xmlns:a16="http://schemas.microsoft.com/office/drawing/2014/main" id="{D7D81788-E31F-4324-9704-1530CD70324B}"/>
              </a:ext>
            </a:extLst>
          </p:cNvPr>
          <p:cNvSpPr txBox="1">
            <a:spLocks/>
          </p:cNvSpPr>
          <p:nvPr/>
        </p:nvSpPr>
        <p:spPr bwMode="auto">
          <a:xfrm>
            <a:off x="543639" y="1088369"/>
            <a:ext cx="8125617" cy="1165234"/>
          </a:xfrm>
          <a:prstGeom prst="rect">
            <a:avLst/>
          </a:prstGeom>
          <a:solidFill>
            <a:schemeClr val="bg1"/>
          </a:solidFill>
          <a:extLs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rmAutofit fontScale="85000" lnSpcReduction="10000"/>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just" defTabSz="914400" eaLnBrk="1" hangingPunct="1">
              <a:lnSpc>
                <a:spcPct val="110000"/>
              </a:lnSpc>
              <a:spcAft>
                <a:spcPts val="600"/>
              </a:spcAft>
              <a:buClr>
                <a:prstClr val="white">
                  <a:lumMod val="85000"/>
                  <a:lumOff val="15000"/>
                </a:prstClr>
              </a:buClr>
            </a:pPr>
            <a:r>
              <a:rPr lang="en-US" sz="2000" b="0" dirty="0">
                <a:solidFill>
                  <a:srgbClr val="002060"/>
                </a:solidFill>
                <a:latin typeface="Avenir Next LT Pro"/>
              </a:rPr>
              <a:t>This is a maiden monthly meeting for commercial horticulture and small-scale farmers to share science-based information on diverse topics (soil, water, pest, diseases, weeds, farm management, marketing, food safety, etc.) that will help improve farm productivity, profitability, sustainability, food safety, food security.</a:t>
            </a:r>
          </a:p>
        </p:txBody>
      </p:sp>
      <p:sp>
        <p:nvSpPr>
          <p:cNvPr id="10" name="Title 1">
            <a:extLst>
              <a:ext uri="{FF2B5EF4-FFF2-40B4-BE49-F238E27FC236}">
                <a16:creationId xmlns:a16="http://schemas.microsoft.com/office/drawing/2014/main" id="{C85840C2-02A2-42A7-A881-D7D35D02A0BA}"/>
              </a:ext>
            </a:extLst>
          </p:cNvPr>
          <p:cNvSpPr txBox="1">
            <a:spLocks/>
          </p:cNvSpPr>
          <p:nvPr/>
        </p:nvSpPr>
        <p:spPr bwMode="auto">
          <a:xfrm>
            <a:off x="329739" y="2511118"/>
            <a:ext cx="8553416" cy="8168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defTabSz="914400" eaLnBrk="1" hangingPunct="1">
              <a:lnSpc>
                <a:spcPct val="110000"/>
              </a:lnSpc>
              <a:spcAft>
                <a:spcPts val="600"/>
              </a:spcAft>
              <a:buClr>
                <a:schemeClr val="tx1">
                  <a:lumMod val="85000"/>
                  <a:lumOff val="15000"/>
                </a:schemeClr>
              </a:buClr>
            </a:pPr>
            <a:r>
              <a:rPr lang="en-US" sz="1800" dirty="0">
                <a:solidFill>
                  <a:schemeClr val="bg1"/>
                </a:solidFill>
                <a:latin typeface="+mn-lt"/>
                <a:ea typeface="+mn-ea"/>
                <a:cs typeface="+mn-cs"/>
              </a:rPr>
              <a:t>Dates: July 20, August 17, September 14, October 19, and November 16.</a:t>
            </a:r>
          </a:p>
          <a:p>
            <a:pPr defTabSz="914400" eaLnBrk="1" hangingPunct="1">
              <a:lnSpc>
                <a:spcPct val="110000"/>
              </a:lnSpc>
              <a:spcAft>
                <a:spcPts val="600"/>
              </a:spcAft>
              <a:buClr>
                <a:schemeClr val="tx1">
                  <a:lumMod val="85000"/>
                  <a:lumOff val="15000"/>
                </a:schemeClr>
              </a:buClr>
            </a:pPr>
            <a:r>
              <a:rPr kumimoji="0" lang="en-US" sz="1800" i="0" u="none" strike="noStrike" cap="none" normalizeH="0" baseline="0" dirty="0">
                <a:ln>
                  <a:noFill/>
                </a:ln>
                <a:solidFill>
                  <a:schemeClr val="bg1"/>
                </a:solidFill>
                <a:effectLst/>
                <a:latin typeface="+mn-lt"/>
                <a:ea typeface="+mn-ea"/>
                <a:cs typeface="+mn-cs"/>
                <a:sym typeface="Gill Sans" charset="0"/>
              </a:rPr>
              <a:t>Time: 4-5pm </a:t>
            </a:r>
            <a:r>
              <a:rPr lang="en-US" sz="1800" dirty="0">
                <a:solidFill>
                  <a:schemeClr val="bg1"/>
                </a:solidFill>
                <a:latin typeface="+mn-lt"/>
                <a:ea typeface="+mn-ea"/>
                <a:cs typeface="+mn-cs"/>
                <a:sym typeface="Gill Sans" charset="0"/>
              </a:rPr>
              <a:t>on each date</a:t>
            </a:r>
            <a:endParaRPr kumimoji="0" lang="en-US" sz="180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a:p>
            <a:pPr defTabSz="914400" eaLnBrk="1" hangingPunct="1">
              <a:lnSpc>
                <a:spcPct val="110000"/>
              </a:lnSpc>
              <a:spcAft>
                <a:spcPts val="600"/>
              </a:spcAft>
              <a:buClr>
                <a:schemeClr val="tx1">
                  <a:lumMod val="85000"/>
                  <a:lumOff val="15000"/>
                </a:schemeClr>
              </a:buClr>
            </a:pPr>
            <a:endParaRPr lang="en-US" sz="1800" dirty="0">
              <a:solidFill>
                <a:schemeClr val="bg1"/>
              </a:solidFill>
              <a:latin typeface="+mn-lt"/>
              <a:ea typeface="+mn-ea"/>
              <a:cs typeface="+mn-cs"/>
            </a:endParaRPr>
          </a:p>
        </p:txBody>
      </p:sp>
      <p:sp>
        <p:nvSpPr>
          <p:cNvPr id="12" name="Title 1">
            <a:extLst>
              <a:ext uri="{FF2B5EF4-FFF2-40B4-BE49-F238E27FC236}">
                <a16:creationId xmlns:a16="http://schemas.microsoft.com/office/drawing/2014/main" id="{EA0F53D0-9272-491C-ABFC-4E6CBB5F5924}"/>
              </a:ext>
            </a:extLst>
          </p:cNvPr>
          <p:cNvSpPr txBox="1">
            <a:spLocks/>
          </p:cNvSpPr>
          <p:nvPr/>
        </p:nvSpPr>
        <p:spPr bwMode="auto">
          <a:xfrm>
            <a:off x="666528" y="3734392"/>
            <a:ext cx="7879842" cy="1146946"/>
          </a:xfrm>
          <a:prstGeom prst="rect">
            <a:avLst/>
          </a:prstGeom>
          <a:solidFill>
            <a:sysClr val="window" lastClr="FFFFFF"/>
          </a:solidFill>
          <a:extLs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ctr" defTabSz="914400" rtl="0" eaLnBrk="1" fontAlgn="base" latinLnBrk="0" hangingPunct="1">
              <a:lnSpc>
                <a:spcPct val="100000"/>
              </a:lnSpc>
              <a:spcBef>
                <a:spcPct val="0"/>
              </a:spcBef>
              <a:spcAft>
                <a:spcPts val="600"/>
              </a:spcAft>
              <a:buClr>
                <a:prstClr val="white">
                  <a:lumMod val="85000"/>
                  <a:lumOff val="15000"/>
                </a:prstClr>
              </a:buClr>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a:ea typeface="+mj-ea"/>
                <a:cs typeface="+mj-cs"/>
                <a:sym typeface="Calibri" charset="0"/>
              </a:rPr>
              <a:t>REGISTRATION REQUIRED</a:t>
            </a:r>
          </a:p>
          <a:p>
            <a:pPr marL="0" marR="0" lvl="0" indent="0" algn="ctr" defTabSz="914400" rtl="0" eaLnBrk="1" fontAlgn="base" latinLnBrk="0" hangingPunct="1">
              <a:lnSpc>
                <a:spcPct val="100000"/>
              </a:lnSpc>
              <a:spcBef>
                <a:spcPct val="0"/>
              </a:spcBef>
              <a:spcAft>
                <a:spcPts val="600"/>
              </a:spcAft>
              <a:buClr>
                <a:prstClr val="white">
                  <a:lumMod val="85000"/>
                  <a:lumOff val="15000"/>
                </a:prstClr>
              </a:buClr>
              <a:buSzTx/>
              <a:buFontTx/>
              <a:buNone/>
              <a:tabLst/>
              <a:defRPr/>
            </a:pPr>
            <a:r>
              <a:rPr kumimoji="0" lang="en-US" sz="2000" b="0" i="0" u="none" strike="noStrike" kern="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rPr>
              <a:t>To register, email your name, gender (optional), and location (county) to </a:t>
            </a:r>
            <a:r>
              <a:rPr kumimoji="0" lang="en-US" sz="2000" b="1" i="0" u="none" strike="noStrike" kern="0" cap="none" spc="0" normalizeH="0" baseline="0" noProof="0" dirty="0">
                <a:ln>
                  <a:noFill/>
                </a:ln>
                <a:solidFill>
                  <a:srgbClr val="FF0000"/>
                </a:solidFill>
                <a:effectLst/>
                <a:uLnTx/>
                <a:uFillTx/>
                <a:latin typeface="Gill Sans" charset="0"/>
                <a:ea typeface="ヒラギノ角ゴ ProN W3" charset="0"/>
                <a:cs typeface="ヒラギノ角ゴ ProN W3" charset="0"/>
                <a:sym typeface="Gill Sans" charset="0"/>
                <a:hlinkClick r:id="rId3">
                  <a:extLst>
                    <a:ext uri="{A12FA001-AC4F-418D-AE19-62706E023703}">
                      <ahyp:hlinkClr xmlns:ahyp="http://schemas.microsoft.com/office/drawing/2018/hyperlinkcolor" val="tx"/>
                    </a:ext>
                  </a:extLst>
                </a:hlinkClick>
              </a:rPr>
              <a:t>yavapaipres@cals.arizona.edu</a:t>
            </a:r>
            <a:endParaRPr kumimoji="0" lang="en-US" sz="2000" b="1" i="0" u="none" strike="noStrike" kern="0" cap="none" spc="0" normalizeH="0" baseline="0" noProof="0" dirty="0">
              <a:ln>
                <a:noFill/>
              </a:ln>
              <a:solidFill>
                <a:srgbClr val="FF0000"/>
              </a:solidFill>
              <a:effectLst/>
              <a:uLnTx/>
              <a:uFillTx/>
              <a:latin typeface="Gill Sans" charset="0"/>
              <a:ea typeface="ヒラギノ角ゴ ProN W3" charset="0"/>
              <a:cs typeface="ヒラギノ角ゴ ProN W3" charset="0"/>
              <a:sym typeface="Gill Sans" charset="0"/>
            </a:endParaRPr>
          </a:p>
        </p:txBody>
      </p:sp>
      <p:sp>
        <p:nvSpPr>
          <p:cNvPr id="13" name="Title 1">
            <a:extLst>
              <a:ext uri="{FF2B5EF4-FFF2-40B4-BE49-F238E27FC236}">
                <a16:creationId xmlns:a16="http://schemas.microsoft.com/office/drawing/2014/main" id="{51B3025A-883F-400C-AF84-9DAFB5E67BE8}"/>
              </a:ext>
            </a:extLst>
          </p:cNvPr>
          <p:cNvSpPr txBox="1">
            <a:spLocks/>
          </p:cNvSpPr>
          <p:nvPr/>
        </p:nvSpPr>
        <p:spPr bwMode="auto">
          <a:xfrm>
            <a:off x="3091816" y="3185402"/>
            <a:ext cx="3612642" cy="5489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defTabSz="914400" eaLnBrk="1" hangingPunct="1">
              <a:lnSpc>
                <a:spcPct val="110000"/>
              </a:lnSpc>
              <a:spcAft>
                <a:spcPts val="600"/>
              </a:spcAft>
              <a:buClr>
                <a:prstClr val="white">
                  <a:lumMod val="85000"/>
                  <a:lumOff val="15000"/>
                </a:prstClr>
              </a:buClr>
            </a:pPr>
            <a:r>
              <a:rPr lang="en-US" sz="2800" dirty="0">
                <a:solidFill>
                  <a:prstClr val="white"/>
                </a:solidFill>
                <a:latin typeface="Avenir Next LT Pro"/>
              </a:rPr>
              <a:t>Location: Zoom</a:t>
            </a:r>
            <a:endParaRPr lang="en-US" sz="2800" dirty="0">
              <a:solidFill>
                <a:srgbClr val="C00000"/>
              </a:solidFill>
              <a:latin typeface="Gill Sans" charset="0"/>
              <a:ea typeface="ヒラギノ角ゴ ProN W3" charset="0"/>
              <a:cs typeface="ヒラギノ角ゴ ProN W3" charset="0"/>
              <a:sym typeface="Gill Sans" charset="0"/>
            </a:endParaRPr>
          </a:p>
          <a:p>
            <a:pPr algn="l" defTabSz="914400" eaLnBrk="1" hangingPunct="1">
              <a:lnSpc>
                <a:spcPct val="110000"/>
              </a:lnSpc>
              <a:spcAft>
                <a:spcPts val="600"/>
              </a:spcAft>
              <a:buClr>
                <a:prstClr val="white">
                  <a:lumMod val="85000"/>
                  <a:lumOff val="15000"/>
                </a:prstClr>
              </a:buClr>
            </a:pPr>
            <a:endParaRPr lang="en-US" sz="2800" dirty="0">
              <a:solidFill>
                <a:prstClr val="white"/>
              </a:solidFill>
              <a:latin typeface="Avenir Next LT Pro"/>
            </a:endParaRPr>
          </a:p>
        </p:txBody>
      </p:sp>
      <p:pic>
        <p:nvPicPr>
          <p:cNvPr id="14" name="Picture 2" descr="Tucson Village Farm">
            <a:extLst>
              <a:ext uri="{FF2B5EF4-FFF2-40B4-BE49-F238E27FC236}">
                <a16:creationId xmlns:a16="http://schemas.microsoft.com/office/drawing/2014/main" id="{F0CD6857-1EE8-4B3C-956B-4E61BA44D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28" y="5022702"/>
            <a:ext cx="2440053" cy="3747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FE402D4-4B0A-4967-98C3-1EEC0120318B}"/>
              </a:ext>
            </a:extLst>
          </p:cNvPr>
          <p:cNvSpPr txBox="1"/>
          <p:nvPr/>
        </p:nvSpPr>
        <p:spPr>
          <a:xfrm>
            <a:off x="4053882" y="4874418"/>
            <a:ext cx="2440052" cy="93871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2"/>
                </a:solidFill>
                <a:effectLst/>
                <a:uLnTx/>
                <a:uFillTx/>
              </a:rPr>
              <a:t>Contact: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2">
                    <a:lumMod val="60000"/>
                    <a:lumOff val="40000"/>
                  </a:schemeClr>
                </a:solidFill>
                <a:effectLst/>
                <a:uLnTx/>
                <a:uFillTx/>
              </a:rPr>
              <a:t>Dr. Isaac Mpanga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2">
                    <a:lumMod val="60000"/>
                    <a:lumOff val="40000"/>
                  </a:schemeClr>
                </a:solidFill>
                <a:effectLst/>
                <a:uLnTx/>
                <a:uFillTx/>
              </a:rPr>
              <a:t>Area Associate Extension Agent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2">
                    <a:lumMod val="60000"/>
                    <a:lumOff val="40000"/>
                  </a:schemeClr>
                </a:solidFill>
                <a:effectLst/>
                <a:uLnTx/>
                <a:uFillTx/>
              </a:rPr>
              <a:t>Comm. Hort. and Small Acreage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2">
                    <a:lumMod val="60000"/>
                    <a:lumOff val="40000"/>
                  </a:schemeClr>
                </a:solidFill>
                <a:effectLst/>
                <a:uLnTx/>
                <a:uFillTx/>
              </a:rPr>
              <a:t>Email: mpangai@arizona.edu</a:t>
            </a:r>
          </a:p>
        </p:txBody>
      </p:sp>
      <p:sp>
        <p:nvSpPr>
          <p:cNvPr id="16" name="TextBox 15">
            <a:extLst>
              <a:ext uri="{FF2B5EF4-FFF2-40B4-BE49-F238E27FC236}">
                <a16:creationId xmlns:a16="http://schemas.microsoft.com/office/drawing/2014/main" id="{C6EB9C1F-8838-410E-8926-8CA226C9F052}"/>
              </a:ext>
            </a:extLst>
          </p:cNvPr>
          <p:cNvSpPr txBox="1"/>
          <p:nvPr/>
        </p:nvSpPr>
        <p:spPr>
          <a:xfrm>
            <a:off x="418656" y="5866209"/>
            <a:ext cx="8302815" cy="938719"/>
          </a:xfrm>
          <a:prstGeom prst="rect">
            <a:avLst/>
          </a:prstGeom>
          <a:noFill/>
          <a:ln>
            <a:solidFill>
              <a:schemeClr val="tx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Calibri" panose="020F0502020204030204" pitchFamily="34" charset="0"/>
              </a:rPr>
              <a:t>Issued in furtherance of Cooperative Extension work, acts of May 8 and June 30, 1914, in cooperation with the U.S. Department of Agriculture, Jeffrey C. Silvertooth, Associate Dean &amp; Director, Extension &amp; Economic Development, Division of Agriculture, Life and Veterinary Sciences, and Cooperative Extension, The University of Arizona. The University of Arizona is an equal opportunity, affirmative action institution. The University does not discriminate on the basis of race, color, religion, sex, national origin, age, disability, veteran status, sexual orientation, gender identity, or genetic information in its programs and activities.</a:t>
            </a:r>
            <a:endParaRPr kumimoji="0" lang="en-US" sz="11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77071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5" name="Rectangle 8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8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87352"/>
            <a:ext cx="96012"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5" name="Rectangle 8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d, sitting, table, large&#10;&#10;Description automatically generated">
            <a:extLst>
              <a:ext uri="{FF2B5EF4-FFF2-40B4-BE49-F238E27FC236}">
                <a16:creationId xmlns:a16="http://schemas.microsoft.com/office/drawing/2014/main" id="{8ED4BF1D-D6BB-4366-A0FC-E18A1A32A0E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090" b="16183"/>
          <a:stretch/>
        </p:blipFill>
        <p:spPr>
          <a:xfrm>
            <a:off x="1" y="10"/>
            <a:ext cx="9143999" cy="6858005"/>
          </a:xfrm>
          <a:prstGeom prst="rect">
            <a:avLst/>
          </a:prstGeom>
        </p:spPr>
      </p:pic>
      <p:sp>
        <p:nvSpPr>
          <p:cNvPr id="7" name="Title 1">
            <a:extLst>
              <a:ext uri="{FF2B5EF4-FFF2-40B4-BE49-F238E27FC236}">
                <a16:creationId xmlns:a16="http://schemas.microsoft.com/office/drawing/2014/main" id="{EC276358-1496-4EE9-A3E8-202E12596CC1}"/>
              </a:ext>
            </a:extLst>
          </p:cNvPr>
          <p:cNvSpPr txBox="1">
            <a:spLocks/>
          </p:cNvSpPr>
          <p:nvPr/>
        </p:nvSpPr>
        <p:spPr bwMode="auto">
          <a:xfrm>
            <a:off x="1176316" y="401661"/>
            <a:ext cx="7879842" cy="5297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b" anchorCtr="0" compatLnSpc="1">
            <a:prstTxWarp prst="textNoShape">
              <a:avLst/>
            </a:prstTxWarp>
            <a:normAutofit lnSpcReduction="10000"/>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defTabSz="914400" eaLnBrk="1" hangingPunct="1">
              <a:lnSpc>
                <a:spcPct val="90000"/>
              </a:lnSpc>
              <a:spcAft>
                <a:spcPts val="600"/>
              </a:spcAft>
            </a:pPr>
            <a:r>
              <a:rPr lang="en-US" sz="3200" dirty="0">
                <a:solidFill>
                  <a:schemeClr val="tx1"/>
                </a:solidFill>
                <a:latin typeface="+mj-lt"/>
              </a:rPr>
              <a:t>Small-scale farmers colloquium, 2020</a:t>
            </a:r>
          </a:p>
        </p:txBody>
      </p:sp>
      <p:sp>
        <p:nvSpPr>
          <p:cNvPr id="146" name="Rectangle 9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9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59305C1-AF69-4295-A1B5-1228F37D0AC2}"/>
              </a:ext>
            </a:extLst>
          </p:cNvPr>
          <p:cNvSpPr txBox="1">
            <a:spLocks/>
          </p:cNvSpPr>
          <p:nvPr/>
        </p:nvSpPr>
        <p:spPr bwMode="auto">
          <a:xfrm>
            <a:off x="62484" y="1091021"/>
            <a:ext cx="9016745" cy="11652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rmAutofit fontScale="92500" lnSpcReduction="20000"/>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just" defTabSz="914400" eaLnBrk="1" hangingPunct="1">
              <a:lnSpc>
                <a:spcPct val="110000"/>
              </a:lnSpc>
              <a:spcAft>
                <a:spcPts val="600"/>
              </a:spcAft>
              <a:buClr>
                <a:schemeClr val="tx1">
                  <a:lumMod val="85000"/>
                  <a:lumOff val="15000"/>
                </a:schemeClr>
              </a:buClr>
            </a:pPr>
            <a:r>
              <a:rPr lang="en-US" sz="2000" b="0" dirty="0">
                <a:solidFill>
                  <a:schemeClr val="tx1"/>
                </a:solidFill>
                <a:latin typeface="+mn-lt"/>
                <a:ea typeface="+mn-ea"/>
                <a:cs typeface="+mn-cs"/>
              </a:rPr>
              <a:t>This is a maiden monthly meeting for commercial horticulture and small-scale farmers to share science-based information on diverse topics (soil, water, pest, diseases, weeds, farm management, marketing, food safety, etc.) that will help improve farm productivity, profitability, sustainability, food safety, food security.</a:t>
            </a:r>
          </a:p>
        </p:txBody>
      </p:sp>
      <p:sp>
        <p:nvSpPr>
          <p:cNvPr id="84" name="Title 1">
            <a:extLst>
              <a:ext uri="{FF2B5EF4-FFF2-40B4-BE49-F238E27FC236}">
                <a16:creationId xmlns:a16="http://schemas.microsoft.com/office/drawing/2014/main" id="{B796F0F5-0284-44CA-AAA7-9FB94BFF7674}"/>
              </a:ext>
            </a:extLst>
          </p:cNvPr>
          <p:cNvSpPr txBox="1">
            <a:spLocks/>
          </p:cNvSpPr>
          <p:nvPr/>
        </p:nvSpPr>
        <p:spPr bwMode="auto">
          <a:xfrm>
            <a:off x="666528" y="3734392"/>
            <a:ext cx="7879842" cy="1146946"/>
          </a:xfrm>
          <a:prstGeom prst="rect">
            <a:avLst/>
          </a:prstGeom>
          <a:solidFill>
            <a:schemeClr val="tx1"/>
          </a:solidFill>
          <a:extLs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defTabSz="914400" eaLnBrk="1" hangingPunct="1">
              <a:spcAft>
                <a:spcPts val="600"/>
              </a:spcAft>
              <a:buClr>
                <a:schemeClr val="tx1">
                  <a:lumMod val="85000"/>
                  <a:lumOff val="15000"/>
                </a:schemeClr>
              </a:buClr>
            </a:pPr>
            <a:r>
              <a:rPr lang="en-US" sz="2000" dirty="0">
                <a:solidFill>
                  <a:schemeClr val="bg1"/>
                </a:solidFill>
                <a:latin typeface="+mn-lt"/>
                <a:ea typeface="+mn-ea"/>
                <a:cs typeface="+mn-cs"/>
              </a:rPr>
              <a:t>REGISTRATION REQUIRED</a:t>
            </a:r>
          </a:p>
          <a:p>
            <a:pPr defTabSz="914400" eaLnBrk="1" hangingPunct="1">
              <a:spcAft>
                <a:spcPts val="600"/>
              </a:spcAft>
              <a:buClr>
                <a:schemeClr val="tx1">
                  <a:lumMod val="85000"/>
                  <a:lumOff val="15000"/>
                </a:schemeClr>
              </a:buClr>
            </a:pPr>
            <a:r>
              <a:rPr lang="en-US" sz="2000" b="0" dirty="0">
                <a:solidFill>
                  <a:schemeClr val="bg1"/>
                </a:solidFill>
                <a:latin typeface="Gill Sans" charset="0"/>
                <a:ea typeface="ヒラギノ角ゴ ProN W3" charset="0"/>
                <a:cs typeface="ヒラギノ角ゴ ProN W3" charset="0"/>
                <a:sym typeface="Gill Sans" charset="0"/>
              </a:rPr>
              <a:t>To register, email your name, gender (optional), and location (county) to </a:t>
            </a:r>
            <a:r>
              <a:rPr lang="en-US" sz="2000" b="1" dirty="0">
                <a:solidFill>
                  <a:srgbClr val="FF0000"/>
                </a:solidFill>
                <a:latin typeface="Gill Sans" charset="0"/>
                <a:ea typeface="ヒラギノ角ゴ ProN W3" charset="0"/>
                <a:cs typeface="ヒラギノ角ゴ ProN W3" charset="0"/>
                <a:sym typeface="Gill Sans" charset="0"/>
                <a:hlinkClick r:id="rId4">
                  <a:extLst>
                    <a:ext uri="{A12FA001-AC4F-418D-AE19-62706E023703}">
                      <ahyp:hlinkClr xmlns:ahyp="http://schemas.microsoft.com/office/drawing/2018/hyperlinkcolor" val="tx"/>
                    </a:ext>
                  </a:extLst>
                </a:hlinkClick>
              </a:rPr>
              <a:t>yavapaipres@cals.arizona.edu</a:t>
            </a:r>
            <a:endParaRPr lang="en-US" sz="2000" b="1" dirty="0">
              <a:solidFill>
                <a:srgbClr val="FF0000"/>
              </a:solidFill>
              <a:latin typeface="Gill Sans" charset="0"/>
              <a:ea typeface="ヒラギノ角ゴ ProN W3" charset="0"/>
              <a:cs typeface="ヒラギノ角ゴ ProN W3" charset="0"/>
              <a:sym typeface="Gill Sans" charset="0"/>
            </a:endParaRPr>
          </a:p>
        </p:txBody>
      </p:sp>
      <p:sp>
        <p:nvSpPr>
          <p:cNvPr id="86" name="Title 1">
            <a:extLst>
              <a:ext uri="{FF2B5EF4-FFF2-40B4-BE49-F238E27FC236}">
                <a16:creationId xmlns:a16="http://schemas.microsoft.com/office/drawing/2014/main" id="{D87DF1E4-2161-4EA8-921E-433B60C81E1C}"/>
              </a:ext>
            </a:extLst>
          </p:cNvPr>
          <p:cNvSpPr txBox="1">
            <a:spLocks/>
          </p:cNvSpPr>
          <p:nvPr/>
        </p:nvSpPr>
        <p:spPr bwMode="auto">
          <a:xfrm>
            <a:off x="3091816" y="3185402"/>
            <a:ext cx="3612642" cy="5489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defTabSz="914400" eaLnBrk="1" hangingPunct="1">
              <a:lnSpc>
                <a:spcPct val="110000"/>
              </a:lnSpc>
              <a:spcAft>
                <a:spcPts val="600"/>
              </a:spcAft>
              <a:buClr>
                <a:schemeClr val="tx1">
                  <a:lumMod val="85000"/>
                  <a:lumOff val="15000"/>
                </a:schemeClr>
              </a:buClr>
            </a:pPr>
            <a:r>
              <a:rPr lang="en-US" sz="2800" dirty="0">
                <a:solidFill>
                  <a:schemeClr val="tx1"/>
                </a:solidFill>
                <a:latin typeface="+mn-lt"/>
                <a:ea typeface="+mn-ea"/>
                <a:cs typeface="+mn-cs"/>
              </a:rPr>
              <a:t>Location: Zoom</a:t>
            </a:r>
            <a:endParaRPr kumimoji="0" lang="en-US" sz="2800" i="0" u="none" strike="noStrike" cap="none" normalizeH="0" baseline="0" dirty="0">
              <a:ln>
                <a:noFill/>
              </a:ln>
              <a:solidFill>
                <a:srgbClr val="C00000"/>
              </a:solidFill>
              <a:effectLst/>
              <a:latin typeface="Gill Sans" charset="0"/>
              <a:ea typeface="ヒラギノ角ゴ ProN W3" charset="0"/>
              <a:cs typeface="ヒラギノ角ゴ ProN W3" charset="0"/>
              <a:sym typeface="Gill Sans" charset="0"/>
            </a:endParaRPr>
          </a:p>
          <a:p>
            <a:pPr algn="l" defTabSz="914400" eaLnBrk="1" hangingPunct="1">
              <a:lnSpc>
                <a:spcPct val="110000"/>
              </a:lnSpc>
              <a:spcAft>
                <a:spcPts val="600"/>
              </a:spcAft>
              <a:buClr>
                <a:schemeClr val="tx1">
                  <a:lumMod val="85000"/>
                  <a:lumOff val="15000"/>
                </a:schemeClr>
              </a:buClr>
            </a:pPr>
            <a:endParaRPr lang="en-US" sz="2800" dirty="0">
              <a:solidFill>
                <a:schemeClr val="tx1"/>
              </a:solidFill>
              <a:latin typeface="+mn-lt"/>
              <a:ea typeface="+mn-ea"/>
              <a:cs typeface="+mn-cs"/>
            </a:endParaRPr>
          </a:p>
        </p:txBody>
      </p:sp>
      <p:sp>
        <p:nvSpPr>
          <p:cNvPr id="92" name="Title 1">
            <a:extLst>
              <a:ext uri="{FF2B5EF4-FFF2-40B4-BE49-F238E27FC236}">
                <a16:creationId xmlns:a16="http://schemas.microsoft.com/office/drawing/2014/main" id="{B0804C48-AB00-4A14-8090-A0C5CB44DD48}"/>
              </a:ext>
            </a:extLst>
          </p:cNvPr>
          <p:cNvSpPr txBox="1">
            <a:spLocks/>
          </p:cNvSpPr>
          <p:nvPr/>
        </p:nvSpPr>
        <p:spPr bwMode="auto">
          <a:xfrm>
            <a:off x="418656" y="2368578"/>
            <a:ext cx="8553416" cy="8168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Autofit/>
          </a:bodyPr>
          <a:lstStyle>
            <a:lvl1pPr algn="ctr" rtl="0" eaLnBrk="0" fontAlgn="base" hangingPunct="0">
              <a:spcBef>
                <a:spcPct val="0"/>
              </a:spcBef>
              <a:spcAft>
                <a:spcPct val="0"/>
              </a:spcAft>
              <a:defRPr sz="36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defTabSz="914400" eaLnBrk="1" hangingPunct="1">
              <a:lnSpc>
                <a:spcPct val="110000"/>
              </a:lnSpc>
              <a:spcAft>
                <a:spcPts val="600"/>
              </a:spcAft>
              <a:buClr>
                <a:schemeClr val="tx1">
                  <a:lumMod val="85000"/>
                  <a:lumOff val="15000"/>
                </a:schemeClr>
              </a:buClr>
            </a:pPr>
            <a:r>
              <a:rPr lang="en-US" sz="1800" dirty="0">
                <a:solidFill>
                  <a:schemeClr val="tx1"/>
                </a:solidFill>
                <a:latin typeface="+mn-lt"/>
                <a:ea typeface="+mn-ea"/>
                <a:cs typeface="+mn-cs"/>
              </a:rPr>
              <a:t>Dates: July 20, August 17, September 14, October 19, and November 16.</a:t>
            </a:r>
          </a:p>
          <a:p>
            <a:pPr defTabSz="914400" eaLnBrk="1" hangingPunct="1">
              <a:lnSpc>
                <a:spcPct val="110000"/>
              </a:lnSpc>
              <a:spcAft>
                <a:spcPts val="600"/>
              </a:spcAft>
              <a:buClr>
                <a:schemeClr val="tx1">
                  <a:lumMod val="85000"/>
                  <a:lumOff val="15000"/>
                </a:schemeClr>
              </a:buClr>
            </a:pPr>
            <a:r>
              <a:rPr kumimoji="0" lang="en-US" sz="1800" i="0" u="none" strike="noStrike" cap="none" normalizeH="0" baseline="0" dirty="0">
                <a:ln>
                  <a:noFill/>
                </a:ln>
                <a:solidFill>
                  <a:srgbClr val="FF0000"/>
                </a:solidFill>
                <a:effectLst/>
                <a:latin typeface="+mn-lt"/>
                <a:ea typeface="+mn-ea"/>
                <a:cs typeface="+mn-cs"/>
                <a:sym typeface="Gill Sans" charset="0"/>
              </a:rPr>
              <a:t>Time: 4-5pm </a:t>
            </a:r>
            <a:r>
              <a:rPr lang="en-US" sz="1800" dirty="0">
                <a:solidFill>
                  <a:srgbClr val="FF0000"/>
                </a:solidFill>
                <a:latin typeface="+mn-lt"/>
                <a:ea typeface="+mn-ea"/>
                <a:cs typeface="+mn-cs"/>
                <a:sym typeface="Gill Sans" charset="0"/>
              </a:rPr>
              <a:t>on each date</a:t>
            </a:r>
            <a:endParaRPr kumimoji="0" lang="en-US" sz="1800" i="0" u="none" strike="noStrike" cap="none" normalizeH="0" baseline="0" dirty="0">
              <a:ln>
                <a:noFill/>
              </a:ln>
              <a:solidFill>
                <a:srgbClr val="FF0000"/>
              </a:solidFill>
              <a:effectLst/>
              <a:latin typeface="Gill Sans" charset="0"/>
              <a:ea typeface="ヒラギノ角ゴ ProN W3" charset="0"/>
              <a:cs typeface="ヒラギノ角ゴ ProN W3" charset="0"/>
              <a:sym typeface="Gill Sans" charset="0"/>
            </a:endParaRPr>
          </a:p>
          <a:p>
            <a:pPr defTabSz="914400" eaLnBrk="1" hangingPunct="1">
              <a:lnSpc>
                <a:spcPct val="110000"/>
              </a:lnSpc>
              <a:spcAft>
                <a:spcPts val="600"/>
              </a:spcAft>
              <a:buClr>
                <a:schemeClr val="tx1">
                  <a:lumMod val="85000"/>
                  <a:lumOff val="15000"/>
                </a:schemeClr>
              </a:buClr>
            </a:pPr>
            <a:endParaRPr lang="en-US" sz="1800" dirty="0">
              <a:solidFill>
                <a:schemeClr val="tx1"/>
              </a:solidFill>
              <a:latin typeface="+mn-lt"/>
              <a:ea typeface="+mn-ea"/>
              <a:cs typeface="+mn-cs"/>
            </a:endParaRPr>
          </a:p>
        </p:txBody>
      </p:sp>
      <p:pic>
        <p:nvPicPr>
          <p:cNvPr id="1026" name="Picture 2" descr="Tucson Village Farm">
            <a:extLst>
              <a:ext uri="{FF2B5EF4-FFF2-40B4-BE49-F238E27FC236}">
                <a16:creationId xmlns:a16="http://schemas.microsoft.com/office/drawing/2014/main" id="{4244CD40-70EF-46F6-AECF-7C2DB3786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2" y="5458751"/>
            <a:ext cx="2440053" cy="37473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B3BC2C08-CCF5-45FD-94CB-0A6DB2EE338D}"/>
              </a:ext>
            </a:extLst>
          </p:cNvPr>
          <p:cNvSpPr txBox="1"/>
          <p:nvPr/>
        </p:nvSpPr>
        <p:spPr>
          <a:xfrm>
            <a:off x="6616106" y="4927485"/>
            <a:ext cx="2440052" cy="938719"/>
          </a:xfrm>
          <a:prstGeom prst="rect">
            <a:avLst/>
          </a:prstGeom>
          <a:noFill/>
        </p:spPr>
        <p:txBody>
          <a:bodyPr wrap="square">
            <a:spAutoFit/>
          </a:bodyPr>
          <a:lstStyle/>
          <a:p>
            <a:r>
              <a:rPr lang="en-US" sz="1100" b="1" kern="0" dirty="0"/>
              <a:t>Contact:</a:t>
            </a:r>
          </a:p>
          <a:p>
            <a:r>
              <a:rPr lang="en-US" sz="1100" b="1" kern="0" dirty="0">
                <a:solidFill>
                  <a:schemeClr val="accent3"/>
                </a:solidFill>
              </a:rPr>
              <a:t>Dr. Isaac Mpanga</a:t>
            </a:r>
          </a:p>
          <a:p>
            <a:r>
              <a:rPr lang="en-US" sz="1100" b="1" kern="0" dirty="0">
                <a:solidFill>
                  <a:schemeClr val="accent3"/>
                </a:solidFill>
              </a:rPr>
              <a:t>Area Associate Extension Agent</a:t>
            </a:r>
          </a:p>
          <a:p>
            <a:r>
              <a:rPr lang="en-US" sz="1100" b="1" kern="0" dirty="0">
                <a:solidFill>
                  <a:schemeClr val="accent3"/>
                </a:solidFill>
              </a:rPr>
              <a:t>Comm. Hort. and Small Acreage</a:t>
            </a:r>
          </a:p>
          <a:p>
            <a:r>
              <a:rPr lang="en-US" sz="1100" b="1" kern="0" dirty="0">
                <a:solidFill>
                  <a:schemeClr val="accent3"/>
                </a:solidFill>
              </a:rPr>
              <a:t>Email: mpangai@arizona.edu</a:t>
            </a:r>
          </a:p>
        </p:txBody>
      </p:sp>
      <p:sp>
        <p:nvSpPr>
          <p:cNvPr id="17" name="TextBox 16">
            <a:extLst>
              <a:ext uri="{FF2B5EF4-FFF2-40B4-BE49-F238E27FC236}">
                <a16:creationId xmlns:a16="http://schemas.microsoft.com/office/drawing/2014/main" id="{70FF69AF-9F12-4967-8DDF-95753995AF67}"/>
              </a:ext>
            </a:extLst>
          </p:cNvPr>
          <p:cNvSpPr txBox="1"/>
          <p:nvPr/>
        </p:nvSpPr>
        <p:spPr>
          <a:xfrm>
            <a:off x="39413" y="5866209"/>
            <a:ext cx="9016745" cy="938719"/>
          </a:xfrm>
          <a:prstGeom prst="rect">
            <a:avLst/>
          </a:prstGeom>
          <a:noFill/>
          <a:ln>
            <a:solidFill>
              <a:schemeClr val="tx1"/>
            </a:solidFill>
          </a:ln>
        </p:spPr>
        <p:txBody>
          <a:bodyPr wrap="square">
            <a:spAutoFit/>
          </a:bodyPr>
          <a:lstStyle/>
          <a:p>
            <a:r>
              <a:rPr lang="en-US" sz="1100" b="0" i="0" u="none" strike="noStrike" baseline="0" dirty="0">
                <a:latin typeface="Calibri" panose="020F0502020204030204" pitchFamily="34" charset="0"/>
              </a:rPr>
              <a:t>Issued in furtherance of Cooperative Extension work, acts of May 8 and June 30, 1914, in cooperation with the U.S. Department of Agriculture, Jeffrey C. Silvertooth, Associate Dean &amp; Director, Extension &amp; Economic Development, Division of Agriculture, Life and Veterinary Sciences, and Cooperative Extension, The University of Arizona.</a:t>
            </a:r>
          </a:p>
          <a:p>
            <a:r>
              <a:rPr lang="en-US" sz="1100" b="0" i="0" u="none" strike="noStrike" baseline="0" dirty="0">
                <a:latin typeface="Calibri" panose="020F0502020204030204" pitchFamily="34" charset="0"/>
              </a:rPr>
              <a:t>The University of Arizona is an equal opportunity, affirmative action institution. The University does not discriminate on the basis of race, color, religion, sex, national origin, age, disability, veteran status, sexual orientation, gender identity, or genetic information in its programs and activities.</a:t>
            </a:r>
            <a:endParaRPr lang="en-US" sz="1100" dirty="0"/>
          </a:p>
        </p:txBody>
      </p:sp>
    </p:spTree>
    <p:extLst>
      <p:ext uri="{BB962C8B-B14F-4D97-AF65-F5344CB8AC3E}">
        <p14:creationId xmlns:p14="http://schemas.microsoft.com/office/powerpoint/2010/main" val="40760178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413954808B714BBE1C0919B1BCDA5B" ma:contentTypeVersion="13" ma:contentTypeDescription="Create a new document." ma:contentTypeScope="" ma:versionID="9450e422ac92c873014eb755ad772fba">
  <xsd:schema xmlns:xsd="http://www.w3.org/2001/XMLSchema" xmlns:xs="http://www.w3.org/2001/XMLSchema" xmlns:p="http://schemas.microsoft.com/office/2006/metadata/properties" xmlns:ns3="0b5e3c33-34ca-4200-9c40-3cb625617285" xmlns:ns4="5c91cb6b-ea30-4cec-a726-7b6bfa4d5ec0" targetNamespace="http://schemas.microsoft.com/office/2006/metadata/properties" ma:root="true" ma:fieldsID="1835cca65465d79d87bf90941404540c" ns3:_="" ns4:_="">
    <xsd:import namespace="0b5e3c33-34ca-4200-9c40-3cb625617285"/>
    <xsd:import namespace="5c91cb6b-ea30-4cec-a726-7b6bfa4d5e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e3c33-34ca-4200-9c40-3cb6256172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91cb6b-ea30-4cec-a726-7b6bfa4d5e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FA7A1-56FC-4F57-BF2F-56FBB2B18B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2BDE959-AF5C-42BB-BA2C-6EDE18156DC4}">
  <ds:schemaRefs>
    <ds:schemaRef ds:uri="http://schemas.microsoft.com/sharepoint/v3/contenttype/forms"/>
  </ds:schemaRefs>
</ds:datastoreItem>
</file>

<file path=customXml/itemProps3.xml><?xml version="1.0" encoding="utf-8"?>
<ds:datastoreItem xmlns:ds="http://schemas.openxmlformats.org/officeDocument/2006/customXml" ds:itemID="{6CFE558F-FD64-47A1-A157-3C5F117D9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e3c33-34ca-4200-9c40-3cb625617285"/>
    <ds:schemaRef ds:uri="5c91cb6b-ea30-4cec-a726-7b6bfa4d5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TotalTime>
  <Words>515</Words>
  <Application>Microsoft Office PowerPoint</Application>
  <PresentationFormat>On-screen Show (4:3)</PresentationFormat>
  <Paragraphs>28</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Avenir Next LT Pro</vt:lpstr>
      <vt:lpstr>Calibri</vt:lpstr>
      <vt:lpstr>Gill Sans</vt:lpstr>
      <vt:lpstr>AccentBoxVTI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Mpanga, Isaac - (mpangai)</dc:creator>
  <cp:lastModifiedBy>Mpanga, Isaac - (mpangai)</cp:lastModifiedBy>
  <cp:revision>1</cp:revision>
  <dcterms:created xsi:type="dcterms:W3CDTF">2020-06-29T17:07:36Z</dcterms:created>
  <dcterms:modified xsi:type="dcterms:W3CDTF">2020-06-29T23:51:12Z</dcterms:modified>
</cp:coreProperties>
</file>