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15"/>
  </p:notesMasterIdLst>
  <p:handoutMasterIdLst>
    <p:handoutMasterId r:id="rId16"/>
  </p:handoutMasterIdLst>
  <p:sldIdLst>
    <p:sldId id="257" r:id="rId3"/>
    <p:sldId id="261" r:id="rId4"/>
    <p:sldId id="265" r:id="rId5"/>
    <p:sldId id="266" r:id="rId6"/>
    <p:sldId id="264" r:id="rId7"/>
    <p:sldId id="263" r:id="rId8"/>
    <p:sldId id="270" r:id="rId9"/>
    <p:sldId id="267" r:id="rId10"/>
    <p:sldId id="268" r:id="rId11"/>
    <p:sldId id="271" r:id="rId12"/>
    <p:sldId id="272" r:id="rId13"/>
    <p:sldId id="273" r:id="rId1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4" autoAdjust="0"/>
    <p:restoredTop sz="94660"/>
  </p:normalViewPr>
  <p:slideViewPr>
    <p:cSldViewPr snapToGrid="0">
      <p:cViewPr varScale="1">
        <p:scale>
          <a:sx n="95" d="100"/>
          <a:sy n="95"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EC0F2BE-3602-4482-8038-07B768063D57}"/>
              </a:ext>
            </a:extLst>
          </p:cNvPr>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dirty="0"/>
          </a:p>
        </p:txBody>
      </p:sp>
      <p:sp>
        <p:nvSpPr>
          <p:cNvPr id="3" name="Date Placeholder 2">
            <a:extLst>
              <a:ext uri="{FF2B5EF4-FFF2-40B4-BE49-F238E27FC236}">
                <a16:creationId xmlns:a16="http://schemas.microsoft.com/office/drawing/2014/main" xmlns="" id="{4D429F37-C777-4A88-9357-CF1A6431E356}"/>
              </a:ext>
            </a:extLst>
          </p:cNvPr>
          <p:cNvSpPr>
            <a:spLocks noGrp="1"/>
          </p:cNvSpPr>
          <p:nvPr>
            <p:ph type="dt" sz="quarter" idx="1"/>
          </p:nvPr>
        </p:nvSpPr>
        <p:spPr>
          <a:xfrm>
            <a:off x="3978131" y="1"/>
            <a:ext cx="3043343" cy="467071"/>
          </a:xfrm>
          <a:prstGeom prst="rect">
            <a:avLst/>
          </a:prstGeom>
        </p:spPr>
        <p:txBody>
          <a:bodyPr vert="horz" lIns="93317" tIns="46659" rIns="93317" bIns="46659" rtlCol="0"/>
          <a:lstStyle>
            <a:lvl1pPr algn="r">
              <a:defRPr sz="1300"/>
            </a:lvl1pPr>
          </a:lstStyle>
          <a:p>
            <a:fld id="{F0AF7B48-C51D-443A-8040-275CD42157AD}" type="datetimeFigureOut">
              <a:rPr lang="en-US" smtClean="0"/>
              <a:t>6/29/2017</a:t>
            </a:fld>
            <a:endParaRPr lang="en-US" dirty="0"/>
          </a:p>
        </p:txBody>
      </p:sp>
      <p:sp>
        <p:nvSpPr>
          <p:cNvPr id="4" name="Footer Placeholder 3">
            <a:extLst>
              <a:ext uri="{FF2B5EF4-FFF2-40B4-BE49-F238E27FC236}">
                <a16:creationId xmlns:a16="http://schemas.microsoft.com/office/drawing/2014/main" xmlns="" id="{A3EEA8EF-8AEE-442D-B985-7D4421E19B2E}"/>
              </a:ext>
            </a:extLst>
          </p:cNvPr>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xmlns="" id="{C210CBED-358B-47A5-AE46-AE77E9751DFA}"/>
              </a:ext>
            </a:extLst>
          </p:cNvPr>
          <p:cNvSpPr>
            <a:spLocks noGrp="1"/>
          </p:cNvSpPr>
          <p:nvPr>
            <p:ph type="sldNum" sz="quarter" idx="3"/>
          </p:nvPr>
        </p:nvSpPr>
        <p:spPr>
          <a:xfrm>
            <a:off x="3978131" y="8842030"/>
            <a:ext cx="3043343" cy="467070"/>
          </a:xfrm>
          <a:prstGeom prst="rect">
            <a:avLst/>
          </a:prstGeom>
        </p:spPr>
        <p:txBody>
          <a:bodyPr vert="horz" lIns="93317" tIns="46659" rIns="93317" bIns="46659" rtlCol="0" anchor="b"/>
          <a:lstStyle>
            <a:lvl1pPr algn="r">
              <a:defRPr sz="1300"/>
            </a:lvl1pPr>
          </a:lstStyle>
          <a:p>
            <a:fld id="{7C769D41-1FF4-496B-AE67-4A97F29D7919}" type="slidenum">
              <a:rPr lang="en-US" smtClean="0"/>
              <a:t>‹#›</a:t>
            </a:fld>
            <a:endParaRPr lang="en-US" dirty="0"/>
          </a:p>
        </p:txBody>
      </p:sp>
    </p:spTree>
    <p:extLst>
      <p:ext uri="{BB962C8B-B14F-4D97-AF65-F5344CB8AC3E}">
        <p14:creationId xmlns:p14="http://schemas.microsoft.com/office/powerpoint/2010/main" val="4200680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idx="1"/>
          </p:nvPr>
        </p:nvSpPr>
        <p:spPr>
          <a:xfrm>
            <a:off x="3978131" y="1"/>
            <a:ext cx="3043343" cy="467071"/>
          </a:xfrm>
          <a:prstGeom prst="rect">
            <a:avLst/>
          </a:prstGeom>
        </p:spPr>
        <p:txBody>
          <a:bodyPr vert="horz" lIns="93317" tIns="46659" rIns="93317" bIns="46659" rtlCol="0"/>
          <a:lstStyle>
            <a:lvl1pPr algn="r">
              <a:defRPr sz="1300"/>
            </a:lvl1pPr>
          </a:lstStyle>
          <a:p>
            <a:fld id="{AF4C4196-A96E-42C0-90A5-3F7A98AAD613}" type="datetimeFigureOut">
              <a:rPr lang="en-US" smtClean="0"/>
              <a:t>6/29/2017</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17" tIns="46659" rIns="93317" bIns="46659" rtlCol="0" anchor="b"/>
          <a:lstStyle>
            <a:lvl1pPr algn="r">
              <a:defRPr sz="1300"/>
            </a:lvl1pPr>
          </a:lstStyle>
          <a:p>
            <a:fld id="{3F13C448-3082-4755-86E0-A4744AB8B810}" type="slidenum">
              <a:rPr lang="en-US" smtClean="0"/>
              <a:t>‹#›</a:t>
            </a:fld>
            <a:endParaRPr lang="en-US" dirty="0"/>
          </a:p>
        </p:txBody>
      </p:sp>
    </p:spTree>
    <p:extLst>
      <p:ext uri="{BB962C8B-B14F-4D97-AF65-F5344CB8AC3E}">
        <p14:creationId xmlns:p14="http://schemas.microsoft.com/office/powerpoint/2010/main" val="469183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3C448-3082-4755-86E0-A4744AB8B810}" type="slidenum">
              <a:rPr lang="en-US" smtClean="0"/>
              <a:t>1</a:t>
            </a:fld>
            <a:endParaRPr lang="en-US" dirty="0"/>
          </a:p>
        </p:txBody>
      </p:sp>
    </p:spTree>
    <p:extLst>
      <p:ext uri="{BB962C8B-B14F-4D97-AF65-F5344CB8AC3E}">
        <p14:creationId xmlns:p14="http://schemas.microsoft.com/office/powerpoint/2010/main" val="49647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3C448-3082-4755-86E0-A4744AB8B810}" type="slidenum">
              <a:rPr lang="en-US" smtClean="0"/>
              <a:t>2</a:t>
            </a:fld>
            <a:endParaRPr lang="en-US" dirty="0"/>
          </a:p>
        </p:txBody>
      </p:sp>
    </p:spTree>
    <p:extLst>
      <p:ext uri="{BB962C8B-B14F-4D97-AF65-F5344CB8AC3E}">
        <p14:creationId xmlns:p14="http://schemas.microsoft.com/office/powerpoint/2010/main" val="4151540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13C448-3082-4755-86E0-A4744AB8B810}" type="slidenum">
              <a:rPr lang="en-US" smtClean="0"/>
              <a:t>6</a:t>
            </a:fld>
            <a:endParaRPr lang="en-US"/>
          </a:p>
        </p:txBody>
      </p:sp>
    </p:spTree>
    <p:extLst>
      <p:ext uri="{BB962C8B-B14F-4D97-AF65-F5344CB8AC3E}">
        <p14:creationId xmlns:p14="http://schemas.microsoft.com/office/powerpoint/2010/main" val="2686156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7" name="Picture Placeholder 30"/>
          <p:cNvSpPr>
            <a:spLocks noGrp="1"/>
          </p:cNvSpPr>
          <p:nvPr>
            <p:ph type="pic" sz="quarter" idx="14" hasCustomPrompt="1"/>
          </p:nvPr>
        </p:nvSpPr>
        <p:spPr>
          <a:xfrm>
            <a:off x="0" y="-36706"/>
            <a:ext cx="9144000" cy="6925900"/>
          </a:xfrm>
          <a:prstGeom prst="rect">
            <a:avLst/>
          </a:prstGeom>
          <a:blipFill rotWithShape="1">
            <a:blip r:embed="rId2"/>
            <a:stretch>
              <a:fillRect/>
            </a:stretch>
          </a:blipFill>
        </p:spPr>
        <p:txBody>
          <a:bodyPr vert="horz" lIns="7955280" tIns="332842" rIns="51206" bIns="25603"/>
          <a:lstStyle>
            <a:lvl1pPr marL="0" indent="0" algn="l">
              <a:buNone/>
              <a:defRPr sz="100" baseline="0">
                <a:noFill/>
                <a:latin typeface="Arial"/>
                <a:cs typeface="Arial"/>
              </a:defRPr>
            </a:lvl1pPr>
          </a:lstStyle>
          <a:p>
            <a:r>
              <a:rPr lang="en-US" dirty="0"/>
              <a:t>Background image</a:t>
            </a:r>
          </a:p>
        </p:txBody>
      </p:sp>
      <p:sp>
        <p:nvSpPr>
          <p:cNvPr id="9" name="Picture Placeholder 9"/>
          <p:cNvSpPr>
            <a:spLocks noGrp="1"/>
          </p:cNvSpPr>
          <p:nvPr>
            <p:ph type="pic" sz="quarter" idx="31"/>
          </p:nvPr>
        </p:nvSpPr>
        <p:spPr>
          <a:xfrm>
            <a:off x="-11549" y="-36706"/>
            <a:ext cx="9155549" cy="6894705"/>
          </a:xfrm>
          <a:prstGeom prst="rect">
            <a:avLst/>
          </a:prstGeom>
          <a:blipFill rotWithShape="1">
            <a:blip r:embed="rId3"/>
            <a:stretch>
              <a:fillRect/>
            </a:stretch>
          </a:blipFill>
        </p:spPr>
        <p:txBody>
          <a:bodyPr vert="horz" lIns="51206" tIns="25603" rIns="51206" bIns="25603"/>
          <a:lstStyle>
            <a:lvl1pPr marL="0" indent="0">
              <a:buNone/>
              <a:defRPr>
                <a:solidFill>
                  <a:schemeClr val="tx1">
                    <a:alpha val="0"/>
                  </a:schemeClr>
                </a:solidFill>
              </a:defRPr>
            </a:lvl1pPr>
          </a:lstStyle>
          <a:p>
            <a:r>
              <a:rPr lang="en-US" dirty="0"/>
              <a:t>Click icon to add picture</a:t>
            </a:r>
          </a:p>
        </p:txBody>
      </p:sp>
      <p:sp>
        <p:nvSpPr>
          <p:cNvPr id="8" name="Text Placeholder 8"/>
          <p:cNvSpPr>
            <a:spLocks noGrp="1"/>
          </p:cNvSpPr>
          <p:nvPr>
            <p:ph type="body" sz="quarter" idx="10" hasCustomPrompt="1"/>
          </p:nvPr>
        </p:nvSpPr>
        <p:spPr>
          <a:xfrm>
            <a:off x="487151" y="286919"/>
            <a:ext cx="8169699" cy="2271183"/>
          </a:xfrm>
          <a:prstGeom prst="rect">
            <a:avLst/>
          </a:prstGeom>
        </p:spPr>
        <p:txBody>
          <a:bodyPr vert="horz" lIns="51206" tIns="25603" rIns="51206" bIns="25603"/>
          <a:lstStyle>
            <a:lvl1pPr marL="0" indent="0" algn="ctr">
              <a:spcBef>
                <a:spcPts val="0"/>
              </a:spcBef>
              <a:buNone/>
              <a:defRPr sz="10000" b="0" i="0" u="none" spc="504">
                <a:solidFill>
                  <a:schemeClr val="bg1"/>
                </a:solidFill>
                <a:latin typeface="Times New Roman"/>
                <a:cs typeface="Times New Roman"/>
              </a:defRPr>
            </a:lvl1pPr>
          </a:lstStyle>
          <a:p>
            <a:pPr lvl="0"/>
            <a:r>
              <a:rPr lang="en-US" dirty="0"/>
              <a:t>BOUNDLESS</a:t>
            </a:r>
          </a:p>
        </p:txBody>
      </p:sp>
      <p:sp>
        <p:nvSpPr>
          <p:cNvPr id="11" name="Text Placeholder 24"/>
          <p:cNvSpPr>
            <a:spLocks noGrp="1"/>
          </p:cNvSpPr>
          <p:nvPr>
            <p:ph type="body" sz="quarter" idx="12" hasCustomPrompt="1"/>
          </p:nvPr>
        </p:nvSpPr>
        <p:spPr>
          <a:xfrm>
            <a:off x="1035539" y="2292719"/>
            <a:ext cx="7072923" cy="623358"/>
          </a:xfrm>
          <a:prstGeom prst="rect">
            <a:avLst/>
          </a:prstGeom>
        </p:spPr>
        <p:txBody>
          <a:bodyPr vert="horz" lIns="51206" tIns="25603" rIns="51206" bIns="25603"/>
          <a:lstStyle>
            <a:lvl1pPr marL="0" indent="0" algn="ctr">
              <a:buNone/>
              <a:defRPr sz="2000" b="1" i="0" spc="129" baseline="0">
                <a:solidFill>
                  <a:schemeClr val="bg1"/>
                </a:solidFill>
                <a:latin typeface="Calibri"/>
                <a:cs typeface="Calibri"/>
              </a:defRPr>
            </a:lvl1pPr>
          </a:lstStyle>
          <a:p>
            <a:pPr lvl="0"/>
            <a:r>
              <a:rPr lang="en-US" dirty="0"/>
              <a:t>TITLE SUBHEAD</a:t>
            </a:r>
          </a:p>
        </p:txBody>
      </p:sp>
      <p:sp>
        <p:nvSpPr>
          <p:cNvPr id="15" name="Text Placeholder 14"/>
          <p:cNvSpPr>
            <a:spLocks noGrp="1"/>
          </p:cNvSpPr>
          <p:nvPr>
            <p:ph type="body" sz="quarter" idx="17" hasCustomPrompt="1"/>
          </p:nvPr>
        </p:nvSpPr>
        <p:spPr>
          <a:xfrm>
            <a:off x="1035844" y="3926417"/>
            <a:ext cx="3623469" cy="313316"/>
          </a:xfrm>
          <a:prstGeom prst="rect">
            <a:avLst/>
          </a:prstGeom>
        </p:spPr>
        <p:txBody>
          <a:bodyPr vert="horz" lIns="51206" tIns="25603" rIns="51206" bIns="25603">
            <a:spAutoFit/>
          </a:bodyPr>
          <a:lstStyle>
            <a:lvl1pPr marL="0" indent="0">
              <a:buNone/>
              <a:defRPr sz="1700" b="1" i="0">
                <a:solidFill>
                  <a:schemeClr val="bg1"/>
                </a:solidFill>
                <a:latin typeface="Calibri"/>
                <a:cs typeface="Calibri"/>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NAME</a:t>
            </a:r>
          </a:p>
        </p:txBody>
      </p:sp>
      <p:sp>
        <p:nvSpPr>
          <p:cNvPr id="19" name="Text Placeholder 14"/>
          <p:cNvSpPr>
            <a:spLocks noGrp="1"/>
          </p:cNvSpPr>
          <p:nvPr>
            <p:ph type="body" sz="quarter" idx="18" hasCustomPrompt="1"/>
          </p:nvPr>
        </p:nvSpPr>
        <p:spPr>
          <a:xfrm>
            <a:off x="1031875" y="4821767"/>
            <a:ext cx="3623469" cy="391583"/>
          </a:xfrm>
          <a:prstGeom prst="rect">
            <a:avLst/>
          </a:prstGeom>
        </p:spPr>
        <p:txBody>
          <a:bodyPr vert="horz" lIns="51206" tIns="25603" rIns="51206" bIns="25603"/>
          <a:lstStyle>
            <a:lvl1pPr marL="0" indent="0">
              <a:buNone/>
              <a:defRPr sz="1700" b="1" i="0">
                <a:solidFill>
                  <a:schemeClr val="bg1"/>
                </a:solidFill>
                <a:latin typeface="Calibri"/>
                <a:cs typeface="Calibri"/>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DATE</a:t>
            </a:r>
          </a:p>
        </p:txBody>
      </p:sp>
      <p:sp>
        <p:nvSpPr>
          <p:cNvPr id="21" name="Picture Placeholder 22"/>
          <p:cNvSpPr>
            <a:spLocks noGrp="1"/>
          </p:cNvSpPr>
          <p:nvPr>
            <p:ph type="pic" sz="quarter" idx="19" hasCustomPrompt="1"/>
          </p:nvPr>
        </p:nvSpPr>
        <p:spPr>
          <a:xfrm rot="10800000" flipV="1">
            <a:off x="1581150" y="2188182"/>
            <a:ext cx="6207125" cy="42672"/>
          </a:xfrm>
          <a:prstGeom prst="rect">
            <a:avLst/>
          </a:prstGeom>
          <a:blipFill rotWithShape="1">
            <a:blip r:embed="rId4"/>
            <a:stretch>
              <a:fillRect/>
            </a:stretch>
          </a:blipFill>
        </p:spPr>
        <p:txBody>
          <a:bodyPr vert="horz" lIns="0" tIns="0" rIns="0" bIns="0"/>
          <a:lstStyle>
            <a:lvl1pPr marL="0" indent="0">
              <a:spcBef>
                <a:spcPts val="0"/>
              </a:spcBef>
              <a:buNone/>
              <a:defRPr sz="1000" baseline="0">
                <a:solidFill>
                  <a:schemeClr val="bg1">
                    <a:alpha val="0"/>
                  </a:schemeClr>
                </a:solidFill>
                <a:latin typeface=""/>
              </a:defRPr>
            </a:lvl1pPr>
          </a:lstStyle>
          <a:p>
            <a:r>
              <a:rPr lang="en-US" dirty="0"/>
              <a:t>Accent bar</a:t>
            </a:r>
          </a:p>
        </p:txBody>
      </p:sp>
      <p:sp>
        <p:nvSpPr>
          <p:cNvPr id="13" name="Picture Placeholder 2"/>
          <p:cNvSpPr>
            <a:spLocks noGrp="1"/>
          </p:cNvSpPr>
          <p:nvPr>
            <p:ph type="pic" sz="quarter" idx="15" hasCustomPrompt="1"/>
          </p:nvPr>
        </p:nvSpPr>
        <p:spPr>
          <a:xfrm>
            <a:off x="7331074" y="5105400"/>
            <a:ext cx="1325564" cy="1377696"/>
          </a:xfrm>
          <a:prstGeom prst="rect">
            <a:avLst/>
          </a:prstGeom>
        </p:spPr>
        <p:txBody>
          <a:bodyPr vert="horz" lIns="51206" tIns="25603" rIns="51206" bIns="25603" anchor="ctr" anchorCtr="1"/>
          <a:lstStyle>
            <a:lvl1pPr marL="0" indent="0">
              <a:buNone/>
              <a:defRPr sz="1500" b="0" i="0" baseline="0">
                <a:solidFill>
                  <a:schemeClr val="bg1"/>
                </a:solidFill>
                <a:latin typeface="Calibri"/>
                <a:cs typeface="Calibri"/>
              </a:defRPr>
            </a:lvl1pPr>
          </a:lstStyle>
          <a:p>
            <a:r>
              <a:rPr lang="en-US" dirty="0"/>
              <a:t>Place logo here</a:t>
            </a:r>
          </a:p>
        </p:txBody>
      </p:sp>
    </p:spTree>
    <p:extLst>
      <p:ext uri="{BB962C8B-B14F-4D97-AF65-F5344CB8AC3E}">
        <p14:creationId xmlns:p14="http://schemas.microsoft.com/office/powerpoint/2010/main" val="343464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S AND CHARTS">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0"/>
            <a:ext cx="9144000" cy="1402080"/>
          </a:xfrm>
          <a:prstGeom prst="rect">
            <a:avLst/>
          </a:prstGeom>
          <a:pattFill prst="lgCheck">
            <a:fgClr>
              <a:schemeClr val="accent6">
                <a:lumMod val="60000"/>
                <a:lumOff val="40000"/>
              </a:schemeClr>
            </a:fgClr>
            <a:bgClr>
              <a:prstClr val="white"/>
            </a:bgClr>
          </a:pattFill>
        </p:spPr>
        <p:txBody>
          <a:bodyPr vert="horz" lIns="8090611" tIns="332842" rIns="51206" bIns="25603" anchor="t" anchorCtr="0"/>
          <a:lstStyle>
            <a:lvl1pPr marL="0" indent="0" algn="l">
              <a:spcBef>
                <a:spcPts val="0"/>
              </a:spcBef>
              <a:buNone/>
              <a:defRPr sz="1500" b="0" i="0">
                <a:solidFill>
                  <a:schemeClr val="accent5">
                    <a:lumMod val="75000"/>
                  </a:schemeClr>
                </a:solidFill>
                <a:latin typeface="Calibri"/>
                <a:cs typeface="Calibri"/>
              </a:defRPr>
            </a:lvl1pPr>
          </a:lstStyle>
          <a:p>
            <a:r>
              <a:rPr lang="en-US" dirty="0"/>
              <a:t>Header Image</a:t>
            </a:r>
          </a:p>
        </p:txBody>
      </p:sp>
      <p:sp>
        <p:nvSpPr>
          <p:cNvPr id="6" name="Slide Number Placeholder 5"/>
          <p:cNvSpPr txBox="1">
            <a:spLocks/>
          </p:cNvSpPr>
          <p:nvPr userDrawn="1"/>
        </p:nvSpPr>
        <p:spPr>
          <a:xfrm>
            <a:off x="8659090" y="6338455"/>
            <a:ext cx="484910" cy="364644"/>
          </a:xfrm>
          <a:prstGeom prst="rect">
            <a:avLst/>
          </a:prstGeom>
        </p:spPr>
        <p:txBody>
          <a:bodyPr vert="horz" lIns="46533" tIns="23267" rIns="46533" bIns="23267" rtlCol="0" anchor="ctr"/>
          <a:lstStyle>
            <a:defPPr>
              <a:defRPr lang="ja-JP"/>
            </a:defPPr>
            <a:lvl1pPr algn="r" rtl="0" fontAlgn="base">
              <a:spcBef>
                <a:spcPct val="0"/>
              </a:spcBef>
              <a:spcAft>
                <a:spcPct val="0"/>
              </a:spcAft>
              <a:defRPr kumimoji="1" sz="1200" kern="1200">
                <a:solidFill>
                  <a:schemeClr val="tx1">
                    <a:tint val="75000"/>
                  </a:schemeClr>
                </a:solidFill>
                <a:latin typeface="Osaka" charset="0"/>
                <a:ea typeface="New MingLiu" charset="0"/>
                <a:cs typeface="New MingLiu" charset="0"/>
              </a:defRPr>
            </a:lvl1pPr>
            <a:lvl2pPr marL="457153" algn="l" rtl="0" fontAlgn="base">
              <a:spcBef>
                <a:spcPct val="0"/>
              </a:spcBef>
              <a:spcAft>
                <a:spcPct val="0"/>
              </a:spcAft>
              <a:defRPr kumimoji="1" sz="2400" kern="1200">
                <a:solidFill>
                  <a:schemeClr val="tx1"/>
                </a:solidFill>
                <a:latin typeface="Osaka" charset="0"/>
                <a:ea typeface="New MingLiu" charset="0"/>
                <a:cs typeface="New MingLiu" charset="0"/>
              </a:defRPr>
            </a:lvl2pPr>
            <a:lvl3pPr marL="914309" algn="l" rtl="0" fontAlgn="base">
              <a:spcBef>
                <a:spcPct val="0"/>
              </a:spcBef>
              <a:spcAft>
                <a:spcPct val="0"/>
              </a:spcAft>
              <a:defRPr kumimoji="1" sz="2400" kern="1200">
                <a:solidFill>
                  <a:schemeClr val="tx1"/>
                </a:solidFill>
                <a:latin typeface="Osaka" charset="0"/>
                <a:ea typeface="New MingLiu" charset="0"/>
                <a:cs typeface="New MingLiu" charset="0"/>
              </a:defRPr>
            </a:lvl3pPr>
            <a:lvl4pPr marL="1371462" algn="l" rtl="0" fontAlgn="base">
              <a:spcBef>
                <a:spcPct val="0"/>
              </a:spcBef>
              <a:spcAft>
                <a:spcPct val="0"/>
              </a:spcAft>
              <a:defRPr kumimoji="1" sz="2400" kern="1200">
                <a:solidFill>
                  <a:schemeClr val="tx1"/>
                </a:solidFill>
                <a:latin typeface="Osaka" charset="0"/>
                <a:ea typeface="New MingLiu" charset="0"/>
                <a:cs typeface="New MingLiu" charset="0"/>
              </a:defRPr>
            </a:lvl4pPr>
            <a:lvl5pPr marL="1828618" algn="l" rtl="0" fontAlgn="base">
              <a:spcBef>
                <a:spcPct val="0"/>
              </a:spcBef>
              <a:spcAft>
                <a:spcPct val="0"/>
              </a:spcAft>
              <a:defRPr kumimoji="1" sz="2400" kern="1200">
                <a:solidFill>
                  <a:schemeClr val="tx1"/>
                </a:solidFill>
                <a:latin typeface="Osaka" charset="0"/>
                <a:ea typeface="New MingLiu" charset="0"/>
                <a:cs typeface="New MingLiu" charset="0"/>
              </a:defRPr>
            </a:lvl5pPr>
            <a:lvl6pPr marL="2285771" algn="l" defTabSz="457153" rtl="0" eaLnBrk="1" latinLnBrk="0" hangingPunct="1">
              <a:defRPr kumimoji="1" sz="2400" kern="1200">
                <a:solidFill>
                  <a:schemeClr val="tx1"/>
                </a:solidFill>
                <a:latin typeface="Osaka" charset="0"/>
                <a:ea typeface="New MingLiu" charset="0"/>
                <a:cs typeface="New MingLiu" charset="0"/>
              </a:defRPr>
            </a:lvl6pPr>
            <a:lvl7pPr marL="2742925" algn="l" defTabSz="457153" rtl="0" eaLnBrk="1" latinLnBrk="0" hangingPunct="1">
              <a:defRPr kumimoji="1" sz="2400" kern="1200">
                <a:solidFill>
                  <a:schemeClr val="tx1"/>
                </a:solidFill>
                <a:latin typeface="Osaka" charset="0"/>
                <a:ea typeface="New MingLiu" charset="0"/>
                <a:cs typeface="New MingLiu" charset="0"/>
              </a:defRPr>
            </a:lvl7pPr>
            <a:lvl8pPr marL="3200080" algn="l" defTabSz="457153" rtl="0" eaLnBrk="1" latinLnBrk="0" hangingPunct="1">
              <a:defRPr kumimoji="1" sz="2400" kern="1200">
                <a:solidFill>
                  <a:schemeClr val="tx1"/>
                </a:solidFill>
                <a:latin typeface="Osaka" charset="0"/>
                <a:ea typeface="New MingLiu" charset="0"/>
                <a:cs typeface="New MingLiu" charset="0"/>
              </a:defRPr>
            </a:lvl8pPr>
            <a:lvl9pPr marL="3657234" algn="l" defTabSz="457153" rtl="0" eaLnBrk="1" latinLnBrk="0" hangingPunct="1">
              <a:defRPr kumimoji="1" sz="2400" kern="1200">
                <a:solidFill>
                  <a:schemeClr val="tx1"/>
                </a:solidFill>
                <a:latin typeface="Osaka" charset="0"/>
                <a:ea typeface="New MingLiu" charset="0"/>
                <a:cs typeface="New MingLiu" charset="0"/>
              </a:defRPr>
            </a:lvl9pPr>
          </a:lstStyle>
          <a:p>
            <a:pPr algn="l"/>
            <a:fld id="{EE7F2C5A-0B04-E34A-98E0-1549F1689F62}" type="slidenum">
              <a:rPr lang="en-US" sz="1000" b="0" i="0" baseline="0" smtClean="0">
                <a:solidFill>
                  <a:srgbClr val="262626"/>
                </a:solidFill>
                <a:latin typeface="Calibri"/>
                <a:cs typeface="Calibri"/>
              </a:rPr>
              <a:pPr algn="l"/>
              <a:t>‹#›</a:t>
            </a:fld>
            <a:endParaRPr lang="en-US" sz="1000" b="0" i="0" baseline="0" dirty="0">
              <a:solidFill>
                <a:srgbClr val="262626"/>
              </a:solidFill>
              <a:latin typeface="Calibri"/>
              <a:cs typeface="Calibri"/>
            </a:endParaRPr>
          </a:p>
        </p:txBody>
      </p:sp>
      <p:sp>
        <p:nvSpPr>
          <p:cNvPr id="9" name="Text Placeholder 8"/>
          <p:cNvSpPr>
            <a:spLocks noGrp="1"/>
          </p:cNvSpPr>
          <p:nvPr>
            <p:ph type="body" sz="quarter" idx="12" hasCustomPrompt="1"/>
          </p:nvPr>
        </p:nvSpPr>
        <p:spPr>
          <a:xfrm>
            <a:off x="0" y="1473200"/>
            <a:ext cx="9144000" cy="268817"/>
          </a:xfrm>
          <a:prstGeom prst="rect">
            <a:avLst/>
          </a:prstGeom>
        </p:spPr>
        <p:txBody>
          <a:bodyPr vert="horz" lIns="0" tIns="0" rIns="0" bIns="0"/>
          <a:lstStyle>
            <a:lvl1pPr marL="0" indent="0" algn="ctr">
              <a:spcBef>
                <a:spcPts val="0"/>
              </a:spcBef>
              <a:buNone/>
              <a:defRPr sz="1600" b="1" i="0">
                <a:solidFill>
                  <a:schemeClr val="tx1"/>
                </a:solidFill>
                <a:latin typeface="Calibri"/>
                <a:cs typeface="Calibri"/>
              </a:defRPr>
            </a:lvl1pPr>
          </a:lstStyle>
          <a:p>
            <a:pPr lvl="0"/>
            <a:r>
              <a:rPr lang="en-US" dirty="0"/>
              <a:t>Title of Graphs and Charts</a:t>
            </a:r>
          </a:p>
        </p:txBody>
      </p:sp>
      <p:sp>
        <p:nvSpPr>
          <p:cNvPr id="7" name="Chart Placeholder 6"/>
          <p:cNvSpPr>
            <a:spLocks noGrp="1"/>
          </p:cNvSpPr>
          <p:nvPr>
            <p:ph type="chart" sz="quarter" idx="13" hasCustomPrompt="1"/>
          </p:nvPr>
        </p:nvSpPr>
        <p:spPr>
          <a:xfrm>
            <a:off x="234156" y="1924050"/>
            <a:ext cx="8690481" cy="4414309"/>
          </a:xfrm>
          <a:prstGeom prst="rect">
            <a:avLst/>
          </a:prstGeom>
        </p:spPr>
        <p:txBody>
          <a:bodyPr vert="horz" lIns="3657600" tIns="384048" rIns="51206" bIns="25603" anchor="t" anchorCtr="0"/>
          <a:lstStyle>
            <a:lvl1pPr marL="0" indent="0">
              <a:buNone/>
              <a:defRPr sz="1500" b="0" i="0" baseline="0">
                <a:solidFill>
                  <a:srgbClr val="313131"/>
                </a:solidFill>
                <a:latin typeface="Calibri"/>
                <a:cs typeface="Calibri"/>
              </a:defRPr>
            </a:lvl1pPr>
          </a:lstStyle>
          <a:p>
            <a:r>
              <a:rPr lang="en-US" dirty="0"/>
              <a:t>Graphs and Charts</a:t>
            </a:r>
          </a:p>
        </p:txBody>
      </p:sp>
      <p:sp>
        <p:nvSpPr>
          <p:cNvPr id="10" name="Text Placeholder 2"/>
          <p:cNvSpPr>
            <a:spLocks noGrp="1"/>
          </p:cNvSpPr>
          <p:nvPr>
            <p:ph type="body" sz="quarter" idx="14" hasCustomPrompt="1"/>
          </p:nvPr>
        </p:nvSpPr>
        <p:spPr>
          <a:xfrm>
            <a:off x="1527174" y="296338"/>
            <a:ext cx="4016001" cy="804323"/>
          </a:xfrm>
          <a:prstGeom prst="rect">
            <a:avLst/>
          </a:prstGeom>
        </p:spPr>
        <p:txBody>
          <a:bodyPr vert="horz" lIns="0" tIns="0" rIns="0" bIns="0" anchor="ctr" anchorCtr="0">
            <a:spAutoFit/>
          </a:bodyPr>
          <a:lstStyle>
            <a:lvl1pPr marL="0" indent="0">
              <a:lnSpc>
                <a:spcPct val="80000"/>
              </a:lnSpc>
              <a:spcBef>
                <a:spcPts val="0"/>
              </a:spcBef>
              <a:buNone/>
              <a:defRPr b="1" i="0" baseline="0">
                <a:solidFill>
                  <a:schemeClr val="bg1"/>
                </a:solidFill>
                <a:latin typeface="Calibri"/>
                <a:cs typeface="Calibri"/>
              </a:defRPr>
            </a:lvl1pPr>
            <a:lvl2pPr marL="457196" indent="0">
              <a:spcBef>
                <a:spcPts val="0"/>
              </a:spcBef>
              <a:buNone/>
              <a:defRPr baseline="0">
                <a:solidFill>
                  <a:srgbClr val="0B224B"/>
                </a:solidFill>
                <a:latin typeface="+mj-lt"/>
              </a:defRPr>
            </a:lvl2pPr>
            <a:lvl3pPr marL="914393" indent="0">
              <a:spcBef>
                <a:spcPts val="0"/>
              </a:spcBef>
              <a:buNone/>
              <a:defRPr baseline="0">
                <a:solidFill>
                  <a:srgbClr val="0B224B"/>
                </a:solidFill>
                <a:latin typeface="+mj-lt"/>
              </a:defRPr>
            </a:lvl3pPr>
            <a:lvl4pPr marL="1371589" indent="0">
              <a:spcBef>
                <a:spcPts val="0"/>
              </a:spcBef>
              <a:buNone/>
              <a:defRPr baseline="0">
                <a:solidFill>
                  <a:srgbClr val="0B224B"/>
                </a:solidFill>
                <a:latin typeface="+mj-lt"/>
              </a:defRPr>
            </a:lvl4pPr>
            <a:lvl5pPr marL="1828785" indent="0">
              <a:spcBef>
                <a:spcPts val="0"/>
              </a:spcBef>
              <a:buNone/>
              <a:defRPr baseline="0">
                <a:solidFill>
                  <a:srgbClr val="0B224B"/>
                </a:solidFill>
                <a:latin typeface="+mj-lt"/>
              </a:defRPr>
            </a:lvl5pPr>
          </a:lstStyle>
          <a:p>
            <a:pPr lvl="0"/>
            <a:r>
              <a:rPr lang="en-US" dirty="0"/>
              <a:t>KEY GOALS </a:t>
            </a:r>
            <a:br>
              <a:rPr lang="en-US" dirty="0"/>
            </a:br>
            <a:r>
              <a:rPr lang="en-US" dirty="0"/>
              <a:t>&amp; STRATEGIES</a:t>
            </a:r>
          </a:p>
        </p:txBody>
      </p:sp>
      <p:sp>
        <p:nvSpPr>
          <p:cNvPr id="5" name="Picture Placeholder 8"/>
          <p:cNvSpPr>
            <a:spLocks noGrp="1"/>
          </p:cNvSpPr>
          <p:nvPr>
            <p:ph type="pic" sz="quarter" idx="11" hasCustomPrompt="1"/>
          </p:nvPr>
        </p:nvSpPr>
        <p:spPr>
          <a:xfrm>
            <a:off x="234157" y="273050"/>
            <a:ext cx="1131094" cy="821267"/>
          </a:xfrm>
          <a:prstGeom prst="rect">
            <a:avLst/>
          </a:prstGeom>
        </p:spPr>
        <p:txBody>
          <a:bodyPr vert="horz" lIns="51206" tIns="25603" rIns="51206" bIns="25603"/>
          <a:lstStyle>
            <a:lvl1pPr marL="0" indent="0">
              <a:buFontTx/>
              <a:buNone/>
              <a:defRPr sz="1000" b="0" i="0">
                <a:latin typeface="Calibri"/>
                <a:cs typeface="Calibri"/>
              </a:defRPr>
            </a:lvl1pPr>
          </a:lstStyle>
          <a:p>
            <a:r>
              <a:rPr lang="en-US" dirty="0"/>
              <a:t>Icon/Logo</a:t>
            </a:r>
          </a:p>
        </p:txBody>
      </p:sp>
    </p:spTree>
    <p:extLst>
      <p:ext uri="{BB962C8B-B14F-4D97-AF65-F5344CB8AC3E}">
        <p14:creationId xmlns:p14="http://schemas.microsoft.com/office/powerpoint/2010/main" val="354010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UMN witth BULLETS">
    <p:spTree>
      <p:nvGrpSpPr>
        <p:cNvPr id="1" name=""/>
        <p:cNvGrpSpPr/>
        <p:nvPr/>
      </p:nvGrpSpPr>
      <p:grpSpPr>
        <a:xfrm>
          <a:off x="0" y="0"/>
          <a:ext cx="0" cy="0"/>
          <a:chOff x="0" y="0"/>
          <a:chExt cx="0" cy="0"/>
        </a:xfrm>
      </p:grpSpPr>
      <p:sp>
        <p:nvSpPr>
          <p:cNvPr id="4" name="Rectangle 3"/>
          <p:cNvSpPr/>
          <p:nvPr/>
        </p:nvSpPr>
        <p:spPr>
          <a:xfrm>
            <a:off x="205611" y="1565124"/>
            <a:ext cx="2133600" cy="5061105"/>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51206" tIns="0" rIns="51206" bIns="0" rtlCol="0" anchor="ctr"/>
          <a:lstStyle/>
          <a:p>
            <a:pPr algn="ctr"/>
            <a:endParaRPr lang="en-US" dirty="0"/>
          </a:p>
        </p:txBody>
      </p:sp>
      <p:sp>
        <p:nvSpPr>
          <p:cNvPr id="7" name="Picture Placeholder 3"/>
          <p:cNvSpPr>
            <a:spLocks noGrp="1"/>
          </p:cNvSpPr>
          <p:nvPr userDrawn="1">
            <p:ph type="pic" sz="quarter" idx="10" hasCustomPrompt="1"/>
          </p:nvPr>
        </p:nvSpPr>
        <p:spPr>
          <a:xfrm>
            <a:off x="0" y="0"/>
            <a:ext cx="9144000" cy="1402080"/>
          </a:xfrm>
          <a:prstGeom prst="rect">
            <a:avLst/>
          </a:prstGeom>
          <a:pattFill prst="lgCheck">
            <a:fgClr>
              <a:schemeClr val="accent6">
                <a:lumMod val="60000"/>
                <a:lumOff val="40000"/>
              </a:schemeClr>
            </a:fgClr>
            <a:bgClr>
              <a:prstClr val="white"/>
            </a:bgClr>
          </a:pattFill>
        </p:spPr>
        <p:txBody>
          <a:bodyPr vert="horz" lIns="8090611" tIns="332842" rIns="51206" bIns="25603" anchor="t" anchorCtr="0"/>
          <a:lstStyle>
            <a:lvl1pPr marL="0" indent="0" algn="l">
              <a:buNone/>
              <a:defRPr sz="1500" b="0" i="0">
                <a:solidFill>
                  <a:schemeClr val="accent5">
                    <a:lumMod val="75000"/>
                  </a:schemeClr>
                </a:solidFill>
                <a:latin typeface="Calibri"/>
                <a:cs typeface="Calibri"/>
              </a:defRPr>
            </a:lvl1pPr>
          </a:lstStyle>
          <a:p>
            <a:r>
              <a:rPr lang="en-US" dirty="0"/>
              <a:t>Header Image</a:t>
            </a:r>
          </a:p>
        </p:txBody>
      </p:sp>
      <p:sp>
        <p:nvSpPr>
          <p:cNvPr id="15" name="Text Placeholder 14"/>
          <p:cNvSpPr>
            <a:spLocks noGrp="1"/>
          </p:cNvSpPr>
          <p:nvPr>
            <p:ph type="body" sz="quarter" idx="13" hasCustomPrompt="1"/>
          </p:nvPr>
        </p:nvSpPr>
        <p:spPr>
          <a:xfrm>
            <a:off x="209550" y="1856317"/>
            <a:ext cx="2123311" cy="1965476"/>
          </a:xfrm>
          <a:prstGeom prst="rect">
            <a:avLst/>
          </a:prstGeom>
        </p:spPr>
        <p:txBody>
          <a:bodyPr vert="horz" lIns="51206" tIns="25603" rIns="51206" bIns="25603">
            <a:normAutofit/>
          </a:bodyPr>
          <a:lstStyle>
            <a:lvl1pPr marL="0" indent="0" algn="ctr">
              <a:buNone/>
              <a:defRPr sz="2800" b="1" i="0">
                <a:solidFill>
                  <a:schemeClr val="tx1"/>
                </a:solidFill>
                <a:latin typeface="Calibri"/>
                <a:cs typeface="Calibri"/>
              </a:defRPr>
            </a:lvl1pPr>
            <a:lvl2pPr marL="457196" indent="0">
              <a:buNone/>
              <a:defRPr/>
            </a:lvl2pPr>
            <a:lvl3pPr marL="914393" indent="0">
              <a:buNone/>
              <a:defRPr/>
            </a:lvl3pPr>
            <a:lvl4pPr marL="1371589" indent="0">
              <a:buNone/>
              <a:defRPr/>
            </a:lvl4pPr>
            <a:lvl5pPr marL="1828785" indent="0">
              <a:buNone/>
              <a:defRPr/>
            </a:lvl5pPr>
          </a:lstStyle>
          <a:p>
            <a:pPr lvl="0"/>
            <a:r>
              <a:rPr lang="en-US" dirty="0"/>
              <a:t>Headline</a:t>
            </a:r>
          </a:p>
        </p:txBody>
      </p:sp>
      <p:sp>
        <p:nvSpPr>
          <p:cNvPr id="17" name="Picture Placeholder 19"/>
          <p:cNvSpPr>
            <a:spLocks noGrp="1"/>
          </p:cNvSpPr>
          <p:nvPr>
            <p:ph type="pic" sz="quarter" idx="23"/>
          </p:nvPr>
        </p:nvSpPr>
        <p:spPr>
          <a:xfrm rot="5400000">
            <a:off x="1099619" y="3961937"/>
            <a:ext cx="269946" cy="499341"/>
          </a:xfrm>
          <a:prstGeom prst="rect">
            <a:avLst/>
          </a:prstGeom>
          <a:blipFill rotWithShape="1">
            <a:blip r:embed="rId2"/>
            <a:stretch>
              <a:fillRect/>
            </a:stretch>
          </a:blipFill>
        </p:spPr>
        <p:txBody>
          <a:bodyPr vert="horz" lIns="51206" tIns="25603" rIns="51206" bIns="25603"/>
          <a:lstStyle>
            <a:lvl1pPr>
              <a:defRPr sz="600" baseline="0">
                <a:solidFill>
                  <a:schemeClr val="tx1">
                    <a:alpha val="0"/>
                  </a:schemeClr>
                </a:solidFill>
              </a:defRPr>
            </a:lvl1pPr>
          </a:lstStyle>
          <a:p>
            <a:r>
              <a:rPr lang="en-US" dirty="0"/>
              <a:t>Click icon to add picture</a:t>
            </a:r>
          </a:p>
        </p:txBody>
      </p:sp>
      <p:sp>
        <p:nvSpPr>
          <p:cNvPr id="19" name="Rectangle 18"/>
          <p:cNvSpPr/>
          <p:nvPr userDrawn="1"/>
        </p:nvSpPr>
        <p:spPr>
          <a:xfrm>
            <a:off x="2415411" y="1565124"/>
            <a:ext cx="2133600" cy="5061105"/>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51206" tIns="0" rIns="51206" bIns="0" rtlCol="0" anchor="ctr"/>
          <a:lstStyle/>
          <a:p>
            <a:pPr algn="ctr"/>
            <a:endParaRPr lang="en-US" dirty="0"/>
          </a:p>
        </p:txBody>
      </p:sp>
      <p:sp>
        <p:nvSpPr>
          <p:cNvPr id="20" name="Text Placeholder 14"/>
          <p:cNvSpPr>
            <a:spLocks noGrp="1"/>
          </p:cNvSpPr>
          <p:nvPr>
            <p:ph type="body" sz="quarter" idx="24" hasCustomPrompt="1"/>
          </p:nvPr>
        </p:nvSpPr>
        <p:spPr>
          <a:xfrm>
            <a:off x="2419350" y="1856317"/>
            <a:ext cx="2123311" cy="1965476"/>
          </a:xfrm>
          <a:prstGeom prst="rect">
            <a:avLst/>
          </a:prstGeom>
        </p:spPr>
        <p:txBody>
          <a:bodyPr vert="horz" lIns="51206" tIns="25603" rIns="51206" bIns="25603">
            <a:normAutofit/>
          </a:bodyPr>
          <a:lstStyle>
            <a:lvl1pPr marL="0" indent="0" algn="ctr">
              <a:buNone/>
              <a:defRPr sz="2800" b="1" i="0">
                <a:solidFill>
                  <a:schemeClr val="tx1"/>
                </a:solidFill>
                <a:latin typeface="Calibri"/>
                <a:cs typeface="Calibri"/>
              </a:defRPr>
            </a:lvl1pPr>
            <a:lvl2pPr marL="457196" indent="0">
              <a:buNone/>
              <a:defRPr/>
            </a:lvl2pPr>
            <a:lvl3pPr marL="914393" indent="0">
              <a:buNone/>
              <a:defRPr/>
            </a:lvl3pPr>
            <a:lvl4pPr marL="1371589" indent="0">
              <a:buNone/>
              <a:defRPr/>
            </a:lvl4pPr>
            <a:lvl5pPr marL="1828785" indent="0">
              <a:buNone/>
              <a:defRPr/>
            </a:lvl5pPr>
          </a:lstStyle>
          <a:p>
            <a:pPr lvl="0"/>
            <a:r>
              <a:rPr lang="en-US" dirty="0"/>
              <a:t>Headline</a:t>
            </a:r>
          </a:p>
        </p:txBody>
      </p:sp>
      <p:sp>
        <p:nvSpPr>
          <p:cNvPr id="22" name="Picture Placeholder 19"/>
          <p:cNvSpPr>
            <a:spLocks noGrp="1"/>
          </p:cNvSpPr>
          <p:nvPr>
            <p:ph type="pic" sz="quarter" idx="26"/>
          </p:nvPr>
        </p:nvSpPr>
        <p:spPr>
          <a:xfrm rot="5400000">
            <a:off x="3309420" y="3961936"/>
            <a:ext cx="269944" cy="499341"/>
          </a:xfrm>
          <a:prstGeom prst="rect">
            <a:avLst/>
          </a:prstGeom>
          <a:blipFill rotWithShape="1">
            <a:blip r:embed="rId2"/>
            <a:stretch>
              <a:fillRect/>
            </a:stretch>
          </a:blipFill>
        </p:spPr>
        <p:txBody>
          <a:bodyPr vert="horz" lIns="51206" tIns="25603" rIns="51206" bIns="25603"/>
          <a:lstStyle>
            <a:lvl1pPr>
              <a:defRPr sz="600" baseline="0">
                <a:solidFill>
                  <a:schemeClr val="tx1">
                    <a:alpha val="0"/>
                  </a:schemeClr>
                </a:solidFill>
              </a:defRPr>
            </a:lvl1pPr>
          </a:lstStyle>
          <a:p>
            <a:r>
              <a:rPr lang="en-US" dirty="0"/>
              <a:t>Click icon to add picture</a:t>
            </a:r>
          </a:p>
        </p:txBody>
      </p:sp>
      <p:sp>
        <p:nvSpPr>
          <p:cNvPr id="23" name="Rectangle 22"/>
          <p:cNvSpPr/>
          <p:nvPr userDrawn="1"/>
        </p:nvSpPr>
        <p:spPr>
          <a:xfrm>
            <a:off x="4618861" y="1565124"/>
            <a:ext cx="2133600" cy="5061105"/>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51206" tIns="0" rIns="51206" bIns="0" rtlCol="0" anchor="ctr"/>
          <a:lstStyle/>
          <a:p>
            <a:pPr algn="ctr"/>
            <a:endParaRPr lang="en-US" dirty="0"/>
          </a:p>
        </p:txBody>
      </p:sp>
      <p:sp>
        <p:nvSpPr>
          <p:cNvPr id="24" name="Text Placeholder 14"/>
          <p:cNvSpPr>
            <a:spLocks noGrp="1"/>
          </p:cNvSpPr>
          <p:nvPr>
            <p:ph type="body" sz="quarter" idx="27" hasCustomPrompt="1"/>
          </p:nvPr>
        </p:nvSpPr>
        <p:spPr>
          <a:xfrm>
            <a:off x="4622800" y="1856317"/>
            <a:ext cx="2123311" cy="1965476"/>
          </a:xfrm>
          <a:prstGeom prst="rect">
            <a:avLst/>
          </a:prstGeom>
        </p:spPr>
        <p:txBody>
          <a:bodyPr vert="horz" lIns="51206" tIns="25603" rIns="51206" bIns="25603">
            <a:normAutofit/>
          </a:bodyPr>
          <a:lstStyle>
            <a:lvl1pPr marL="0" indent="0" algn="ctr">
              <a:buNone/>
              <a:defRPr sz="2800" b="0" i="0">
                <a:solidFill>
                  <a:schemeClr val="tx1"/>
                </a:solidFill>
                <a:latin typeface="+mj-lt"/>
                <a:cs typeface="MiloOT-Bold"/>
              </a:defRPr>
            </a:lvl1pPr>
            <a:lvl2pPr marL="457196" indent="0">
              <a:buNone/>
              <a:defRPr/>
            </a:lvl2pPr>
            <a:lvl3pPr marL="914393" indent="0">
              <a:buNone/>
              <a:defRPr/>
            </a:lvl3pPr>
            <a:lvl4pPr marL="1371589" indent="0">
              <a:buNone/>
              <a:defRPr/>
            </a:lvl4pPr>
            <a:lvl5pPr marL="1828785" indent="0">
              <a:buNone/>
              <a:defRPr/>
            </a:lvl5pPr>
          </a:lstStyle>
          <a:p>
            <a:pPr lvl="0"/>
            <a:r>
              <a:rPr lang="en-US" dirty="0"/>
              <a:t>Headline</a:t>
            </a:r>
          </a:p>
        </p:txBody>
      </p:sp>
      <p:sp>
        <p:nvSpPr>
          <p:cNvPr id="26" name="Picture Placeholder 19"/>
          <p:cNvSpPr>
            <a:spLocks noGrp="1"/>
          </p:cNvSpPr>
          <p:nvPr>
            <p:ph type="pic" sz="quarter" idx="29"/>
          </p:nvPr>
        </p:nvSpPr>
        <p:spPr>
          <a:xfrm rot="5400000">
            <a:off x="5516996" y="3957810"/>
            <a:ext cx="261691" cy="499341"/>
          </a:xfrm>
          <a:prstGeom prst="rect">
            <a:avLst/>
          </a:prstGeom>
          <a:blipFill rotWithShape="1">
            <a:blip r:embed="rId2"/>
            <a:stretch>
              <a:fillRect/>
            </a:stretch>
          </a:blipFill>
        </p:spPr>
        <p:txBody>
          <a:bodyPr vert="horz" lIns="51206" tIns="25603" rIns="51206" bIns="25603"/>
          <a:lstStyle>
            <a:lvl1pPr>
              <a:defRPr sz="600" baseline="0">
                <a:solidFill>
                  <a:schemeClr val="tx1">
                    <a:alpha val="0"/>
                  </a:schemeClr>
                </a:solidFill>
              </a:defRPr>
            </a:lvl1pPr>
          </a:lstStyle>
          <a:p>
            <a:r>
              <a:rPr lang="en-US" dirty="0"/>
              <a:t>Click icon to add picture</a:t>
            </a:r>
          </a:p>
        </p:txBody>
      </p:sp>
      <p:sp>
        <p:nvSpPr>
          <p:cNvPr id="27" name="Rectangle 26"/>
          <p:cNvSpPr/>
          <p:nvPr userDrawn="1"/>
        </p:nvSpPr>
        <p:spPr>
          <a:xfrm>
            <a:off x="6820807" y="1565124"/>
            <a:ext cx="2133600" cy="5061105"/>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51206" tIns="0" rIns="51206" bIns="0" rtlCol="0" anchor="ctr"/>
          <a:lstStyle/>
          <a:p>
            <a:pPr algn="ctr"/>
            <a:endParaRPr lang="en-US" dirty="0"/>
          </a:p>
        </p:txBody>
      </p:sp>
      <p:sp>
        <p:nvSpPr>
          <p:cNvPr id="28" name="Text Placeholder 14"/>
          <p:cNvSpPr>
            <a:spLocks noGrp="1"/>
          </p:cNvSpPr>
          <p:nvPr>
            <p:ph type="body" sz="quarter" idx="30" hasCustomPrompt="1"/>
          </p:nvPr>
        </p:nvSpPr>
        <p:spPr>
          <a:xfrm>
            <a:off x="6824746" y="1856317"/>
            <a:ext cx="2123311" cy="1965476"/>
          </a:xfrm>
          <a:prstGeom prst="rect">
            <a:avLst/>
          </a:prstGeom>
        </p:spPr>
        <p:txBody>
          <a:bodyPr vert="horz" lIns="51206" tIns="25603" rIns="51206" bIns="25603">
            <a:normAutofit/>
          </a:bodyPr>
          <a:lstStyle>
            <a:lvl1pPr marL="0" indent="0" algn="ctr">
              <a:buNone/>
              <a:defRPr sz="2800" b="0" i="0">
                <a:solidFill>
                  <a:schemeClr val="tx1"/>
                </a:solidFill>
                <a:latin typeface="+mj-lt"/>
                <a:cs typeface="MiloOT-Bold"/>
              </a:defRPr>
            </a:lvl1pPr>
            <a:lvl2pPr marL="457196" indent="0">
              <a:buNone/>
              <a:defRPr/>
            </a:lvl2pPr>
            <a:lvl3pPr marL="914393" indent="0">
              <a:buNone/>
              <a:defRPr/>
            </a:lvl3pPr>
            <a:lvl4pPr marL="1371589" indent="0">
              <a:buNone/>
              <a:defRPr/>
            </a:lvl4pPr>
            <a:lvl5pPr marL="1828785" indent="0">
              <a:buNone/>
              <a:defRPr/>
            </a:lvl5pPr>
          </a:lstStyle>
          <a:p>
            <a:pPr lvl="0"/>
            <a:r>
              <a:rPr lang="en-US" dirty="0"/>
              <a:t>Headline</a:t>
            </a:r>
          </a:p>
        </p:txBody>
      </p:sp>
      <p:sp>
        <p:nvSpPr>
          <p:cNvPr id="30" name="Picture Placeholder 19"/>
          <p:cNvSpPr>
            <a:spLocks noGrp="1"/>
          </p:cNvSpPr>
          <p:nvPr>
            <p:ph type="pic" sz="quarter" idx="32"/>
          </p:nvPr>
        </p:nvSpPr>
        <p:spPr>
          <a:xfrm rot="5400000">
            <a:off x="7714817" y="3961935"/>
            <a:ext cx="269942" cy="499341"/>
          </a:xfrm>
          <a:prstGeom prst="rect">
            <a:avLst/>
          </a:prstGeom>
          <a:blipFill rotWithShape="1">
            <a:blip r:embed="rId2"/>
            <a:stretch>
              <a:fillRect/>
            </a:stretch>
          </a:blipFill>
        </p:spPr>
        <p:txBody>
          <a:bodyPr vert="horz" lIns="51206" tIns="25603" rIns="51206" bIns="25603"/>
          <a:lstStyle>
            <a:lvl1pPr>
              <a:defRPr sz="600" baseline="0">
                <a:solidFill>
                  <a:schemeClr val="tx1">
                    <a:alpha val="0"/>
                  </a:schemeClr>
                </a:solidFill>
              </a:defRPr>
            </a:lvl1pPr>
          </a:lstStyle>
          <a:p>
            <a:r>
              <a:rPr lang="en-US" dirty="0"/>
              <a:t>Click icon to add picture</a:t>
            </a:r>
          </a:p>
        </p:txBody>
      </p:sp>
      <p:sp>
        <p:nvSpPr>
          <p:cNvPr id="31" name="Text Placeholder 2"/>
          <p:cNvSpPr>
            <a:spLocks noGrp="1"/>
          </p:cNvSpPr>
          <p:nvPr>
            <p:ph type="body" sz="quarter" idx="33" hasCustomPrompt="1"/>
          </p:nvPr>
        </p:nvSpPr>
        <p:spPr>
          <a:xfrm>
            <a:off x="1527175" y="296338"/>
            <a:ext cx="2860098" cy="804323"/>
          </a:xfrm>
          <a:prstGeom prst="rect">
            <a:avLst/>
          </a:prstGeom>
        </p:spPr>
        <p:txBody>
          <a:bodyPr vert="horz" lIns="0" tIns="0" rIns="0" bIns="0" anchor="ctr" anchorCtr="0">
            <a:spAutoFit/>
          </a:bodyPr>
          <a:lstStyle>
            <a:lvl1pPr marL="0" indent="0">
              <a:lnSpc>
                <a:spcPct val="80000"/>
              </a:lnSpc>
              <a:spcBef>
                <a:spcPts val="0"/>
              </a:spcBef>
              <a:buNone/>
              <a:defRPr b="1" i="0" baseline="0">
                <a:solidFill>
                  <a:schemeClr val="bg1"/>
                </a:solidFill>
                <a:latin typeface="Calibri"/>
                <a:cs typeface="Calibri"/>
              </a:defRPr>
            </a:lvl1pPr>
            <a:lvl2pPr marL="457196" indent="0">
              <a:spcBef>
                <a:spcPts val="0"/>
              </a:spcBef>
              <a:buNone/>
              <a:defRPr baseline="0">
                <a:solidFill>
                  <a:srgbClr val="0B224B"/>
                </a:solidFill>
                <a:latin typeface="+mj-lt"/>
              </a:defRPr>
            </a:lvl2pPr>
            <a:lvl3pPr marL="914393" indent="0">
              <a:spcBef>
                <a:spcPts val="0"/>
              </a:spcBef>
              <a:buNone/>
              <a:defRPr baseline="0">
                <a:solidFill>
                  <a:srgbClr val="0B224B"/>
                </a:solidFill>
                <a:latin typeface="+mj-lt"/>
              </a:defRPr>
            </a:lvl3pPr>
            <a:lvl4pPr marL="1371589" indent="0">
              <a:spcBef>
                <a:spcPts val="0"/>
              </a:spcBef>
              <a:buNone/>
              <a:defRPr baseline="0">
                <a:solidFill>
                  <a:srgbClr val="0B224B"/>
                </a:solidFill>
                <a:latin typeface="+mj-lt"/>
              </a:defRPr>
            </a:lvl4pPr>
            <a:lvl5pPr marL="1828785" indent="0">
              <a:spcBef>
                <a:spcPts val="0"/>
              </a:spcBef>
              <a:buNone/>
              <a:defRPr baseline="0">
                <a:solidFill>
                  <a:srgbClr val="0B224B"/>
                </a:solidFill>
                <a:latin typeface="+mj-lt"/>
              </a:defRPr>
            </a:lvl5pPr>
          </a:lstStyle>
          <a:p>
            <a:pPr lvl="0"/>
            <a:r>
              <a:rPr lang="en-US" dirty="0"/>
              <a:t>KEY GOALS AND STRATEGIES</a:t>
            </a:r>
          </a:p>
        </p:txBody>
      </p:sp>
      <p:sp>
        <p:nvSpPr>
          <p:cNvPr id="3" name="Text Placeholder 2"/>
          <p:cNvSpPr>
            <a:spLocks noGrp="1"/>
          </p:cNvSpPr>
          <p:nvPr>
            <p:ph type="body" sz="quarter" idx="34" hasCustomPrompt="1"/>
          </p:nvPr>
        </p:nvSpPr>
        <p:spPr>
          <a:xfrm>
            <a:off x="205582" y="4628092"/>
            <a:ext cx="2127250" cy="1998133"/>
          </a:xfrm>
          <a:prstGeom prst="rect">
            <a:avLst/>
          </a:prstGeom>
        </p:spPr>
        <p:txBody>
          <a:bodyPr vert="horz" lIns="51206" tIns="25603" rIns="51206" bIns="25603">
            <a:normAutofit/>
          </a:bodyPr>
          <a:lstStyle>
            <a:lvl1pPr marL="256032" indent="-168981">
              <a:spcBef>
                <a:spcPts val="672"/>
              </a:spcBef>
              <a:buFont typeface="Arial"/>
              <a:buChar char="•"/>
              <a:defRPr sz="2200" b="0" i="0" baseline="0">
                <a:solidFill>
                  <a:schemeClr val="tx1"/>
                </a:solidFill>
                <a:latin typeface="Calibri"/>
                <a:cs typeface="Calibri"/>
              </a:defRPr>
            </a:lvl1pPr>
            <a:lvl2pPr marL="457196" indent="0">
              <a:buNone/>
              <a:defRPr/>
            </a:lvl2pPr>
            <a:lvl3pPr marL="914393" indent="0">
              <a:buNone/>
              <a:defRPr/>
            </a:lvl3pPr>
            <a:lvl4pPr marL="1371589" indent="0">
              <a:buNone/>
              <a:defRPr/>
            </a:lvl4pPr>
            <a:lvl5pPr marL="1828785" indent="0">
              <a:buNone/>
              <a:defRPr/>
            </a:lvl5pPr>
          </a:lstStyle>
          <a:p>
            <a:pPr lvl="0"/>
            <a:r>
              <a:rPr lang="en-US" dirty="0"/>
              <a:t>Bullet</a:t>
            </a:r>
          </a:p>
        </p:txBody>
      </p:sp>
      <p:sp>
        <p:nvSpPr>
          <p:cNvPr id="32" name="Text Placeholder 2"/>
          <p:cNvSpPr>
            <a:spLocks noGrp="1"/>
          </p:cNvSpPr>
          <p:nvPr>
            <p:ph type="body" sz="quarter" idx="35" hasCustomPrompt="1"/>
          </p:nvPr>
        </p:nvSpPr>
        <p:spPr>
          <a:xfrm>
            <a:off x="2417215" y="4628509"/>
            <a:ext cx="2127250" cy="1998133"/>
          </a:xfrm>
          <a:prstGeom prst="rect">
            <a:avLst/>
          </a:prstGeom>
        </p:spPr>
        <p:txBody>
          <a:bodyPr vert="horz" lIns="51206" tIns="25603" rIns="51206" bIns="25603">
            <a:normAutofit/>
          </a:bodyPr>
          <a:lstStyle>
            <a:lvl1pPr marL="256032" indent="-168981">
              <a:spcBef>
                <a:spcPts val="672"/>
              </a:spcBef>
              <a:buFont typeface="Arial"/>
              <a:buChar char="•"/>
              <a:defRPr sz="2200" b="0" i="0" baseline="0">
                <a:solidFill>
                  <a:schemeClr val="tx1"/>
                </a:solidFill>
                <a:latin typeface="Calibri"/>
                <a:cs typeface="Calibri"/>
              </a:defRPr>
            </a:lvl1pPr>
            <a:lvl2pPr marL="457196" indent="0">
              <a:buNone/>
              <a:defRPr/>
            </a:lvl2pPr>
            <a:lvl3pPr marL="914393" indent="0">
              <a:buNone/>
              <a:defRPr/>
            </a:lvl3pPr>
            <a:lvl4pPr marL="1371589" indent="0">
              <a:buNone/>
              <a:defRPr/>
            </a:lvl4pPr>
            <a:lvl5pPr marL="1828785" indent="0">
              <a:buNone/>
              <a:defRPr/>
            </a:lvl5pPr>
          </a:lstStyle>
          <a:p>
            <a:pPr lvl="0"/>
            <a:r>
              <a:rPr lang="en-US" dirty="0"/>
              <a:t>Bullet</a:t>
            </a:r>
          </a:p>
        </p:txBody>
      </p:sp>
      <p:sp>
        <p:nvSpPr>
          <p:cNvPr id="33" name="Text Placeholder 2"/>
          <p:cNvSpPr>
            <a:spLocks noGrp="1"/>
          </p:cNvSpPr>
          <p:nvPr>
            <p:ph type="body" sz="quarter" idx="36" hasCustomPrompt="1"/>
          </p:nvPr>
        </p:nvSpPr>
        <p:spPr>
          <a:xfrm>
            <a:off x="4625211" y="4628509"/>
            <a:ext cx="2127250" cy="1998133"/>
          </a:xfrm>
          <a:prstGeom prst="rect">
            <a:avLst/>
          </a:prstGeom>
        </p:spPr>
        <p:txBody>
          <a:bodyPr vert="horz" lIns="51206" tIns="25603" rIns="51206" bIns="25603">
            <a:normAutofit/>
          </a:bodyPr>
          <a:lstStyle>
            <a:lvl1pPr marL="256032" indent="-168981">
              <a:spcBef>
                <a:spcPts val="672"/>
              </a:spcBef>
              <a:buFont typeface="Arial"/>
              <a:buChar char="•"/>
              <a:defRPr sz="2200" b="0" i="0" baseline="0">
                <a:solidFill>
                  <a:schemeClr val="tx1"/>
                </a:solidFill>
                <a:latin typeface="Calibri"/>
                <a:cs typeface="Calibri"/>
              </a:defRPr>
            </a:lvl1pPr>
            <a:lvl2pPr marL="457196" indent="0">
              <a:buNone/>
              <a:defRPr/>
            </a:lvl2pPr>
            <a:lvl3pPr marL="914393" indent="0">
              <a:buNone/>
              <a:defRPr/>
            </a:lvl3pPr>
            <a:lvl4pPr marL="1371589" indent="0">
              <a:buNone/>
              <a:defRPr/>
            </a:lvl4pPr>
            <a:lvl5pPr marL="1828785" indent="0">
              <a:buNone/>
              <a:defRPr/>
            </a:lvl5pPr>
          </a:lstStyle>
          <a:p>
            <a:pPr lvl="0"/>
            <a:r>
              <a:rPr lang="en-US" dirty="0"/>
              <a:t>Bullet</a:t>
            </a:r>
          </a:p>
        </p:txBody>
      </p:sp>
      <p:sp>
        <p:nvSpPr>
          <p:cNvPr id="34" name="Text Placeholder 2"/>
          <p:cNvSpPr>
            <a:spLocks noGrp="1"/>
          </p:cNvSpPr>
          <p:nvPr>
            <p:ph type="body" sz="quarter" idx="37" hasCustomPrompt="1"/>
          </p:nvPr>
        </p:nvSpPr>
        <p:spPr>
          <a:xfrm>
            <a:off x="6827157" y="4619626"/>
            <a:ext cx="2127250" cy="1998133"/>
          </a:xfrm>
          <a:prstGeom prst="rect">
            <a:avLst/>
          </a:prstGeom>
        </p:spPr>
        <p:txBody>
          <a:bodyPr vert="horz" lIns="51206" tIns="25603" rIns="51206" bIns="25603">
            <a:normAutofit/>
          </a:bodyPr>
          <a:lstStyle>
            <a:lvl1pPr marL="256032" indent="-168981">
              <a:spcBef>
                <a:spcPts val="672"/>
              </a:spcBef>
              <a:buFont typeface="Arial"/>
              <a:buChar char="•"/>
              <a:defRPr sz="2200" baseline="0">
                <a:solidFill>
                  <a:schemeClr val="tx1"/>
                </a:solidFill>
                <a:latin typeface="Calibri"/>
                <a:cs typeface="Calibri"/>
              </a:defRPr>
            </a:lvl1pPr>
            <a:lvl2pPr marL="457196" indent="0">
              <a:buNone/>
              <a:defRPr/>
            </a:lvl2pPr>
            <a:lvl3pPr marL="914393" indent="0">
              <a:buNone/>
              <a:defRPr/>
            </a:lvl3pPr>
            <a:lvl4pPr marL="1371589" indent="0">
              <a:buNone/>
              <a:defRPr/>
            </a:lvl4pPr>
            <a:lvl5pPr marL="1828785" indent="0">
              <a:buNone/>
              <a:defRPr/>
            </a:lvl5pPr>
          </a:lstStyle>
          <a:p>
            <a:pPr lvl="0"/>
            <a:r>
              <a:rPr lang="en-US" dirty="0"/>
              <a:t>Bullet</a:t>
            </a:r>
          </a:p>
        </p:txBody>
      </p:sp>
      <p:sp>
        <p:nvSpPr>
          <p:cNvPr id="9" name="Picture Placeholder 8"/>
          <p:cNvSpPr>
            <a:spLocks noGrp="1"/>
          </p:cNvSpPr>
          <p:nvPr userDrawn="1">
            <p:ph type="pic" sz="quarter" idx="11" hasCustomPrompt="1"/>
          </p:nvPr>
        </p:nvSpPr>
        <p:spPr>
          <a:xfrm>
            <a:off x="234157" y="273050"/>
            <a:ext cx="1131094" cy="821267"/>
          </a:xfrm>
          <a:prstGeom prst="rect">
            <a:avLst/>
          </a:prstGeom>
        </p:spPr>
        <p:txBody>
          <a:bodyPr vert="horz" lIns="51206" tIns="25603" rIns="51206" bIns="25603"/>
          <a:lstStyle>
            <a:lvl1pPr marL="0" indent="0">
              <a:buFontTx/>
              <a:buNone/>
              <a:defRPr sz="1000" b="0" i="0">
                <a:latin typeface="Calibri"/>
                <a:cs typeface="Calibri"/>
              </a:defRPr>
            </a:lvl1pPr>
          </a:lstStyle>
          <a:p>
            <a:r>
              <a:rPr lang="en-US" dirty="0"/>
              <a:t>Icon</a:t>
            </a:r>
          </a:p>
        </p:txBody>
      </p:sp>
    </p:spTree>
    <p:extLst>
      <p:ext uri="{BB962C8B-B14F-4D97-AF65-F5344CB8AC3E}">
        <p14:creationId xmlns:p14="http://schemas.microsoft.com/office/powerpoint/2010/main" val="408949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TITLE PAGE_FULL IMAGE">
    <p:spTree>
      <p:nvGrpSpPr>
        <p:cNvPr id="1" name=""/>
        <p:cNvGrpSpPr/>
        <p:nvPr/>
      </p:nvGrpSpPr>
      <p:grpSpPr>
        <a:xfrm>
          <a:off x="0" y="0"/>
          <a:ext cx="0" cy="0"/>
          <a:chOff x="0" y="0"/>
          <a:chExt cx="0" cy="0"/>
        </a:xfrm>
      </p:grpSpPr>
      <p:sp>
        <p:nvSpPr>
          <p:cNvPr id="5" name="Picture Placeholder 18"/>
          <p:cNvSpPr>
            <a:spLocks noGrp="1"/>
          </p:cNvSpPr>
          <p:nvPr>
            <p:ph type="pic" sz="quarter" idx="12" hasCustomPrompt="1"/>
          </p:nvPr>
        </p:nvSpPr>
        <p:spPr>
          <a:xfrm>
            <a:off x="0" y="0"/>
            <a:ext cx="9144000" cy="6858000"/>
          </a:xfrm>
          <a:prstGeom prst="rect">
            <a:avLst/>
          </a:prstGeom>
          <a:pattFill prst="lgCheck">
            <a:fgClr>
              <a:schemeClr val="accent6">
                <a:lumMod val="60000"/>
                <a:lumOff val="40000"/>
              </a:schemeClr>
            </a:fgClr>
            <a:bgClr>
              <a:prstClr val="white"/>
            </a:bgClr>
          </a:pattFill>
        </p:spPr>
        <p:txBody>
          <a:bodyPr vert="horz" lIns="7955280" tIns="332842" rIns="51206" bIns="25603" anchor="t" anchorCtr="0"/>
          <a:lstStyle>
            <a:lvl1pPr marL="0" indent="0" algn="l">
              <a:buNone/>
              <a:defRPr sz="1500" b="0" i="0">
                <a:solidFill>
                  <a:schemeClr val="accent5">
                    <a:lumMod val="75000"/>
                  </a:schemeClr>
                </a:solidFill>
                <a:latin typeface="Calibri"/>
                <a:cs typeface="Calibri"/>
              </a:defRPr>
            </a:lvl1pPr>
          </a:lstStyle>
          <a:p>
            <a:r>
              <a:rPr lang="en-US" dirty="0"/>
              <a:t>Background Image</a:t>
            </a:r>
          </a:p>
        </p:txBody>
      </p:sp>
      <p:sp>
        <p:nvSpPr>
          <p:cNvPr id="10" name="Picture Placeholder 9"/>
          <p:cNvSpPr>
            <a:spLocks noGrp="1"/>
          </p:cNvSpPr>
          <p:nvPr>
            <p:ph type="pic" sz="quarter" idx="31"/>
          </p:nvPr>
        </p:nvSpPr>
        <p:spPr>
          <a:xfrm>
            <a:off x="1952" y="0"/>
            <a:ext cx="3540555" cy="6858000"/>
          </a:xfrm>
          <a:prstGeom prst="rect">
            <a:avLst/>
          </a:prstGeom>
          <a:blipFill rotWithShape="1">
            <a:blip r:embed="rId2"/>
            <a:stretch>
              <a:fillRect/>
            </a:stretch>
          </a:blipFill>
        </p:spPr>
        <p:txBody>
          <a:bodyPr vert="horz" lIns="51206" tIns="25603" rIns="51206" bIns="25603"/>
          <a:lstStyle>
            <a:lvl1pPr marL="0" indent="0">
              <a:buNone/>
              <a:defRPr>
                <a:solidFill>
                  <a:schemeClr val="tx1">
                    <a:alpha val="0"/>
                  </a:schemeClr>
                </a:solidFill>
              </a:defRPr>
            </a:lvl1pPr>
          </a:lstStyle>
          <a:p>
            <a:r>
              <a:rPr lang="en-US" dirty="0"/>
              <a:t>Click icon to add picture</a:t>
            </a:r>
          </a:p>
        </p:txBody>
      </p:sp>
      <p:sp>
        <p:nvSpPr>
          <p:cNvPr id="13" name="Picture Placeholder 22"/>
          <p:cNvSpPr>
            <a:spLocks noGrp="1"/>
          </p:cNvSpPr>
          <p:nvPr>
            <p:ph type="pic" sz="quarter" idx="15" hasCustomPrompt="1"/>
          </p:nvPr>
        </p:nvSpPr>
        <p:spPr>
          <a:xfrm rot="10800000" flipV="1">
            <a:off x="403225" y="5891573"/>
            <a:ext cx="2148840" cy="42672"/>
          </a:xfrm>
          <a:prstGeom prst="rect">
            <a:avLst/>
          </a:prstGeom>
          <a:blipFill rotWithShape="1">
            <a:blip r:embed="rId3"/>
            <a:stretch>
              <a:fillRect/>
            </a:stretch>
          </a:blipFill>
        </p:spPr>
        <p:txBody>
          <a:bodyPr vert="horz" lIns="0" tIns="0" rIns="0" bIns="0"/>
          <a:lstStyle>
            <a:lvl1pPr marL="0" indent="0">
              <a:spcBef>
                <a:spcPts val="0"/>
              </a:spcBef>
              <a:buNone/>
              <a:defRPr sz="1000" baseline="0">
                <a:solidFill>
                  <a:schemeClr val="bg1">
                    <a:alpha val="0"/>
                  </a:schemeClr>
                </a:solidFill>
                <a:latin typeface=""/>
              </a:defRPr>
            </a:lvl1pPr>
          </a:lstStyle>
          <a:p>
            <a:r>
              <a:rPr lang="en-US" dirty="0"/>
              <a:t>Accent bar</a:t>
            </a:r>
          </a:p>
        </p:txBody>
      </p:sp>
      <p:sp>
        <p:nvSpPr>
          <p:cNvPr id="14" name="Picture Placeholder 22"/>
          <p:cNvSpPr>
            <a:spLocks noGrp="1"/>
          </p:cNvSpPr>
          <p:nvPr>
            <p:ph type="pic" sz="quarter" idx="16" hasCustomPrompt="1"/>
          </p:nvPr>
        </p:nvSpPr>
        <p:spPr>
          <a:xfrm rot="10800000" flipV="1">
            <a:off x="406111" y="2291141"/>
            <a:ext cx="2148840" cy="42672"/>
          </a:xfrm>
          <a:prstGeom prst="rect">
            <a:avLst/>
          </a:prstGeom>
          <a:blipFill rotWithShape="1">
            <a:blip r:embed="rId3"/>
            <a:stretch>
              <a:fillRect/>
            </a:stretch>
          </a:blipFill>
        </p:spPr>
        <p:txBody>
          <a:bodyPr vert="horz" lIns="0" tIns="0" rIns="0" bIns="0"/>
          <a:lstStyle>
            <a:lvl1pPr marL="0" indent="0">
              <a:spcBef>
                <a:spcPts val="0"/>
              </a:spcBef>
              <a:buNone/>
              <a:defRPr sz="1000" baseline="0">
                <a:solidFill>
                  <a:schemeClr val="bg1">
                    <a:alpha val="0"/>
                  </a:schemeClr>
                </a:solidFill>
                <a:latin typeface=""/>
              </a:defRPr>
            </a:lvl1pPr>
          </a:lstStyle>
          <a:p>
            <a:r>
              <a:rPr lang="en-US" dirty="0"/>
              <a:t>Accent bar</a:t>
            </a:r>
          </a:p>
        </p:txBody>
      </p:sp>
      <p:sp>
        <p:nvSpPr>
          <p:cNvPr id="15" name="Text Placeholder 13"/>
          <p:cNvSpPr>
            <a:spLocks noGrp="1"/>
          </p:cNvSpPr>
          <p:nvPr>
            <p:ph type="body" sz="quarter" idx="17" hasCustomPrompt="1"/>
          </p:nvPr>
        </p:nvSpPr>
        <p:spPr>
          <a:xfrm>
            <a:off x="403225" y="2333625"/>
            <a:ext cx="2995893" cy="2407708"/>
          </a:xfrm>
          <a:prstGeom prst="rect">
            <a:avLst/>
          </a:prstGeom>
        </p:spPr>
        <p:txBody>
          <a:bodyPr vert="horz" lIns="51206" tIns="25603" rIns="51206" bIns="25603">
            <a:normAutofit/>
          </a:bodyPr>
          <a:lstStyle>
            <a:lvl1pPr marL="0" indent="0">
              <a:buNone/>
              <a:defRPr sz="2800" b="1" i="0">
                <a:solidFill>
                  <a:schemeClr val="bg1"/>
                </a:solidFill>
                <a:effectLst>
                  <a:outerShdw blurRad="50800" dist="38100" dir="2700000" algn="tl" rotWithShape="0">
                    <a:srgbClr val="000000">
                      <a:alpha val="43000"/>
                    </a:srgbClr>
                  </a:outerShdw>
                </a:effectLst>
                <a:latin typeface="Calibri"/>
                <a:cs typeface="Calibri"/>
              </a:defRPr>
            </a:lvl1pPr>
            <a:lvl2pPr marL="457196" indent="0">
              <a:buNone/>
              <a:defRPr b="0" i="0">
                <a:latin typeface="MiloOT-Xbold"/>
                <a:cs typeface="MiloOT-Xbold"/>
              </a:defRPr>
            </a:lvl2pPr>
            <a:lvl3pPr marL="914393" indent="0">
              <a:buNone/>
              <a:defRPr b="0" i="0">
                <a:latin typeface="MiloOT-Xbold"/>
                <a:cs typeface="MiloOT-Xbold"/>
              </a:defRPr>
            </a:lvl3pPr>
            <a:lvl4pPr marL="1371589" indent="0">
              <a:buNone/>
              <a:defRPr b="0" i="0">
                <a:latin typeface="MiloOT-Xbold"/>
                <a:cs typeface="MiloOT-Xbold"/>
              </a:defRPr>
            </a:lvl4pPr>
            <a:lvl5pPr marL="1828785" indent="0">
              <a:buNone/>
              <a:defRPr b="0" i="0">
                <a:latin typeface="MiloOT-Xbold"/>
                <a:cs typeface="MiloOT-Xbold"/>
              </a:defRPr>
            </a:lvl5pPr>
          </a:lstStyle>
          <a:p>
            <a:pPr lvl="0"/>
            <a:r>
              <a:rPr lang="en-US" dirty="0"/>
              <a:t>VIDEO </a:t>
            </a:r>
            <a:br>
              <a:rPr lang="en-US" dirty="0"/>
            </a:br>
            <a:r>
              <a:rPr lang="en-US" dirty="0"/>
              <a:t>TITLE PLACE</a:t>
            </a:r>
            <a:br>
              <a:rPr lang="en-US" dirty="0"/>
            </a:br>
            <a:r>
              <a:rPr lang="en-US" dirty="0"/>
              <a:t>HERE</a:t>
            </a:r>
          </a:p>
        </p:txBody>
      </p:sp>
      <p:sp>
        <p:nvSpPr>
          <p:cNvPr id="21" name="Picture Placeholder 20"/>
          <p:cNvSpPr>
            <a:spLocks noGrp="1"/>
          </p:cNvSpPr>
          <p:nvPr>
            <p:ph type="pic" sz="quarter" idx="18"/>
          </p:nvPr>
        </p:nvSpPr>
        <p:spPr>
          <a:xfrm>
            <a:off x="406401" y="4943028"/>
            <a:ext cx="782782" cy="683064"/>
          </a:xfrm>
          <a:prstGeom prst="rect">
            <a:avLst/>
          </a:prstGeom>
          <a:blipFill rotWithShape="1">
            <a:blip r:embed="rId4"/>
            <a:stretch>
              <a:fillRect/>
            </a:stretch>
          </a:blipFill>
        </p:spPr>
        <p:txBody>
          <a:bodyPr vert="horz" lIns="51206" tIns="25603" rIns="51206" bIns="25603" anchor="ctr" anchorCtr="1"/>
          <a:lstStyle>
            <a:lvl1pPr marL="0" indent="0">
              <a:buNone/>
              <a:defRPr sz="1200" baseline="0">
                <a:noFill/>
                <a:latin typeface="MiloOT"/>
              </a:defRPr>
            </a:lvl1pPr>
          </a:lstStyle>
          <a:p>
            <a:r>
              <a:rPr lang="en-US" dirty="0"/>
              <a:t>Click icon to add picture</a:t>
            </a:r>
          </a:p>
        </p:txBody>
      </p:sp>
      <p:sp>
        <p:nvSpPr>
          <p:cNvPr id="9" name="Picture Placeholder 8"/>
          <p:cNvSpPr>
            <a:spLocks noGrp="1"/>
          </p:cNvSpPr>
          <p:nvPr>
            <p:ph type="pic" sz="quarter" idx="11" hasCustomPrompt="1"/>
          </p:nvPr>
        </p:nvSpPr>
        <p:spPr>
          <a:xfrm>
            <a:off x="234157" y="273050"/>
            <a:ext cx="1124744" cy="821267"/>
          </a:xfrm>
          <a:prstGeom prst="rect">
            <a:avLst/>
          </a:prstGeom>
        </p:spPr>
        <p:txBody>
          <a:bodyPr vert="horz" lIns="51206" tIns="25603" rIns="51206" bIns="25603"/>
          <a:lstStyle>
            <a:lvl1pPr marL="0" indent="0">
              <a:buFontTx/>
              <a:buNone/>
              <a:defRPr sz="1000">
                <a:latin typeface="Arial"/>
                <a:cs typeface="Arial"/>
              </a:defRPr>
            </a:lvl1pPr>
          </a:lstStyle>
          <a:p>
            <a:r>
              <a:rPr lang="en-US" dirty="0"/>
              <a:t>Icon/logo</a:t>
            </a:r>
          </a:p>
        </p:txBody>
      </p:sp>
    </p:spTree>
    <p:extLst>
      <p:ext uri="{BB962C8B-B14F-4D97-AF65-F5344CB8AC3E}">
        <p14:creationId xmlns:p14="http://schemas.microsoft.com/office/powerpoint/2010/main" val="417621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TITLE PAGE_with tex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0" y="0"/>
            <a:ext cx="3550444" cy="6858000"/>
          </a:xfrm>
          <a:prstGeom prst="rect">
            <a:avLst/>
          </a:prstGeom>
          <a:pattFill prst="lgCheck">
            <a:fgClr>
              <a:schemeClr val="accent6">
                <a:lumMod val="60000"/>
                <a:lumOff val="40000"/>
              </a:schemeClr>
            </a:fgClr>
            <a:bgClr>
              <a:prstClr val="white"/>
            </a:bgClr>
          </a:pattFill>
        </p:spPr>
        <p:txBody>
          <a:bodyPr vert="horz" lIns="1997050" tIns="332842" rIns="51206" bIns="25603" anchor="t" anchorCtr="0"/>
          <a:lstStyle>
            <a:lvl1pPr marL="0" indent="0" algn="l">
              <a:spcBef>
                <a:spcPts val="0"/>
              </a:spcBef>
              <a:buNone/>
              <a:defRPr sz="1500" b="0" i="0">
                <a:solidFill>
                  <a:schemeClr val="accent5">
                    <a:lumMod val="75000"/>
                  </a:schemeClr>
                </a:solidFill>
                <a:latin typeface="Calibri"/>
                <a:cs typeface="Calibri"/>
              </a:defRPr>
            </a:lvl1pPr>
          </a:lstStyle>
          <a:p>
            <a:r>
              <a:rPr lang="en-US" dirty="0"/>
              <a:t>Background Image</a:t>
            </a:r>
          </a:p>
        </p:txBody>
      </p:sp>
      <p:sp>
        <p:nvSpPr>
          <p:cNvPr id="14" name="Picture Placeholder 9"/>
          <p:cNvSpPr>
            <a:spLocks noGrp="1"/>
          </p:cNvSpPr>
          <p:nvPr>
            <p:ph type="pic" sz="quarter" idx="31"/>
          </p:nvPr>
        </p:nvSpPr>
        <p:spPr>
          <a:xfrm>
            <a:off x="0" y="0"/>
            <a:ext cx="3542507" cy="6858000"/>
          </a:xfrm>
          <a:prstGeom prst="rect">
            <a:avLst/>
          </a:prstGeom>
          <a:blipFill rotWithShape="1">
            <a:blip r:embed="rId2"/>
            <a:stretch>
              <a:fillRect/>
            </a:stretch>
          </a:blipFill>
        </p:spPr>
        <p:txBody>
          <a:bodyPr vert="horz" lIns="51206" tIns="25603" rIns="51206" bIns="25603"/>
          <a:lstStyle>
            <a:lvl1pPr marL="0" indent="0">
              <a:buNone/>
              <a:defRPr>
                <a:solidFill>
                  <a:schemeClr val="tx1">
                    <a:alpha val="0"/>
                  </a:schemeClr>
                </a:solidFill>
              </a:defRPr>
            </a:lvl1pPr>
          </a:lstStyle>
          <a:p>
            <a:r>
              <a:rPr lang="en-US" dirty="0"/>
              <a:t>Click icon to add picture</a:t>
            </a:r>
          </a:p>
        </p:txBody>
      </p:sp>
      <p:sp>
        <p:nvSpPr>
          <p:cNvPr id="7" name="Picture Placeholder 22"/>
          <p:cNvSpPr>
            <a:spLocks noGrp="1"/>
          </p:cNvSpPr>
          <p:nvPr>
            <p:ph type="pic" sz="quarter" idx="15" hasCustomPrompt="1"/>
          </p:nvPr>
        </p:nvSpPr>
        <p:spPr>
          <a:xfrm rot="10800000" flipV="1">
            <a:off x="406111" y="4741484"/>
            <a:ext cx="2148840" cy="42672"/>
          </a:xfrm>
          <a:prstGeom prst="rect">
            <a:avLst/>
          </a:prstGeom>
          <a:blipFill rotWithShape="1">
            <a:blip r:embed="rId3"/>
            <a:stretch>
              <a:fillRect/>
            </a:stretch>
          </a:blipFill>
        </p:spPr>
        <p:txBody>
          <a:bodyPr vert="horz" lIns="0" tIns="0" rIns="0" bIns="0"/>
          <a:lstStyle>
            <a:lvl1pPr marL="0" indent="0">
              <a:spcBef>
                <a:spcPts val="0"/>
              </a:spcBef>
              <a:buNone/>
              <a:defRPr sz="1000" baseline="0">
                <a:solidFill>
                  <a:schemeClr val="bg1">
                    <a:alpha val="0"/>
                  </a:schemeClr>
                </a:solidFill>
                <a:latin typeface=""/>
              </a:defRPr>
            </a:lvl1pPr>
          </a:lstStyle>
          <a:p>
            <a:r>
              <a:rPr lang="en-US" dirty="0"/>
              <a:t>Accent bar</a:t>
            </a:r>
          </a:p>
        </p:txBody>
      </p:sp>
      <p:sp>
        <p:nvSpPr>
          <p:cNvPr id="8" name="Picture Placeholder 22"/>
          <p:cNvSpPr>
            <a:spLocks noGrp="1"/>
          </p:cNvSpPr>
          <p:nvPr>
            <p:ph type="pic" sz="quarter" idx="16" hasCustomPrompt="1"/>
          </p:nvPr>
        </p:nvSpPr>
        <p:spPr>
          <a:xfrm rot="10800000" flipV="1">
            <a:off x="406111" y="2291141"/>
            <a:ext cx="2148840" cy="42672"/>
          </a:xfrm>
          <a:prstGeom prst="rect">
            <a:avLst/>
          </a:prstGeom>
          <a:blipFill rotWithShape="1">
            <a:blip r:embed="rId3"/>
            <a:stretch>
              <a:fillRect/>
            </a:stretch>
          </a:blipFill>
        </p:spPr>
        <p:txBody>
          <a:bodyPr vert="horz" lIns="0" tIns="0" rIns="0" bIns="0"/>
          <a:lstStyle>
            <a:lvl1pPr marL="0" indent="0">
              <a:spcBef>
                <a:spcPts val="0"/>
              </a:spcBef>
              <a:buNone/>
              <a:defRPr sz="1000" baseline="0">
                <a:solidFill>
                  <a:schemeClr val="bg1">
                    <a:alpha val="0"/>
                  </a:schemeClr>
                </a:solidFill>
                <a:latin typeface=""/>
              </a:defRPr>
            </a:lvl1pPr>
          </a:lstStyle>
          <a:p>
            <a:r>
              <a:rPr lang="en-US" dirty="0"/>
              <a:t>Accent bar</a:t>
            </a:r>
          </a:p>
        </p:txBody>
      </p:sp>
      <p:sp>
        <p:nvSpPr>
          <p:cNvPr id="9" name="Text Placeholder 13"/>
          <p:cNvSpPr>
            <a:spLocks noGrp="1"/>
          </p:cNvSpPr>
          <p:nvPr>
            <p:ph type="body" sz="quarter" idx="17" hasCustomPrompt="1"/>
          </p:nvPr>
        </p:nvSpPr>
        <p:spPr>
          <a:xfrm>
            <a:off x="403225" y="2333625"/>
            <a:ext cx="2490561" cy="2407708"/>
          </a:xfrm>
          <a:prstGeom prst="rect">
            <a:avLst/>
          </a:prstGeom>
        </p:spPr>
        <p:txBody>
          <a:bodyPr vert="horz" lIns="51206" tIns="25603" rIns="51206" bIns="25603">
            <a:normAutofit/>
          </a:bodyPr>
          <a:lstStyle>
            <a:lvl1pPr marL="0" indent="0">
              <a:buNone/>
              <a:defRPr sz="3600" b="1" i="0">
                <a:solidFill>
                  <a:schemeClr val="bg1"/>
                </a:solidFill>
                <a:effectLst>
                  <a:outerShdw blurRad="50800" dist="38100" dir="2700000" algn="tl" rotWithShape="0">
                    <a:srgbClr val="000000">
                      <a:alpha val="43000"/>
                    </a:srgbClr>
                  </a:outerShdw>
                </a:effectLst>
                <a:latin typeface="Calibri"/>
                <a:cs typeface="Calibri"/>
              </a:defRPr>
            </a:lvl1pPr>
            <a:lvl2pPr marL="457196" indent="0">
              <a:buNone/>
              <a:defRPr b="0" i="0">
                <a:latin typeface="MiloOT-Xbold"/>
                <a:cs typeface="MiloOT-Xbold"/>
              </a:defRPr>
            </a:lvl2pPr>
            <a:lvl3pPr marL="914393" indent="0">
              <a:buNone/>
              <a:defRPr b="0" i="0">
                <a:latin typeface="MiloOT-Xbold"/>
                <a:cs typeface="MiloOT-Xbold"/>
              </a:defRPr>
            </a:lvl3pPr>
            <a:lvl4pPr marL="1371589" indent="0">
              <a:buNone/>
              <a:defRPr b="0" i="0">
                <a:latin typeface="MiloOT-Xbold"/>
                <a:cs typeface="MiloOT-Xbold"/>
              </a:defRPr>
            </a:lvl4pPr>
            <a:lvl5pPr marL="1828785" indent="0">
              <a:buNone/>
              <a:defRPr b="0" i="0">
                <a:latin typeface="MiloOT-Xbold"/>
                <a:cs typeface="MiloOT-Xbold"/>
              </a:defRPr>
            </a:lvl5pPr>
          </a:lstStyle>
          <a:p>
            <a:pPr lvl="0"/>
            <a:r>
              <a:rPr lang="en-US" dirty="0"/>
              <a:t>OPTIONAL </a:t>
            </a:r>
            <a:br>
              <a:rPr lang="en-US" dirty="0"/>
            </a:br>
            <a:r>
              <a:rPr lang="en-US" dirty="0"/>
              <a:t>MAIN </a:t>
            </a:r>
            <a:br>
              <a:rPr lang="en-US" dirty="0"/>
            </a:br>
            <a:r>
              <a:rPr lang="en-US" dirty="0"/>
              <a:t>HEADLINE</a:t>
            </a:r>
          </a:p>
        </p:txBody>
      </p:sp>
      <p:sp>
        <p:nvSpPr>
          <p:cNvPr id="10" name="Text Placeholder 26"/>
          <p:cNvSpPr>
            <a:spLocks noGrp="1"/>
          </p:cNvSpPr>
          <p:nvPr>
            <p:ph type="body" sz="quarter" idx="20" hasCustomPrompt="1"/>
          </p:nvPr>
        </p:nvSpPr>
        <p:spPr>
          <a:xfrm>
            <a:off x="3859213" y="1439334"/>
            <a:ext cx="4940300" cy="4995334"/>
          </a:xfrm>
          <a:prstGeom prst="rect">
            <a:avLst/>
          </a:prstGeom>
        </p:spPr>
        <p:txBody>
          <a:bodyPr vert="horz" lIns="0" tIns="0" rIns="0" bIns="0">
            <a:normAutofit/>
          </a:bodyPr>
          <a:lstStyle>
            <a:lvl1pPr marL="320040" indent="-320040">
              <a:buFont typeface="Arial"/>
              <a:buChar char="•"/>
              <a:defRPr sz="2200" b="0" i="0" baseline="0">
                <a:solidFill>
                  <a:schemeClr val="tx1"/>
                </a:solidFill>
                <a:latin typeface="Arial"/>
                <a:cs typeface="Arial"/>
              </a:defRPr>
            </a:lvl1pPr>
            <a:lvl2pPr marL="742944" indent="-285748">
              <a:buFont typeface="Arial"/>
              <a:buChar char="•"/>
              <a:defRPr sz="2200" b="0" i="0" baseline="0">
                <a:solidFill>
                  <a:schemeClr val="tx1"/>
                </a:solidFill>
                <a:latin typeface="Arial"/>
                <a:cs typeface="Arial"/>
              </a:defRPr>
            </a:lvl2pPr>
            <a:lvl3pPr marL="972922" indent="-228598">
              <a:buFont typeface="Arial"/>
              <a:buChar char="•"/>
              <a:defRPr sz="2200" b="0" i="0" baseline="0">
                <a:solidFill>
                  <a:schemeClr val="tx1"/>
                </a:solidFill>
                <a:latin typeface="Arial"/>
                <a:cs typeface="Arial"/>
              </a:defRPr>
            </a:lvl3pPr>
          </a:lstStyle>
          <a:p>
            <a:pPr lvl="0"/>
            <a:r>
              <a:rPr lang="en-US" dirty="0"/>
              <a:t>First level</a:t>
            </a:r>
          </a:p>
          <a:p>
            <a:pPr lvl="1"/>
            <a:r>
              <a:rPr lang="en-US" dirty="0"/>
              <a:t>Second level</a:t>
            </a:r>
          </a:p>
          <a:p>
            <a:pPr lvl="2"/>
            <a:r>
              <a:rPr lang="en-US" dirty="0"/>
              <a:t>Third level</a:t>
            </a:r>
          </a:p>
        </p:txBody>
      </p:sp>
      <p:sp>
        <p:nvSpPr>
          <p:cNvPr id="11" name="Text Placeholder 26"/>
          <p:cNvSpPr>
            <a:spLocks noGrp="1"/>
          </p:cNvSpPr>
          <p:nvPr>
            <p:ph type="body" sz="quarter" idx="21" hasCustomPrompt="1"/>
          </p:nvPr>
        </p:nvSpPr>
        <p:spPr>
          <a:xfrm>
            <a:off x="3859213" y="348193"/>
            <a:ext cx="4940300" cy="933903"/>
          </a:xfrm>
          <a:prstGeom prst="rect">
            <a:avLst/>
          </a:prstGeom>
        </p:spPr>
        <p:txBody>
          <a:bodyPr vert="horz" lIns="0" tIns="0" rIns="0" bIns="0">
            <a:normAutofit/>
          </a:bodyPr>
          <a:lstStyle>
            <a:lvl1pPr marL="0" marR="0" indent="0" algn="l" defTabSz="457196" rtl="0" eaLnBrk="1" fontAlgn="auto" latinLnBrk="0" hangingPunct="1">
              <a:lnSpc>
                <a:spcPct val="100000"/>
              </a:lnSpc>
              <a:spcBef>
                <a:spcPct val="20000"/>
              </a:spcBef>
              <a:spcAft>
                <a:spcPts val="0"/>
              </a:spcAft>
              <a:buClrTx/>
              <a:buSzTx/>
              <a:buFont typeface="Arial"/>
              <a:buNone/>
              <a:tabLst/>
              <a:defRPr sz="2800" b="1" i="0" baseline="0">
                <a:solidFill>
                  <a:schemeClr val="tx1"/>
                </a:solidFill>
                <a:latin typeface="Calibri"/>
                <a:cs typeface="Calibri"/>
              </a:defRPr>
            </a:lvl1pPr>
            <a:lvl2pPr marL="742944" indent="-285748">
              <a:buFont typeface="Arial"/>
              <a:buChar char="•"/>
              <a:defRPr sz="2200" baseline="0">
                <a:solidFill>
                  <a:schemeClr val="tx1">
                    <a:lumMod val="75000"/>
                    <a:lumOff val="25000"/>
                  </a:schemeClr>
                </a:solidFill>
                <a:latin typeface="MiloOT-Medi"/>
              </a:defRPr>
            </a:lvl2pPr>
            <a:lvl3pPr marL="1142991" indent="-228598">
              <a:buFont typeface="Arial"/>
              <a:buChar char="•"/>
              <a:defRPr sz="2200" baseline="0">
                <a:solidFill>
                  <a:schemeClr val="tx1">
                    <a:lumMod val="75000"/>
                    <a:lumOff val="25000"/>
                  </a:schemeClr>
                </a:solidFill>
                <a:latin typeface="MiloOT-Medi"/>
              </a:defRPr>
            </a:lvl3pPr>
          </a:lstStyle>
          <a:p>
            <a:pPr marL="0" marR="0" lvl="0" indent="0" algn="l" defTabSz="457196" rtl="0" eaLnBrk="1" fontAlgn="auto" latinLnBrk="0" hangingPunct="1">
              <a:lnSpc>
                <a:spcPct val="100000"/>
              </a:lnSpc>
              <a:spcBef>
                <a:spcPct val="20000"/>
              </a:spcBef>
              <a:spcAft>
                <a:spcPts val="0"/>
              </a:spcAft>
              <a:buClrTx/>
              <a:buSzTx/>
              <a:buFont typeface="Arial"/>
              <a:buNone/>
              <a:tabLst/>
              <a:defRPr/>
            </a:pPr>
            <a:r>
              <a:rPr lang="en-US" dirty="0"/>
              <a:t>Subhead goes here</a:t>
            </a:r>
            <a:br>
              <a:rPr lang="en-US" dirty="0"/>
            </a:br>
            <a:endParaRPr lang="en-US" dirty="0"/>
          </a:p>
        </p:txBody>
      </p:sp>
      <p:sp>
        <p:nvSpPr>
          <p:cNvPr id="13" name="Picture Placeholder 8"/>
          <p:cNvSpPr>
            <a:spLocks noGrp="1"/>
          </p:cNvSpPr>
          <p:nvPr>
            <p:ph type="pic" sz="quarter" idx="11" hasCustomPrompt="1"/>
          </p:nvPr>
        </p:nvSpPr>
        <p:spPr>
          <a:xfrm>
            <a:off x="234157" y="273050"/>
            <a:ext cx="1124744" cy="821267"/>
          </a:xfrm>
          <a:prstGeom prst="rect">
            <a:avLst/>
          </a:prstGeom>
        </p:spPr>
        <p:txBody>
          <a:bodyPr vert="horz" lIns="51206" tIns="25603" rIns="51206" bIns="25603"/>
          <a:lstStyle>
            <a:lvl1pPr marL="0" indent="0">
              <a:buFontTx/>
              <a:buNone/>
              <a:defRPr sz="1000" b="0" i="0">
                <a:latin typeface="Calibri"/>
                <a:cs typeface="Calibri"/>
              </a:defRPr>
            </a:lvl1pPr>
          </a:lstStyle>
          <a:p>
            <a:r>
              <a:rPr lang="en-US" dirty="0"/>
              <a:t>Icon/Logo</a:t>
            </a:r>
          </a:p>
        </p:txBody>
      </p:sp>
      <p:sp>
        <p:nvSpPr>
          <p:cNvPr id="16" name="Picture Placeholder 20"/>
          <p:cNvSpPr>
            <a:spLocks noGrp="1"/>
          </p:cNvSpPr>
          <p:nvPr>
            <p:ph type="pic" sz="quarter" idx="18"/>
          </p:nvPr>
        </p:nvSpPr>
        <p:spPr>
          <a:xfrm>
            <a:off x="3857817" y="5751604"/>
            <a:ext cx="782782" cy="683064"/>
          </a:xfrm>
          <a:prstGeom prst="rect">
            <a:avLst/>
          </a:prstGeom>
          <a:blipFill rotWithShape="1">
            <a:blip r:embed="rId4"/>
            <a:stretch>
              <a:fillRect/>
            </a:stretch>
          </a:blipFill>
        </p:spPr>
        <p:txBody>
          <a:bodyPr vert="horz" lIns="51206" tIns="25603" rIns="51206" bIns="25603" anchor="ctr" anchorCtr="1"/>
          <a:lstStyle>
            <a:lvl1pPr marL="0" indent="0">
              <a:buNone/>
              <a:defRPr sz="1200" baseline="0">
                <a:noFill/>
                <a:latin typeface="MiloOT"/>
              </a:defRPr>
            </a:lvl1pPr>
          </a:lstStyle>
          <a:p>
            <a:r>
              <a:rPr lang="en-US" dirty="0"/>
              <a:t>Click icon to add picture</a:t>
            </a:r>
          </a:p>
        </p:txBody>
      </p:sp>
    </p:spTree>
    <p:extLst>
      <p:ext uri="{BB962C8B-B14F-4D97-AF65-F5344CB8AC3E}">
        <p14:creationId xmlns:p14="http://schemas.microsoft.com/office/powerpoint/2010/main" val="421038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4" name="Media Placeholder 3"/>
          <p:cNvSpPr>
            <a:spLocks noGrp="1"/>
          </p:cNvSpPr>
          <p:nvPr>
            <p:ph type="media" sz="quarter" idx="10" hasCustomPrompt="1"/>
          </p:nvPr>
        </p:nvSpPr>
        <p:spPr>
          <a:xfrm>
            <a:off x="0" y="0"/>
            <a:ext cx="9144000" cy="6858000"/>
          </a:xfrm>
          <a:prstGeom prst="rect">
            <a:avLst/>
          </a:prstGeom>
          <a:pattFill prst="lgCheck">
            <a:fgClr>
              <a:schemeClr val="accent6">
                <a:lumMod val="60000"/>
                <a:lumOff val="40000"/>
              </a:schemeClr>
            </a:fgClr>
            <a:bgClr>
              <a:prstClr val="white"/>
            </a:bgClr>
          </a:pattFill>
        </p:spPr>
        <p:txBody>
          <a:bodyPr vert="horz" lIns="8090611" tIns="322600" rIns="51206" bIns="25603" anchor="t" anchorCtr="0"/>
          <a:lstStyle>
            <a:lvl1pPr marL="0" indent="0" algn="l">
              <a:buNone/>
              <a:defRPr sz="1500" b="0" i="0" baseline="0">
                <a:solidFill>
                  <a:schemeClr val="tx1"/>
                </a:solidFill>
                <a:latin typeface="Calibri"/>
                <a:cs typeface="Calibri"/>
              </a:defRPr>
            </a:lvl1pPr>
          </a:lstStyle>
          <a:p>
            <a:r>
              <a:rPr lang="en-US" dirty="0"/>
              <a:t>Full-Screen Video</a:t>
            </a:r>
          </a:p>
        </p:txBody>
      </p:sp>
    </p:spTree>
    <p:extLst>
      <p:ext uri="{BB962C8B-B14F-4D97-AF65-F5344CB8AC3E}">
        <p14:creationId xmlns:p14="http://schemas.microsoft.com/office/powerpoint/2010/main" val="429227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QUESTIONS">
    <p:spTree>
      <p:nvGrpSpPr>
        <p:cNvPr id="1" name=""/>
        <p:cNvGrpSpPr/>
        <p:nvPr/>
      </p:nvGrpSpPr>
      <p:grpSpPr>
        <a:xfrm>
          <a:off x="0" y="0"/>
          <a:ext cx="0" cy="0"/>
          <a:chOff x="0" y="0"/>
          <a:chExt cx="0" cy="0"/>
        </a:xfrm>
      </p:grpSpPr>
      <p:sp>
        <p:nvSpPr>
          <p:cNvPr id="3" name="Picture Placeholder 18"/>
          <p:cNvSpPr>
            <a:spLocks noGrp="1"/>
          </p:cNvSpPr>
          <p:nvPr>
            <p:ph type="pic" sz="quarter" idx="12" hasCustomPrompt="1"/>
          </p:nvPr>
        </p:nvSpPr>
        <p:spPr>
          <a:xfrm>
            <a:off x="0" y="0"/>
            <a:ext cx="9144000" cy="6858000"/>
          </a:xfrm>
          <a:prstGeom prst="rect">
            <a:avLst/>
          </a:prstGeom>
          <a:pattFill prst="lgCheck">
            <a:fgClr>
              <a:schemeClr val="accent6">
                <a:lumMod val="60000"/>
                <a:lumOff val="40000"/>
              </a:schemeClr>
            </a:fgClr>
            <a:bgClr>
              <a:prstClr val="white"/>
            </a:bgClr>
          </a:pattFill>
        </p:spPr>
        <p:txBody>
          <a:bodyPr vert="horz" lIns="7955280" tIns="322600" rIns="51206" bIns="25603"/>
          <a:lstStyle>
            <a:lvl1pPr marL="0" indent="0" algn="l">
              <a:buNone/>
              <a:defRPr sz="1500" b="0" i="0" baseline="0">
                <a:solidFill>
                  <a:schemeClr val="bg2">
                    <a:lumMod val="50000"/>
                  </a:schemeClr>
                </a:solidFill>
                <a:latin typeface="Calibri"/>
                <a:cs typeface="Calibri"/>
              </a:defRPr>
            </a:lvl1pPr>
          </a:lstStyle>
          <a:p>
            <a:r>
              <a:rPr lang="en-US" dirty="0"/>
              <a:t>Background Image</a:t>
            </a:r>
          </a:p>
        </p:txBody>
      </p:sp>
      <p:sp>
        <p:nvSpPr>
          <p:cNvPr id="8" name="Picture Placeholder 9"/>
          <p:cNvSpPr>
            <a:spLocks noGrp="1"/>
          </p:cNvSpPr>
          <p:nvPr>
            <p:ph type="pic" sz="quarter" idx="31"/>
          </p:nvPr>
        </p:nvSpPr>
        <p:spPr>
          <a:xfrm>
            <a:off x="-11549" y="0"/>
            <a:ext cx="9155550" cy="6857999"/>
          </a:xfrm>
          <a:prstGeom prst="rect">
            <a:avLst/>
          </a:prstGeom>
          <a:blipFill rotWithShape="1">
            <a:blip r:embed="rId2"/>
            <a:stretch>
              <a:fillRect/>
            </a:stretch>
          </a:blipFill>
        </p:spPr>
        <p:txBody>
          <a:bodyPr vert="horz" lIns="51206" tIns="25603" rIns="51206" bIns="25603"/>
          <a:lstStyle>
            <a:lvl1pPr marL="0" indent="0">
              <a:buNone/>
              <a:defRPr>
                <a:solidFill>
                  <a:schemeClr val="tx1">
                    <a:alpha val="0"/>
                  </a:schemeClr>
                </a:solidFill>
              </a:defRPr>
            </a:lvl1pPr>
          </a:lstStyle>
          <a:p>
            <a:r>
              <a:rPr lang="en-US" dirty="0"/>
              <a:t>Click icon to add picture</a:t>
            </a:r>
          </a:p>
        </p:txBody>
      </p:sp>
      <p:sp>
        <p:nvSpPr>
          <p:cNvPr id="6" name="Text Placeholder 1"/>
          <p:cNvSpPr txBox="1">
            <a:spLocks/>
          </p:cNvSpPr>
          <p:nvPr userDrawn="1"/>
        </p:nvSpPr>
        <p:spPr>
          <a:xfrm>
            <a:off x="0" y="2597727"/>
            <a:ext cx="9144000" cy="1524000"/>
          </a:xfrm>
          <a:prstGeom prst="rect">
            <a:avLst/>
          </a:prstGeom>
          <a:ln/>
        </p:spPr>
        <p:txBody>
          <a:bodyPr lIns="76794" tIns="38398" rIns="76794" bIns="38398" anchor="ctr" anchorCtr="1"/>
          <a:lstStyle>
            <a:defPPr>
              <a:defRPr lang="ja-JP"/>
            </a:defPPr>
            <a:lvl1pPr algn="l" rtl="0" fontAlgn="base">
              <a:spcBef>
                <a:spcPct val="0"/>
              </a:spcBef>
              <a:spcAft>
                <a:spcPct val="0"/>
              </a:spcAft>
              <a:defRPr kumimoji="1" sz="2400" kern="1200">
                <a:solidFill>
                  <a:schemeClr val="tx1"/>
                </a:solidFill>
                <a:latin typeface="Osaka" charset="0"/>
                <a:ea typeface="New MingLiu" charset="0"/>
                <a:cs typeface="New MingLiu" charset="0"/>
              </a:defRPr>
            </a:lvl1pPr>
            <a:lvl2pPr marL="457107" algn="l" rtl="0" fontAlgn="base">
              <a:spcBef>
                <a:spcPct val="0"/>
              </a:spcBef>
              <a:spcAft>
                <a:spcPct val="0"/>
              </a:spcAft>
              <a:defRPr kumimoji="1" sz="2400" kern="1200">
                <a:solidFill>
                  <a:schemeClr val="tx1"/>
                </a:solidFill>
                <a:latin typeface="Osaka" charset="0"/>
                <a:ea typeface="New MingLiu" charset="0"/>
                <a:cs typeface="New MingLiu" charset="0"/>
              </a:defRPr>
            </a:lvl2pPr>
            <a:lvl3pPr marL="914217" algn="l" rtl="0" fontAlgn="base">
              <a:spcBef>
                <a:spcPct val="0"/>
              </a:spcBef>
              <a:spcAft>
                <a:spcPct val="0"/>
              </a:spcAft>
              <a:defRPr kumimoji="1" sz="2400" kern="1200">
                <a:solidFill>
                  <a:schemeClr val="tx1"/>
                </a:solidFill>
                <a:latin typeface="Osaka" charset="0"/>
                <a:ea typeface="New MingLiu" charset="0"/>
                <a:cs typeface="New MingLiu" charset="0"/>
              </a:defRPr>
            </a:lvl3pPr>
            <a:lvl4pPr marL="1371324" algn="l" rtl="0" fontAlgn="base">
              <a:spcBef>
                <a:spcPct val="0"/>
              </a:spcBef>
              <a:spcAft>
                <a:spcPct val="0"/>
              </a:spcAft>
              <a:defRPr kumimoji="1" sz="2400" kern="1200">
                <a:solidFill>
                  <a:schemeClr val="tx1"/>
                </a:solidFill>
                <a:latin typeface="Osaka" charset="0"/>
                <a:ea typeface="New MingLiu" charset="0"/>
                <a:cs typeface="New MingLiu" charset="0"/>
              </a:defRPr>
            </a:lvl4pPr>
            <a:lvl5pPr marL="1828435" algn="l" rtl="0" fontAlgn="base">
              <a:spcBef>
                <a:spcPct val="0"/>
              </a:spcBef>
              <a:spcAft>
                <a:spcPct val="0"/>
              </a:spcAft>
              <a:defRPr kumimoji="1" sz="2400" kern="1200">
                <a:solidFill>
                  <a:schemeClr val="tx1"/>
                </a:solidFill>
                <a:latin typeface="Osaka" charset="0"/>
                <a:ea typeface="New MingLiu" charset="0"/>
                <a:cs typeface="New MingLiu" charset="0"/>
              </a:defRPr>
            </a:lvl5pPr>
            <a:lvl6pPr marL="2285543" algn="l" defTabSz="457107" rtl="0" eaLnBrk="1" latinLnBrk="0" hangingPunct="1">
              <a:defRPr kumimoji="1" sz="2400" kern="1200">
                <a:solidFill>
                  <a:schemeClr val="tx1"/>
                </a:solidFill>
                <a:latin typeface="Osaka" charset="0"/>
                <a:ea typeface="New MingLiu" charset="0"/>
                <a:cs typeface="New MingLiu" charset="0"/>
              </a:defRPr>
            </a:lvl6pPr>
            <a:lvl7pPr marL="2742650" algn="l" defTabSz="457107" rtl="0" eaLnBrk="1" latinLnBrk="0" hangingPunct="1">
              <a:defRPr kumimoji="1" sz="2400" kern="1200">
                <a:solidFill>
                  <a:schemeClr val="tx1"/>
                </a:solidFill>
                <a:latin typeface="Osaka" charset="0"/>
                <a:ea typeface="New MingLiu" charset="0"/>
                <a:cs typeface="New MingLiu" charset="0"/>
              </a:defRPr>
            </a:lvl7pPr>
            <a:lvl8pPr marL="3199759" algn="l" defTabSz="457107" rtl="0" eaLnBrk="1" latinLnBrk="0" hangingPunct="1">
              <a:defRPr kumimoji="1" sz="2400" kern="1200">
                <a:solidFill>
                  <a:schemeClr val="tx1"/>
                </a:solidFill>
                <a:latin typeface="Osaka" charset="0"/>
                <a:ea typeface="New MingLiu" charset="0"/>
                <a:cs typeface="New MingLiu" charset="0"/>
              </a:defRPr>
            </a:lvl8pPr>
            <a:lvl9pPr marL="3656869" algn="l" defTabSz="457107" rtl="0" eaLnBrk="1" latinLnBrk="0" hangingPunct="1">
              <a:defRPr kumimoji="1" sz="2400" kern="1200">
                <a:solidFill>
                  <a:schemeClr val="tx1"/>
                </a:solidFill>
                <a:latin typeface="Osaka" charset="0"/>
                <a:ea typeface="New MingLiu" charset="0"/>
                <a:cs typeface="New MingLiu" charset="0"/>
              </a:defRPr>
            </a:lvl9pPr>
          </a:lstStyle>
          <a:p>
            <a:pPr algn="ctr">
              <a:lnSpc>
                <a:spcPct val="80000"/>
              </a:lnSpc>
            </a:pPr>
            <a:endParaRPr lang="en-US" sz="3600" spc="239" dirty="0">
              <a:solidFill>
                <a:schemeClr val="bg1"/>
              </a:solidFill>
              <a:latin typeface="MiloOT-Xbold"/>
              <a:cs typeface="MiloOT-Xbold"/>
            </a:endParaRPr>
          </a:p>
        </p:txBody>
      </p:sp>
      <p:sp>
        <p:nvSpPr>
          <p:cNvPr id="9" name="Text Placeholder 8"/>
          <p:cNvSpPr>
            <a:spLocks noGrp="1"/>
          </p:cNvSpPr>
          <p:nvPr>
            <p:ph type="body" sz="quarter" idx="14" hasCustomPrompt="1"/>
          </p:nvPr>
        </p:nvSpPr>
        <p:spPr>
          <a:xfrm>
            <a:off x="1" y="3024883"/>
            <a:ext cx="9144000" cy="512961"/>
          </a:xfrm>
          <a:prstGeom prst="rect">
            <a:avLst/>
          </a:prstGeom>
        </p:spPr>
        <p:txBody>
          <a:bodyPr vert="horz" lIns="0" tIns="0" rIns="0" bIns="0" anchor="ctr" anchorCtr="1">
            <a:spAutoFit/>
          </a:bodyPr>
          <a:lstStyle>
            <a:lvl1pPr marL="0" indent="0" algn="ctr">
              <a:lnSpc>
                <a:spcPct val="80000"/>
              </a:lnSpc>
              <a:buNone/>
              <a:defRPr sz="4000" b="1" i="0" spc="241" baseline="0">
                <a:solidFill>
                  <a:schemeClr val="bg1"/>
                </a:solidFill>
                <a:latin typeface="Calibri"/>
                <a:cs typeface="Calibri"/>
              </a:defRPr>
            </a:lvl1pPr>
          </a:lstStyle>
          <a:p>
            <a:pPr lvl="0"/>
            <a:r>
              <a:rPr lang="en-US" dirty="0"/>
              <a:t>BREAK/QUESTIONS</a:t>
            </a:r>
          </a:p>
        </p:txBody>
      </p:sp>
      <p:sp>
        <p:nvSpPr>
          <p:cNvPr id="7" name="Picture Placeholder 8"/>
          <p:cNvSpPr>
            <a:spLocks noGrp="1"/>
          </p:cNvSpPr>
          <p:nvPr>
            <p:ph type="pic" sz="quarter" idx="11" hasCustomPrompt="1"/>
          </p:nvPr>
        </p:nvSpPr>
        <p:spPr>
          <a:xfrm>
            <a:off x="234157" y="273050"/>
            <a:ext cx="1124744" cy="821267"/>
          </a:xfrm>
          <a:prstGeom prst="rect">
            <a:avLst/>
          </a:prstGeom>
        </p:spPr>
        <p:txBody>
          <a:bodyPr vert="horz" lIns="51206" tIns="25603" rIns="51206" bIns="25603"/>
          <a:lstStyle>
            <a:lvl1pPr marL="0" indent="0">
              <a:buFontTx/>
              <a:buNone/>
              <a:defRPr sz="1000" b="0" i="0">
                <a:latin typeface="Calibri"/>
                <a:cs typeface="Calibri"/>
              </a:defRPr>
            </a:lvl1pPr>
          </a:lstStyle>
          <a:p>
            <a:r>
              <a:rPr lang="en-US" dirty="0"/>
              <a:t>Icon/Logo</a:t>
            </a:r>
          </a:p>
        </p:txBody>
      </p:sp>
    </p:spTree>
    <p:extLst>
      <p:ext uri="{BB962C8B-B14F-4D97-AF65-F5344CB8AC3E}">
        <p14:creationId xmlns:p14="http://schemas.microsoft.com/office/powerpoint/2010/main" val="37906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RICH PROJECT ">
    <p:spTree>
      <p:nvGrpSpPr>
        <p:cNvPr id="1" name=""/>
        <p:cNvGrpSpPr/>
        <p:nvPr/>
      </p:nvGrpSpPr>
      <p:grpSpPr>
        <a:xfrm>
          <a:off x="0" y="0"/>
          <a:ext cx="0" cy="0"/>
          <a:chOff x="0" y="0"/>
          <a:chExt cx="0" cy="0"/>
        </a:xfrm>
      </p:grpSpPr>
      <p:sp>
        <p:nvSpPr>
          <p:cNvPr id="24" name="Rectangle 23"/>
          <p:cNvSpPr/>
          <p:nvPr userDrawn="1"/>
        </p:nvSpPr>
        <p:spPr>
          <a:xfrm>
            <a:off x="-1580" y="1397001"/>
            <a:ext cx="9145580" cy="546100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spcCol="0" rtlCol="0" anchor="ctr"/>
          <a:lstStyle/>
          <a:p>
            <a:pPr algn="ctr"/>
            <a:endParaRPr lang="en-US" sz="200" dirty="0">
              <a:noFill/>
            </a:endParaRPr>
          </a:p>
        </p:txBody>
      </p:sp>
      <p:sp>
        <p:nvSpPr>
          <p:cNvPr id="6" name="Picture Placeholder 3"/>
          <p:cNvSpPr>
            <a:spLocks noGrp="1"/>
          </p:cNvSpPr>
          <p:nvPr>
            <p:ph type="pic" sz="quarter" idx="10" hasCustomPrompt="1"/>
          </p:nvPr>
        </p:nvSpPr>
        <p:spPr>
          <a:xfrm>
            <a:off x="0" y="-5080"/>
            <a:ext cx="9144000" cy="1402080"/>
          </a:xfrm>
          <a:prstGeom prst="rect">
            <a:avLst/>
          </a:prstGeom>
          <a:pattFill prst="lgCheck">
            <a:fgClr>
              <a:schemeClr val="accent6">
                <a:lumMod val="60000"/>
                <a:lumOff val="40000"/>
              </a:schemeClr>
            </a:fgClr>
            <a:bgClr>
              <a:prstClr val="white"/>
            </a:bgClr>
          </a:pattFill>
        </p:spPr>
        <p:txBody>
          <a:bodyPr vert="horz" lIns="8090611" tIns="332842" rIns="51206" bIns="25603" anchor="t" anchorCtr="0"/>
          <a:lstStyle>
            <a:lvl1pPr marL="0" indent="0" algn="l">
              <a:buNone/>
              <a:defRPr sz="1500" b="0" i="0">
                <a:solidFill>
                  <a:schemeClr val="accent5">
                    <a:lumMod val="75000"/>
                  </a:schemeClr>
                </a:solidFill>
                <a:latin typeface="Calibri"/>
                <a:cs typeface="Calibri"/>
              </a:defRPr>
            </a:lvl1pPr>
          </a:lstStyle>
          <a:p>
            <a:r>
              <a:rPr lang="en-US" dirty="0"/>
              <a:t>Header Image</a:t>
            </a:r>
          </a:p>
        </p:txBody>
      </p:sp>
      <p:sp>
        <p:nvSpPr>
          <p:cNvPr id="10" name="Text Placeholder 9"/>
          <p:cNvSpPr>
            <a:spLocks noGrp="1"/>
          </p:cNvSpPr>
          <p:nvPr>
            <p:ph type="body" sz="quarter" idx="13" hasCustomPrompt="1"/>
          </p:nvPr>
        </p:nvSpPr>
        <p:spPr>
          <a:xfrm>
            <a:off x="329180" y="1595200"/>
            <a:ext cx="3302000" cy="848038"/>
          </a:xfrm>
          <a:prstGeom prst="rect">
            <a:avLst/>
          </a:prstGeom>
        </p:spPr>
        <p:txBody>
          <a:bodyPr vert="horz" lIns="51206" tIns="25603" rIns="51206" bIns="25603"/>
          <a:lstStyle>
            <a:lvl1pPr marL="0" indent="0">
              <a:buNone/>
              <a:defRPr sz="5400" b="1" i="0">
                <a:solidFill>
                  <a:srgbClr val="990018"/>
                </a:solidFill>
                <a:latin typeface="Calibri"/>
                <a:cs typeface="Calibri"/>
              </a:defRPr>
            </a:lvl1pPr>
            <a:lvl2pPr marL="457196" indent="0">
              <a:buNone/>
              <a:defRPr sz="4900">
                <a:solidFill>
                  <a:srgbClr val="FF0000"/>
                </a:solidFill>
                <a:latin typeface="MiloOT-Xbold"/>
              </a:defRPr>
            </a:lvl2pPr>
            <a:lvl3pPr>
              <a:defRPr sz="4900">
                <a:solidFill>
                  <a:srgbClr val="FF0000"/>
                </a:solidFill>
                <a:latin typeface="MiloOT-Xbold"/>
              </a:defRPr>
            </a:lvl3pPr>
            <a:lvl4pPr>
              <a:defRPr sz="4900">
                <a:solidFill>
                  <a:srgbClr val="FF0000"/>
                </a:solidFill>
                <a:latin typeface="MiloOT-Xbold"/>
              </a:defRPr>
            </a:lvl4pPr>
            <a:lvl5pPr>
              <a:defRPr sz="4900">
                <a:solidFill>
                  <a:srgbClr val="FF0000"/>
                </a:solidFill>
                <a:latin typeface="MiloOT-Xbold"/>
              </a:defRPr>
            </a:lvl5pPr>
          </a:lstStyle>
          <a:p>
            <a:pPr lvl="0"/>
            <a:r>
              <a:rPr lang="en-US" dirty="0"/>
              <a:t>HERO No.</a:t>
            </a:r>
          </a:p>
        </p:txBody>
      </p:sp>
      <p:sp>
        <p:nvSpPr>
          <p:cNvPr id="14" name="Text Placeholder 9"/>
          <p:cNvSpPr>
            <a:spLocks noGrp="1"/>
          </p:cNvSpPr>
          <p:nvPr>
            <p:ph type="body" sz="quarter" idx="14" hasCustomPrompt="1"/>
          </p:nvPr>
        </p:nvSpPr>
        <p:spPr>
          <a:xfrm>
            <a:off x="329180" y="2680759"/>
            <a:ext cx="3302000" cy="2334865"/>
          </a:xfrm>
          <a:prstGeom prst="rect">
            <a:avLst/>
          </a:prstGeom>
        </p:spPr>
        <p:txBody>
          <a:bodyPr vert="horz" lIns="51206" tIns="25603" rIns="51206" bIns="25603">
            <a:normAutofit/>
          </a:bodyPr>
          <a:lstStyle>
            <a:lvl1pPr marL="320040" indent="-320040">
              <a:buFont typeface="Arial"/>
              <a:buChar char="•"/>
              <a:defRPr sz="2200" b="0" i="0" baseline="0">
                <a:solidFill>
                  <a:schemeClr val="tx1"/>
                </a:solidFill>
                <a:latin typeface="Calibri"/>
                <a:cs typeface="Calibri"/>
              </a:defRPr>
            </a:lvl1pPr>
            <a:lvl2pPr marL="457196" indent="0">
              <a:buNone/>
              <a:defRPr sz="4900">
                <a:solidFill>
                  <a:srgbClr val="FF0000"/>
                </a:solidFill>
                <a:latin typeface="MiloOT-Xbold"/>
              </a:defRPr>
            </a:lvl2pPr>
            <a:lvl3pPr>
              <a:defRPr sz="4900">
                <a:solidFill>
                  <a:srgbClr val="FF0000"/>
                </a:solidFill>
                <a:latin typeface="MiloOT-Xbold"/>
              </a:defRPr>
            </a:lvl3pPr>
            <a:lvl4pPr>
              <a:defRPr sz="4900">
                <a:solidFill>
                  <a:srgbClr val="FF0000"/>
                </a:solidFill>
                <a:latin typeface="MiloOT-Xbold"/>
              </a:defRPr>
            </a:lvl4pPr>
            <a:lvl5pPr>
              <a:defRPr sz="4900">
                <a:solidFill>
                  <a:srgbClr val="FF0000"/>
                </a:solidFill>
                <a:latin typeface="MiloOT-Xbold"/>
              </a:defRPr>
            </a:lvl5pPr>
          </a:lstStyle>
          <a:p>
            <a:pPr lvl="0"/>
            <a:r>
              <a:rPr lang="en-US" dirty="0"/>
              <a:t>First Level bullet</a:t>
            </a:r>
            <a:br>
              <a:rPr lang="en-US" dirty="0"/>
            </a:br>
            <a:r>
              <a:rPr lang="en-US" dirty="0"/>
              <a:t>(make sure text is dark if image is light and white if image is dark)</a:t>
            </a:r>
          </a:p>
        </p:txBody>
      </p:sp>
      <p:sp>
        <p:nvSpPr>
          <p:cNvPr id="19" name="Text Placeholder 18"/>
          <p:cNvSpPr>
            <a:spLocks noGrp="1"/>
          </p:cNvSpPr>
          <p:nvPr>
            <p:ph type="body" sz="quarter" idx="17" hasCustomPrompt="1"/>
          </p:nvPr>
        </p:nvSpPr>
        <p:spPr>
          <a:xfrm>
            <a:off x="596532" y="5672667"/>
            <a:ext cx="4303439" cy="871009"/>
          </a:xfrm>
          <a:prstGeom prst="rect">
            <a:avLst/>
          </a:prstGeom>
        </p:spPr>
        <p:txBody>
          <a:bodyPr vert="horz" lIns="51206" tIns="25603" rIns="51206" bIns="25603" anchor="ctr" anchorCtr="1">
            <a:normAutofit/>
          </a:bodyPr>
          <a:lstStyle>
            <a:lvl1pPr marL="0" marR="0" indent="0" algn="l" defTabSz="457196" rtl="0" eaLnBrk="1" fontAlgn="auto" latinLnBrk="0" hangingPunct="1">
              <a:lnSpc>
                <a:spcPct val="100000"/>
              </a:lnSpc>
              <a:spcBef>
                <a:spcPct val="20000"/>
              </a:spcBef>
              <a:spcAft>
                <a:spcPts val="0"/>
              </a:spcAft>
              <a:buClrTx/>
              <a:buSzTx/>
              <a:buFont typeface="Arial"/>
              <a:buNone/>
              <a:tabLst/>
              <a:defRPr sz="2800" b="1" i="0" baseline="0">
                <a:solidFill>
                  <a:schemeClr val="tx1"/>
                </a:solidFill>
                <a:latin typeface="Calibri"/>
                <a:cs typeface="Calibri"/>
              </a:defRPr>
            </a:lvl1pPr>
          </a:lstStyle>
          <a:p>
            <a:pPr lvl="0"/>
            <a:r>
              <a:rPr lang="en-US" dirty="0"/>
              <a:t>Emphasis Point</a:t>
            </a:r>
          </a:p>
        </p:txBody>
      </p:sp>
      <p:sp>
        <p:nvSpPr>
          <p:cNvPr id="23" name="Picture Placeholder 22"/>
          <p:cNvSpPr>
            <a:spLocks noGrp="1"/>
          </p:cNvSpPr>
          <p:nvPr>
            <p:ph type="pic" sz="quarter" idx="18" hasCustomPrompt="1"/>
          </p:nvPr>
        </p:nvSpPr>
        <p:spPr>
          <a:xfrm>
            <a:off x="6447631" y="1717676"/>
            <a:ext cx="2275682" cy="3471333"/>
          </a:xfrm>
          <a:prstGeom prst="rect">
            <a:avLst/>
          </a:prstGeom>
          <a:pattFill prst="smCheck">
            <a:fgClr>
              <a:schemeClr val="accent6">
                <a:lumMod val="60000"/>
                <a:lumOff val="40000"/>
              </a:schemeClr>
            </a:fgClr>
            <a:bgClr>
              <a:prstClr val="white"/>
            </a:bgClr>
          </a:pattFill>
          <a:ln w="12700" cmpd="sng">
            <a:solidFill>
              <a:schemeClr val="bg1"/>
            </a:solidFill>
          </a:ln>
        </p:spPr>
        <p:txBody>
          <a:bodyPr vert="horz" lIns="921715" tIns="0" rIns="0" bIns="0" anchor="t" anchorCtr="0"/>
          <a:lstStyle>
            <a:lvl1pPr marL="0" indent="0" algn="ctr">
              <a:buNone/>
              <a:defRPr sz="1000" b="0" i="0" baseline="0">
                <a:solidFill>
                  <a:schemeClr val="accent5">
                    <a:lumMod val="75000"/>
                  </a:schemeClr>
                </a:solidFill>
                <a:latin typeface="Calibri"/>
                <a:cs typeface="Calibri"/>
              </a:defRPr>
            </a:lvl1pPr>
          </a:lstStyle>
          <a:p>
            <a:r>
              <a:rPr lang="en-US" dirty="0"/>
              <a:t>(Optional)</a:t>
            </a:r>
            <a:br>
              <a:rPr lang="en-US" dirty="0"/>
            </a:br>
            <a:r>
              <a:rPr lang="en-US" dirty="0"/>
              <a:t>Inset Image</a:t>
            </a:r>
          </a:p>
        </p:txBody>
      </p:sp>
      <p:sp>
        <p:nvSpPr>
          <p:cNvPr id="25" name="Text Placeholder 24"/>
          <p:cNvSpPr>
            <a:spLocks noGrp="1"/>
          </p:cNvSpPr>
          <p:nvPr>
            <p:ph type="body" sz="quarter" idx="19" hasCustomPrompt="1"/>
          </p:nvPr>
        </p:nvSpPr>
        <p:spPr>
          <a:xfrm>
            <a:off x="6447631" y="5260976"/>
            <a:ext cx="2275682" cy="411691"/>
          </a:xfrm>
          <a:prstGeom prst="rect">
            <a:avLst/>
          </a:prstGeom>
        </p:spPr>
        <p:txBody>
          <a:bodyPr vert="horz" lIns="51206" tIns="25603" rIns="51206" bIns="25603"/>
          <a:lstStyle>
            <a:lvl1pPr marL="0" marR="0" indent="0" algn="ctr" defTabSz="457196" rtl="0" eaLnBrk="1" fontAlgn="auto" latinLnBrk="0" hangingPunct="1">
              <a:lnSpc>
                <a:spcPct val="100000"/>
              </a:lnSpc>
              <a:spcBef>
                <a:spcPct val="20000"/>
              </a:spcBef>
              <a:spcAft>
                <a:spcPts val="0"/>
              </a:spcAft>
              <a:buClrTx/>
              <a:buSzTx/>
              <a:buFont typeface="Arial"/>
              <a:buNone/>
              <a:tabLst/>
              <a:defRPr sz="1300" b="1" i="0" baseline="0">
                <a:solidFill>
                  <a:schemeClr val="tx1"/>
                </a:solidFill>
                <a:latin typeface="Calibri"/>
                <a:cs typeface="Calibri"/>
              </a:defRPr>
            </a:lvl1pPr>
          </a:lstStyle>
          <a:p>
            <a:pPr marL="0" marR="0" lvl="0" indent="0" algn="ctr" defTabSz="457196" rtl="0" eaLnBrk="1" fontAlgn="auto" latinLnBrk="0" hangingPunct="1">
              <a:lnSpc>
                <a:spcPct val="100000"/>
              </a:lnSpc>
              <a:spcBef>
                <a:spcPct val="20000"/>
              </a:spcBef>
              <a:spcAft>
                <a:spcPts val="0"/>
              </a:spcAft>
              <a:buClrTx/>
              <a:buSzTx/>
              <a:buFont typeface="Arial"/>
              <a:buNone/>
              <a:tabLst/>
              <a:defRPr/>
            </a:pPr>
            <a:r>
              <a:rPr lang="en-US" dirty="0"/>
              <a:t>Optional Short Primary text</a:t>
            </a:r>
          </a:p>
          <a:p>
            <a:pPr lvl="0"/>
            <a:endParaRPr lang="en-US" dirty="0"/>
          </a:p>
        </p:txBody>
      </p:sp>
      <p:sp>
        <p:nvSpPr>
          <p:cNvPr id="26" name="Text Placeholder 24"/>
          <p:cNvSpPr>
            <a:spLocks noGrp="1"/>
          </p:cNvSpPr>
          <p:nvPr>
            <p:ph type="body" sz="quarter" idx="20" hasCustomPrompt="1"/>
          </p:nvPr>
        </p:nvSpPr>
        <p:spPr>
          <a:xfrm>
            <a:off x="6447631" y="5672668"/>
            <a:ext cx="2275682" cy="532341"/>
          </a:xfrm>
          <a:prstGeom prst="rect">
            <a:avLst/>
          </a:prstGeom>
        </p:spPr>
        <p:txBody>
          <a:bodyPr vert="horz" lIns="51206" tIns="25603" rIns="51206" bIns="25603"/>
          <a:lstStyle>
            <a:lvl1pPr marL="0" indent="0" algn="ctr">
              <a:buNone/>
              <a:defRPr sz="1200" b="0" i="0" baseline="0">
                <a:solidFill>
                  <a:schemeClr val="tx1"/>
                </a:solidFill>
                <a:latin typeface="Calibri"/>
                <a:cs typeface="Calibri"/>
              </a:defRPr>
            </a:lvl1pPr>
          </a:lstStyle>
          <a:p>
            <a:pPr lvl="0"/>
            <a:r>
              <a:rPr lang="en-US" dirty="0"/>
              <a:t>Optional Secondary text</a:t>
            </a:r>
          </a:p>
        </p:txBody>
      </p:sp>
      <p:sp>
        <p:nvSpPr>
          <p:cNvPr id="31" name="Picture Placeholder 30"/>
          <p:cNvSpPr>
            <a:spLocks noGrp="1"/>
          </p:cNvSpPr>
          <p:nvPr>
            <p:ph type="pic" sz="quarter" idx="22"/>
          </p:nvPr>
        </p:nvSpPr>
        <p:spPr>
          <a:xfrm>
            <a:off x="-1580" y="1397000"/>
            <a:ext cx="9143207" cy="196850"/>
          </a:xfrm>
          <a:prstGeom prst="rect">
            <a:avLst/>
          </a:prstGeom>
          <a:solidFill>
            <a:schemeClr val="bg1"/>
          </a:solidFill>
        </p:spPr>
        <p:txBody>
          <a:bodyPr vert="horz" lIns="51206" tIns="25603" rIns="51206" bIns="25603"/>
          <a:lstStyle>
            <a:lvl1pPr>
              <a:defRPr sz="400">
                <a:solidFill>
                  <a:schemeClr val="bg1">
                    <a:alpha val="0"/>
                  </a:schemeClr>
                </a:solidFill>
                <a:latin typeface=""/>
              </a:defRPr>
            </a:lvl1pPr>
          </a:lstStyle>
          <a:p>
            <a:r>
              <a:rPr lang="en-US" dirty="0"/>
              <a:t>Click icon to add picture</a:t>
            </a:r>
          </a:p>
        </p:txBody>
      </p:sp>
      <p:sp>
        <p:nvSpPr>
          <p:cNvPr id="17" name="Slide Number Placeholder 5"/>
          <p:cNvSpPr txBox="1">
            <a:spLocks/>
          </p:cNvSpPr>
          <p:nvPr userDrawn="1"/>
        </p:nvSpPr>
        <p:spPr>
          <a:xfrm>
            <a:off x="8659090" y="6338455"/>
            <a:ext cx="484910" cy="364644"/>
          </a:xfrm>
          <a:prstGeom prst="rect">
            <a:avLst/>
          </a:prstGeom>
        </p:spPr>
        <p:txBody>
          <a:bodyPr vert="horz" lIns="46533" tIns="23267" rIns="46533" bIns="23267" rtlCol="0" anchor="ctr"/>
          <a:lstStyle>
            <a:defPPr>
              <a:defRPr lang="ja-JP"/>
            </a:defPPr>
            <a:lvl1pPr algn="r" rtl="0" fontAlgn="base">
              <a:spcBef>
                <a:spcPct val="0"/>
              </a:spcBef>
              <a:spcAft>
                <a:spcPct val="0"/>
              </a:spcAft>
              <a:defRPr kumimoji="1" sz="1200" kern="1200">
                <a:solidFill>
                  <a:schemeClr val="tx1">
                    <a:tint val="75000"/>
                  </a:schemeClr>
                </a:solidFill>
                <a:latin typeface="Osaka" charset="0"/>
                <a:ea typeface="New MingLiu" charset="0"/>
                <a:cs typeface="New MingLiu" charset="0"/>
              </a:defRPr>
            </a:lvl1pPr>
            <a:lvl2pPr marL="457153" algn="l" rtl="0" fontAlgn="base">
              <a:spcBef>
                <a:spcPct val="0"/>
              </a:spcBef>
              <a:spcAft>
                <a:spcPct val="0"/>
              </a:spcAft>
              <a:defRPr kumimoji="1" sz="2400" kern="1200">
                <a:solidFill>
                  <a:schemeClr val="tx1"/>
                </a:solidFill>
                <a:latin typeface="Osaka" charset="0"/>
                <a:ea typeface="New MingLiu" charset="0"/>
                <a:cs typeface="New MingLiu" charset="0"/>
              </a:defRPr>
            </a:lvl2pPr>
            <a:lvl3pPr marL="914309" algn="l" rtl="0" fontAlgn="base">
              <a:spcBef>
                <a:spcPct val="0"/>
              </a:spcBef>
              <a:spcAft>
                <a:spcPct val="0"/>
              </a:spcAft>
              <a:defRPr kumimoji="1" sz="2400" kern="1200">
                <a:solidFill>
                  <a:schemeClr val="tx1"/>
                </a:solidFill>
                <a:latin typeface="Osaka" charset="0"/>
                <a:ea typeface="New MingLiu" charset="0"/>
                <a:cs typeface="New MingLiu" charset="0"/>
              </a:defRPr>
            </a:lvl3pPr>
            <a:lvl4pPr marL="1371462" algn="l" rtl="0" fontAlgn="base">
              <a:spcBef>
                <a:spcPct val="0"/>
              </a:spcBef>
              <a:spcAft>
                <a:spcPct val="0"/>
              </a:spcAft>
              <a:defRPr kumimoji="1" sz="2400" kern="1200">
                <a:solidFill>
                  <a:schemeClr val="tx1"/>
                </a:solidFill>
                <a:latin typeface="Osaka" charset="0"/>
                <a:ea typeface="New MingLiu" charset="0"/>
                <a:cs typeface="New MingLiu" charset="0"/>
              </a:defRPr>
            </a:lvl4pPr>
            <a:lvl5pPr marL="1828618" algn="l" rtl="0" fontAlgn="base">
              <a:spcBef>
                <a:spcPct val="0"/>
              </a:spcBef>
              <a:spcAft>
                <a:spcPct val="0"/>
              </a:spcAft>
              <a:defRPr kumimoji="1" sz="2400" kern="1200">
                <a:solidFill>
                  <a:schemeClr val="tx1"/>
                </a:solidFill>
                <a:latin typeface="Osaka" charset="0"/>
                <a:ea typeface="New MingLiu" charset="0"/>
                <a:cs typeface="New MingLiu" charset="0"/>
              </a:defRPr>
            </a:lvl5pPr>
            <a:lvl6pPr marL="2285771" algn="l" defTabSz="457153" rtl="0" eaLnBrk="1" latinLnBrk="0" hangingPunct="1">
              <a:defRPr kumimoji="1" sz="2400" kern="1200">
                <a:solidFill>
                  <a:schemeClr val="tx1"/>
                </a:solidFill>
                <a:latin typeface="Osaka" charset="0"/>
                <a:ea typeface="New MingLiu" charset="0"/>
                <a:cs typeface="New MingLiu" charset="0"/>
              </a:defRPr>
            </a:lvl6pPr>
            <a:lvl7pPr marL="2742925" algn="l" defTabSz="457153" rtl="0" eaLnBrk="1" latinLnBrk="0" hangingPunct="1">
              <a:defRPr kumimoji="1" sz="2400" kern="1200">
                <a:solidFill>
                  <a:schemeClr val="tx1"/>
                </a:solidFill>
                <a:latin typeface="Osaka" charset="0"/>
                <a:ea typeface="New MingLiu" charset="0"/>
                <a:cs typeface="New MingLiu" charset="0"/>
              </a:defRPr>
            </a:lvl7pPr>
            <a:lvl8pPr marL="3200080" algn="l" defTabSz="457153" rtl="0" eaLnBrk="1" latinLnBrk="0" hangingPunct="1">
              <a:defRPr kumimoji="1" sz="2400" kern="1200">
                <a:solidFill>
                  <a:schemeClr val="tx1"/>
                </a:solidFill>
                <a:latin typeface="Osaka" charset="0"/>
                <a:ea typeface="New MingLiu" charset="0"/>
                <a:cs typeface="New MingLiu" charset="0"/>
              </a:defRPr>
            </a:lvl8pPr>
            <a:lvl9pPr marL="3657234" algn="l" defTabSz="457153" rtl="0" eaLnBrk="1" latinLnBrk="0" hangingPunct="1">
              <a:defRPr kumimoji="1" sz="2400" kern="1200">
                <a:solidFill>
                  <a:schemeClr val="tx1"/>
                </a:solidFill>
                <a:latin typeface="Osaka" charset="0"/>
                <a:ea typeface="New MingLiu" charset="0"/>
                <a:cs typeface="New MingLiu" charset="0"/>
              </a:defRPr>
            </a:lvl9pPr>
          </a:lstStyle>
          <a:p>
            <a:pPr algn="l"/>
            <a:fld id="{EE7F2C5A-0B04-E34A-98E0-1549F1689F62}" type="slidenum">
              <a:rPr lang="en-US" sz="1000" b="0" i="0" baseline="0" smtClean="0">
                <a:solidFill>
                  <a:srgbClr val="262626"/>
                </a:solidFill>
                <a:latin typeface="Calibri"/>
                <a:cs typeface="Calibri"/>
              </a:rPr>
              <a:pPr algn="l"/>
              <a:t>‹#›</a:t>
            </a:fld>
            <a:endParaRPr lang="en-US" sz="1000" b="0" i="0" baseline="0" dirty="0">
              <a:solidFill>
                <a:srgbClr val="262626"/>
              </a:solidFill>
              <a:latin typeface="Calibri"/>
              <a:cs typeface="Calibri"/>
            </a:endParaRPr>
          </a:p>
        </p:txBody>
      </p:sp>
      <p:sp>
        <p:nvSpPr>
          <p:cNvPr id="18" name="Picture Placeholder 19"/>
          <p:cNvSpPr>
            <a:spLocks noGrp="1"/>
          </p:cNvSpPr>
          <p:nvPr>
            <p:ph type="pic" sz="quarter" idx="26"/>
          </p:nvPr>
        </p:nvSpPr>
        <p:spPr>
          <a:xfrm>
            <a:off x="452675" y="5914976"/>
            <a:ext cx="143858" cy="386389"/>
          </a:xfrm>
          <a:prstGeom prst="rect">
            <a:avLst/>
          </a:prstGeom>
          <a:blipFill rotWithShape="1">
            <a:blip r:embed="rId2"/>
            <a:stretch>
              <a:fillRect/>
            </a:stretch>
          </a:blipFill>
        </p:spPr>
        <p:txBody>
          <a:bodyPr vert="horz" lIns="51206" tIns="25603" rIns="51206" bIns="25603"/>
          <a:lstStyle>
            <a:lvl1pPr>
              <a:defRPr sz="600" baseline="0">
                <a:noFill/>
                <a:latin typeface="Arial"/>
              </a:defRPr>
            </a:lvl1pPr>
          </a:lstStyle>
          <a:p>
            <a:r>
              <a:rPr lang="en-US" dirty="0"/>
              <a:t>Click icon to add picture</a:t>
            </a:r>
          </a:p>
        </p:txBody>
      </p:sp>
      <p:sp>
        <p:nvSpPr>
          <p:cNvPr id="21" name="Picture Placeholder 19"/>
          <p:cNvSpPr>
            <a:spLocks noGrp="1"/>
          </p:cNvSpPr>
          <p:nvPr>
            <p:ph type="pic" sz="quarter" idx="24"/>
          </p:nvPr>
        </p:nvSpPr>
        <p:spPr>
          <a:xfrm>
            <a:off x="4899971" y="5914976"/>
            <a:ext cx="143858" cy="386389"/>
          </a:xfrm>
          <a:prstGeom prst="rect">
            <a:avLst/>
          </a:prstGeom>
          <a:blipFill rotWithShape="1">
            <a:blip r:embed="rId3"/>
            <a:stretch>
              <a:fillRect/>
            </a:stretch>
          </a:blipFill>
        </p:spPr>
        <p:txBody>
          <a:bodyPr vert="horz" lIns="51206" tIns="25603" rIns="51206" bIns="25603"/>
          <a:lstStyle>
            <a:lvl1pPr>
              <a:defRPr sz="600" baseline="0">
                <a:noFill/>
                <a:latin typeface="Arial"/>
              </a:defRPr>
            </a:lvl1pPr>
          </a:lstStyle>
          <a:p>
            <a:r>
              <a:rPr lang="en-US" dirty="0"/>
              <a:t>Click icon to add picture</a:t>
            </a:r>
          </a:p>
        </p:txBody>
      </p:sp>
      <p:sp>
        <p:nvSpPr>
          <p:cNvPr id="20" name="Text Placeholder 2"/>
          <p:cNvSpPr>
            <a:spLocks noGrp="1"/>
          </p:cNvSpPr>
          <p:nvPr>
            <p:ph type="body" sz="quarter" idx="33" hasCustomPrompt="1"/>
          </p:nvPr>
        </p:nvSpPr>
        <p:spPr>
          <a:xfrm>
            <a:off x="1527175" y="296339"/>
            <a:ext cx="2860098" cy="804323"/>
          </a:xfrm>
          <a:prstGeom prst="rect">
            <a:avLst/>
          </a:prstGeom>
        </p:spPr>
        <p:txBody>
          <a:bodyPr vert="horz" lIns="0" tIns="0" rIns="0" bIns="0" anchor="ctr" anchorCtr="0">
            <a:spAutoFit/>
          </a:bodyPr>
          <a:lstStyle>
            <a:lvl1pPr marL="0" indent="0">
              <a:lnSpc>
                <a:spcPct val="80000"/>
              </a:lnSpc>
              <a:spcBef>
                <a:spcPts val="0"/>
              </a:spcBef>
              <a:buNone/>
              <a:defRPr b="1" i="0" baseline="0">
                <a:solidFill>
                  <a:schemeClr val="bg1"/>
                </a:solidFill>
                <a:latin typeface="Calibri"/>
                <a:cs typeface="Calibri"/>
              </a:defRPr>
            </a:lvl1pPr>
            <a:lvl2pPr marL="457196" indent="0">
              <a:spcBef>
                <a:spcPts val="0"/>
              </a:spcBef>
              <a:buNone/>
              <a:defRPr baseline="0">
                <a:solidFill>
                  <a:srgbClr val="0B224B"/>
                </a:solidFill>
                <a:latin typeface="+mj-lt"/>
              </a:defRPr>
            </a:lvl2pPr>
            <a:lvl3pPr marL="914393" indent="0">
              <a:spcBef>
                <a:spcPts val="0"/>
              </a:spcBef>
              <a:buNone/>
              <a:defRPr baseline="0">
                <a:solidFill>
                  <a:srgbClr val="0B224B"/>
                </a:solidFill>
                <a:latin typeface="+mj-lt"/>
              </a:defRPr>
            </a:lvl3pPr>
            <a:lvl4pPr marL="1371589" indent="0">
              <a:spcBef>
                <a:spcPts val="0"/>
              </a:spcBef>
              <a:buNone/>
              <a:defRPr baseline="0">
                <a:solidFill>
                  <a:srgbClr val="0B224B"/>
                </a:solidFill>
                <a:latin typeface="+mj-lt"/>
              </a:defRPr>
            </a:lvl4pPr>
            <a:lvl5pPr marL="1828785" indent="0">
              <a:spcBef>
                <a:spcPts val="0"/>
              </a:spcBef>
              <a:buNone/>
              <a:defRPr baseline="0">
                <a:solidFill>
                  <a:srgbClr val="0B224B"/>
                </a:solidFill>
                <a:latin typeface="+mj-lt"/>
              </a:defRPr>
            </a:lvl5pPr>
          </a:lstStyle>
          <a:p>
            <a:pPr lvl="0"/>
            <a:r>
              <a:rPr lang="en-US" dirty="0"/>
              <a:t>KEY GOALS AND STRATEGIES</a:t>
            </a:r>
          </a:p>
        </p:txBody>
      </p:sp>
      <p:sp>
        <p:nvSpPr>
          <p:cNvPr id="8" name="Picture Placeholder 8"/>
          <p:cNvSpPr>
            <a:spLocks noGrp="1"/>
          </p:cNvSpPr>
          <p:nvPr>
            <p:ph type="pic" sz="quarter" idx="11" hasCustomPrompt="1"/>
          </p:nvPr>
        </p:nvSpPr>
        <p:spPr>
          <a:xfrm>
            <a:off x="234157" y="273050"/>
            <a:ext cx="1131094" cy="821267"/>
          </a:xfrm>
          <a:prstGeom prst="rect">
            <a:avLst/>
          </a:prstGeom>
        </p:spPr>
        <p:txBody>
          <a:bodyPr vert="horz" lIns="51206" tIns="25603" rIns="51206" bIns="25603"/>
          <a:lstStyle>
            <a:lvl1pPr marL="0" indent="0">
              <a:buFontTx/>
              <a:buNone/>
              <a:defRPr sz="1000" b="0" i="0">
                <a:latin typeface="Calibri"/>
                <a:cs typeface="Calibri"/>
              </a:defRPr>
            </a:lvl1pPr>
          </a:lstStyle>
          <a:p>
            <a:r>
              <a:rPr lang="en-US" dirty="0"/>
              <a:t>Icon/Logo</a:t>
            </a:r>
          </a:p>
        </p:txBody>
      </p:sp>
    </p:spTree>
    <p:extLst>
      <p:ext uri="{BB962C8B-B14F-4D97-AF65-F5344CB8AC3E}">
        <p14:creationId xmlns:p14="http://schemas.microsoft.com/office/powerpoint/2010/main" val="275342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IMAGE WITH HEADER">
    <p:spTree>
      <p:nvGrpSpPr>
        <p:cNvPr id="1" name=""/>
        <p:cNvGrpSpPr/>
        <p:nvPr/>
      </p:nvGrpSpPr>
      <p:grpSpPr>
        <a:xfrm>
          <a:off x="0" y="0"/>
          <a:ext cx="0" cy="0"/>
          <a:chOff x="0" y="0"/>
          <a:chExt cx="0" cy="0"/>
        </a:xfrm>
      </p:grpSpPr>
      <p:sp>
        <p:nvSpPr>
          <p:cNvPr id="8" name="Slide Number Placeholder 5"/>
          <p:cNvSpPr txBox="1">
            <a:spLocks/>
          </p:cNvSpPr>
          <p:nvPr userDrawn="1"/>
        </p:nvSpPr>
        <p:spPr>
          <a:xfrm>
            <a:off x="8659090" y="6338455"/>
            <a:ext cx="484910" cy="364644"/>
          </a:xfrm>
          <a:prstGeom prst="rect">
            <a:avLst/>
          </a:prstGeom>
        </p:spPr>
        <p:txBody>
          <a:bodyPr vert="horz" lIns="46533" tIns="23267" rIns="46533" bIns="23267" rtlCol="0" anchor="ctr"/>
          <a:lstStyle>
            <a:defPPr>
              <a:defRPr lang="ja-JP"/>
            </a:defPPr>
            <a:lvl1pPr algn="r" rtl="0" fontAlgn="base">
              <a:spcBef>
                <a:spcPct val="0"/>
              </a:spcBef>
              <a:spcAft>
                <a:spcPct val="0"/>
              </a:spcAft>
              <a:defRPr kumimoji="1" sz="1200" kern="1200">
                <a:solidFill>
                  <a:schemeClr val="tx1">
                    <a:tint val="75000"/>
                  </a:schemeClr>
                </a:solidFill>
                <a:latin typeface="Osaka" charset="0"/>
                <a:ea typeface="New MingLiu" charset="0"/>
                <a:cs typeface="New MingLiu" charset="0"/>
              </a:defRPr>
            </a:lvl1pPr>
            <a:lvl2pPr marL="457153" algn="l" rtl="0" fontAlgn="base">
              <a:spcBef>
                <a:spcPct val="0"/>
              </a:spcBef>
              <a:spcAft>
                <a:spcPct val="0"/>
              </a:spcAft>
              <a:defRPr kumimoji="1" sz="2400" kern="1200">
                <a:solidFill>
                  <a:schemeClr val="tx1"/>
                </a:solidFill>
                <a:latin typeface="Osaka" charset="0"/>
                <a:ea typeface="New MingLiu" charset="0"/>
                <a:cs typeface="New MingLiu" charset="0"/>
              </a:defRPr>
            </a:lvl2pPr>
            <a:lvl3pPr marL="914309" algn="l" rtl="0" fontAlgn="base">
              <a:spcBef>
                <a:spcPct val="0"/>
              </a:spcBef>
              <a:spcAft>
                <a:spcPct val="0"/>
              </a:spcAft>
              <a:defRPr kumimoji="1" sz="2400" kern="1200">
                <a:solidFill>
                  <a:schemeClr val="tx1"/>
                </a:solidFill>
                <a:latin typeface="Osaka" charset="0"/>
                <a:ea typeface="New MingLiu" charset="0"/>
                <a:cs typeface="New MingLiu" charset="0"/>
              </a:defRPr>
            </a:lvl3pPr>
            <a:lvl4pPr marL="1371462" algn="l" rtl="0" fontAlgn="base">
              <a:spcBef>
                <a:spcPct val="0"/>
              </a:spcBef>
              <a:spcAft>
                <a:spcPct val="0"/>
              </a:spcAft>
              <a:defRPr kumimoji="1" sz="2400" kern="1200">
                <a:solidFill>
                  <a:schemeClr val="tx1"/>
                </a:solidFill>
                <a:latin typeface="Osaka" charset="0"/>
                <a:ea typeface="New MingLiu" charset="0"/>
                <a:cs typeface="New MingLiu" charset="0"/>
              </a:defRPr>
            </a:lvl4pPr>
            <a:lvl5pPr marL="1828618" algn="l" rtl="0" fontAlgn="base">
              <a:spcBef>
                <a:spcPct val="0"/>
              </a:spcBef>
              <a:spcAft>
                <a:spcPct val="0"/>
              </a:spcAft>
              <a:defRPr kumimoji="1" sz="2400" kern="1200">
                <a:solidFill>
                  <a:schemeClr val="tx1"/>
                </a:solidFill>
                <a:latin typeface="Osaka" charset="0"/>
                <a:ea typeface="New MingLiu" charset="0"/>
                <a:cs typeface="New MingLiu" charset="0"/>
              </a:defRPr>
            </a:lvl5pPr>
            <a:lvl6pPr marL="2285771" algn="l" defTabSz="457153" rtl="0" eaLnBrk="1" latinLnBrk="0" hangingPunct="1">
              <a:defRPr kumimoji="1" sz="2400" kern="1200">
                <a:solidFill>
                  <a:schemeClr val="tx1"/>
                </a:solidFill>
                <a:latin typeface="Osaka" charset="0"/>
                <a:ea typeface="New MingLiu" charset="0"/>
                <a:cs typeface="New MingLiu" charset="0"/>
              </a:defRPr>
            </a:lvl6pPr>
            <a:lvl7pPr marL="2742925" algn="l" defTabSz="457153" rtl="0" eaLnBrk="1" latinLnBrk="0" hangingPunct="1">
              <a:defRPr kumimoji="1" sz="2400" kern="1200">
                <a:solidFill>
                  <a:schemeClr val="tx1"/>
                </a:solidFill>
                <a:latin typeface="Osaka" charset="0"/>
                <a:ea typeface="New MingLiu" charset="0"/>
                <a:cs typeface="New MingLiu" charset="0"/>
              </a:defRPr>
            </a:lvl7pPr>
            <a:lvl8pPr marL="3200080" algn="l" defTabSz="457153" rtl="0" eaLnBrk="1" latinLnBrk="0" hangingPunct="1">
              <a:defRPr kumimoji="1" sz="2400" kern="1200">
                <a:solidFill>
                  <a:schemeClr val="tx1"/>
                </a:solidFill>
                <a:latin typeface="Osaka" charset="0"/>
                <a:ea typeface="New MingLiu" charset="0"/>
                <a:cs typeface="New MingLiu" charset="0"/>
              </a:defRPr>
            </a:lvl8pPr>
            <a:lvl9pPr marL="3657234" algn="l" defTabSz="457153" rtl="0" eaLnBrk="1" latinLnBrk="0" hangingPunct="1">
              <a:defRPr kumimoji="1" sz="2400" kern="1200">
                <a:solidFill>
                  <a:schemeClr val="tx1"/>
                </a:solidFill>
                <a:latin typeface="Osaka" charset="0"/>
                <a:ea typeface="New MingLiu" charset="0"/>
                <a:cs typeface="New MingLiu" charset="0"/>
              </a:defRPr>
            </a:lvl9pPr>
          </a:lstStyle>
          <a:p>
            <a:pPr algn="l"/>
            <a:fld id="{EE7F2C5A-0B04-E34A-98E0-1549F1689F62}" type="slidenum">
              <a:rPr lang="en-US" sz="1000" b="0" i="0" baseline="0" smtClean="0">
                <a:solidFill>
                  <a:srgbClr val="262626"/>
                </a:solidFill>
                <a:latin typeface="Calibri"/>
                <a:cs typeface="Calibri"/>
              </a:rPr>
              <a:pPr algn="l"/>
              <a:t>‹#›</a:t>
            </a:fld>
            <a:endParaRPr lang="en-US" sz="1000" b="0" i="0" baseline="0" dirty="0">
              <a:solidFill>
                <a:srgbClr val="262626"/>
              </a:solidFill>
              <a:latin typeface="Calibri"/>
              <a:cs typeface="Calibri"/>
            </a:endParaRPr>
          </a:p>
        </p:txBody>
      </p:sp>
      <p:sp>
        <p:nvSpPr>
          <p:cNvPr id="15" name="Picture Placeholder 14"/>
          <p:cNvSpPr>
            <a:spLocks noGrp="1"/>
          </p:cNvSpPr>
          <p:nvPr>
            <p:ph type="pic" sz="quarter" idx="23" hasCustomPrompt="1"/>
          </p:nvPr>
        </p:nvSpPr>
        <p:spPr>
          <a:xfrm>
            <a:off x="0" y="1595200"/>
            <a:ext cx="3035300" cy="4440475"/>
          </a:xfrm>
          <a:prstGeom prst="rect">
            <a:avLst/>
          </a:prstGeom>
          <a:pattFill prst="lgCheck">
            <a:fgClr>
              <a:schemeClr val="accent6">
                <a:lumMod val="40000"/>
                <a:lumOff val="60000"/>
              </a:schemeClr>
            </a:fgClr>
            <a:bgClr>
              <a:prstClr val="white"/>
            </a:bgClr>
          </a:pattFill>
        </p:spPr>
        <p:txBody>
          <a:bodyPr vert="horz" lIns="153619" tIns="230429" rIns="51206" bIns="25603" anchor="t" anchorCtr="0"/>
          <a:lstStyle>
            <a:lvl1pPr marL="0" indent="0">
              <a:buNone/>
              <a:defRPr sz="1500" b="0" i="0" baseline="0">
                <a:solidFill>
                  <a:schemeClr val="accent5">
                    <a:lumMod val="75000"/>
                  </a:schemeClr>
                </a:solidFill>
                <a:latin typeface="Calibri"/>
                <a:cs typeface="Calibri"/>
              </a:defRPr>
            </a:lvl1pPr>
          </a:lstStyle>
          <a:p>
            <a:r>
              <a:rPr lang="en-US" dirty="0"/>
              <a:t>Add Image</a:t>
            </a:r>
          </a:p>
        </p:txBody>
      </p:sp>
      <p:sp>
        <p:nvSpPr>
          <p:cNvPr id="17" name="Picture Placeholder 16"/>
          <p:cNvSpPr>
            <a:spLocks noGrp="1"/>
          </p:cNvSpPr>
          <p:nvPr>
            <p:ph type="pic" sz="quarter" idx="24" hasCustomPrompt="1"/>
          </p:nvPr>
        </p:nvSpPr>
        <p:spPr>
          <a:xfrm>
            <a:off x="3035300" y="1594909"/>
            <a:ext cx="3049588" cy="4440767"/>
          </a:xfrm>
          <a:prstGeom prst="rect">
            <a:avLst/>
          </a:prstGeom>
          <a:pattFill prst="lgCheck">
            <a:fgClr>
              <a:schemeClr val="accent6">
                <a:lumMod val="40000"/>
                <a:lumOff val="60000"/>
              </a:schemeClr>
            </a:fgClr>
            <a:bgClr>
              <a:prstClr val="white"/>
            </a:bgClr>
          </a:pattFill>
        </p:spPr>
        <p:txBody>
          <a:bodyPr vert="horz" lIns="153619" tIns="204826" rIns="51206" bIns="25603" anchor="t" anchorCtr="0"/>
          <a:lstStyle>
            <a:lvl1pPr marL="0" indent="0">
              <a:buNone/>
              <a:defRPr sz="1500" b="0" i="0">
                <a:solidFill>
                  <a:schemeClr val="accent5">
                    <a:lumMod val="75000"/>
                  </a:schemeClr>
                </a:solidFill>
                <a:latin typeface="Calibri"/>
                <a:cs typeface="Calibri"/>
              </a:defRPr>
            </a:lvl1pPr>
          </a:lstStyle>
          <a:p>
            <a:r>
              <a:rPr lang="en-US" dirty="0"/>
              <a:t>Add Image</a:t>
            </a:r>
          </a:p>
        </p:txBody>
      </p:sp>
      <p:sp>
        <p:nvSpPr>
          <p:cNvPr id="19" name="Picture Placeholder 18"/>
          <p:cNvSpPr>
            <a:spLocks noGrp="1"/>
          </p:cNvSpPr>
          <p:nvPr>
            <p:ph type="pic" sz="quarter" idx="25" hasCustomPrompt="1"/>
          </p:nvPr>
        </p:nvSpPr>
        <p:spPr>
          <a:xfrm>
            <a:off x="6084888" y="1594909"/>
            <a:ext cx="3059113" cy="4440767"/>
          </a:xfrm>
          <a:prstGeom prst="rect">
            <a:avLst/>
          </a:prstGeom>
          <a:pattFill prst="lgCheck">
            <a:fgClr>
              <a:schemeClr val="accent6">
                <a:lumMod val="40000"/>
                <a:lumOff val="60000"/>
              </a:schemeClr>
            </a:fgClr>
            <a:bgClr>
              <a:prstClr val="white"/>
            </a:bgClr>
          </a:pattFill>
        </p:spPr>
        <p:txBody>
          <a:bodyPr vert="horz" lIns="256032" tIns="179222" rIns="51206" bIns="25603" anchor="t" anchorCtr="0"/>
          <a:lstStyle>
            <a:lvl1pPr marL="0" indent="0">
              <a:buNone/>
              <a:defRPr sz="1500" b="0" i="0">
                <a:solidFill>
                  <a:schemeClr val="accent5">
                    <a:lumMod val="75000"/>
                  </a:schemeClr>
                </a:solidFill>
                <a:latin typeface="Calibri"/>
                <a:cs typeface="Calibri"/>
              </a:defRPr>
            </a:lvl1pPr>
          </a:lstStyle>
          <a:p>
            <a:r>
              <a:rPr lang="en-US" dirty="0"/>
              <a:t>Add Image</a:t>
            </a:r>
          </a:p>
        </p:txBody>
      </p:sp>
      <p:sp>
        <p:nvSpPr>
          <p:cNvPr id="11" name="Picture Placeholder 3"/>
          <p:cNvSpPr>
            <a:spLocks noGrp="1"/>
          </p:cNvSpPr>
          <p:nvPr>
            <p:ph type="pic" sz="quarter" idx="10" hasCustomPrompt="1"/>
          </p:nvPr>
        </p:nvSpPr>
        <p:spPr>
          <a:xfrm>
            <a:off x="0" y="-5080"/>
            <a:ext cx="9144000" cy="1402080"/>
          </a:xfrm>
          <a:prstGeom prst="rect">
            <a:avLst/>
          </a:prstGeom>
          <a:pattFill prst="lgCheck">
            <a:fgClr>
              <a:schemeClr val="accent6">
                <a:lumMod val="40000"/>
                <a:lumOff val="60000"/>
              </a:schemeClr>
            </a:fgClr>
            <a:bgClr>
              <a:prstClr val="white"/>
            </a:bgClr>
          </a:pattFill>
        </p:spPr>
        <p:txBody>
          <a:bodyPr vert="horz" lIns="8090611" tIns="332842" rIns="51206" bIns="25603" anchor="t" anchorCtr="0"/>
          <a:lstStyle>
            <a:lvl1pPr marL="0" indent="0" algn="l">
              <a:buNone/>
              <a:defRPr sz="1500" b="0" i="0">
                <a:solidFill>
                  <a:schemeClr val="accent5">
                    <a:lumMod val="75000"/>
                  </a:schemeClr>
                </a:solidFill>
                <a:latin typeface="Calibri"/>
                <a:cs typeface="Calibri"/>
              </a:defRPr>
            </a:lvl1pPr>
          </a:lstStyle>
          <a:p>
            <a:r>
              <a:rPr lang="en-US" dirty="0"/>
              <a:t>Header Image</a:t>
            </a:r>
          </a:p>
        </p:txBody>
      </p:sp>
      <p:sp>
        <p:nvSpPr>
          <p:cNvPr id="13" name="Picture Placeholder 30"/>
          <p:cNvSpPr>
            <a:spLocks noGrp="1"/>
          </p:cNvSpPr>
          <p:nvPr>
            <p:ph type="pic" sz="quarter" idx="22"/>
          </p:nvPr>
        </p:nvSpPr>
        <p:spPr>
          <a:xfrm>
            <a:off x="-1580" y="1397000"/>
            <a:ext cx="9143207" cy="196850"/>
          </a:xfrm>
          <a:prstGeom prst="rect">
            <a:avLst/>
          </a:prstGeom>
          <a:solidFill>
            <a:schemeClr val="bg1"/>
          </a:solidFill>
        </p:spPr>
        <p:txBody>
          <a:bodyPr vert="horz" lIns="51206" tIns="25603" rIns="51206" bIns="25603"/>
          <a:lstStyle>
            <a:lvl1pPr>
              <a:defRPr sz="400">
                <a:solidFill>
                  <a:schemeClr val="bg1">
                    <a:alpha val="0"/>
                  </a:schemeClr>
                </a:solidFill>
                <a:latin typeface=""/>
              </a:defRPr>
            </a:lvl1pPr>
          </a:lstStyle>
          <a:p>
            <a:r>
              <a:rPr lang="en-US" dirty="0"/>
              <a:t>Click icon to add picture</a:t>
            </a:r>
          </a:p>
        </p:txBody>
      </p:sp>
      <p:sp>
        <p:nvSpPr>
          <p:cNvPr id="14" name="Text Placeholder 2"/>
          <p:cNvSpPr>
            <a:spLocks noGrp="1"/>
          </p:cNvSpPr>
          <p:nvPr>
            <p:ph type="body" sz="quarter" idx="33" hasCustomPrompt="1"/>
          </p:nvPr>
        </p:nvSpPr>
        <p:spPr>
          <a:xfrm>
            <a:off x="1527175" y="296339"/>
            <a:ext cx="2860098" cy="804323"/>
          </a:xfrm>
          <a:prstGeom prst="rect">
            <a:avLst/>
          </a:prstGeom>
        </p:spPr>
        <p:txBody>
          <a:bodyPr vert="horz" lIns="0" tIns="0" rIns="0" bIns="0" anchor="ctr" anchorCtr="0">
            <a:spAutoFit/>
          </a:bodyPr>
          <a:lstStyle>
            <a:lvl1pPr marL="0" indent="0">
              <a:lnSpc>
                <a:spcPct val="80000"/>
              </a:lnSpc>
              <a:spcBef>
                <a:spcPts val="0"/>
              </a:spcBef>
              <a:buNone/>
              <a:defRPr b="1" i="0" baseline="0">
                <a:solidFill>
                  <a:schemeClr val="bg1"/>
                </a:solidFill>
                <a:latin typeface="Calibri"/>
                <a:cs typeface="Calibri"/>
              </a:defRPr>
            </a:lvl1pPr>
            <a:lvl2pPr marL="457196" indent="0">
              <a:spcBef>
                <a:spcPts val="0"/>
              </a:spcBef>
              <a:buNone/>
              <a:defRPr baseline="0">
                <a:solidFill>
                  <a:srgbClr val="0B224B"/>
                </a:solidFill>
                <a:latin typeface="+mj-lt"/>
              </a:defRPr>
            </a:lvl2pPr>
            <a:lvl3pPr marL="914393" indent="0">
              <a:spcBef>
                <a:spcPts val="0"/>
              </a:spcBef>
              <a:buNone/>
              <a:defRPr baseline="0">
                <a:solidFill>
                  <a:srgbClr val="0B224B"/>
                </a:solidFill>
                <a:latin typeface="+mj-lt"/>
              </a:defRPr>
            </a:lvl3pPr>
            <a:lvl4pPr marL="1371589" indent="0">
              <a:spcBef>
                <a:spcPts val="0"/>
              </a:spcBef>
              <a:buNone/>
              <a:defRPr baseline="0">
                <a:solidFill>
                  <a:srgbClr val="0B224B"/>
                </a:solidFill>
                <a:latin typeface="+mj-lt"/>
              </a:defRPr>
            </a:lvl4pPr>
            <a:lvl5pPr marL="1828785" indent="0">
              <a:spcBef>
                <a:spcPts val="0"/>
              </a:spcBef>
              <a:buNone/>
              <a:defRPr baseline="0">
                <a:solidFill>
                  <a:srgbClr val="0B224B"/>
                </a:solidFill>
                <a:latin typeface="+mj-lt"/>
              </a:defRPr>
            </a:lvl5pPr>
          </a:lstStyle>
          <a:p>
            <a:pPr lvl="0"/>
            <a:r>
              <a:rPr lang="en-US" dirty="0"/>
              <a:t>KEY GOALS AND STRATEGIES</a:t>
            </a:r>
          </a:p>
        </p:txBody>
      </p:sp>
      <p:sp>
        <p:nvSpPr>
          <p:cNvPr id="12" name="Picture Placeholder 8"/>
          <p:cNvSpPr>
            <a:spLocks noGrp="1"/>
          </p:cNvSpPr>
          <p:nvPr>
            <p:ph type="pic" sz="quarter" idx="11" hasCustomPrompt="1"/>
          </p:nvPr>
        </p:nvSpPr>
        <p:spPr>
          <a:xfrm>
            <a:off x="234157" y="273050"/>
            <a:ext cx="1131094" cy="821267"/>
          </a:xfrm>
          <a:prstGeom prst="rect">
            <a:avLst/>
          </a:prstGeom>
        </p:spPr>
        <p:txBody>
          <a:bodyPr vert="horz" lIns="51206" tIns="25603" rIns="51206" bIns="25603"/>
          <a:lstStyle>
            <a:lvl1pPr marL="0" indent="0">
              <a:buFontTx/>
              <a:buNone/>
              <a:defRPr sz="1000" b="0" i="0">
                <a:latin typeface="Calibri"/>
                <a:cs typeface="Calibri"/>
              </a:defRPr>
            </a:lvl1pPr>
          </a:lstStyle>
          <a:p>
            <a:r>
              <a:rPr lang="en-US" dirty="0"/>
              <a:t>Icon/Logo</a:t>
            </a:r>
          </a:p>
        </p:txBody>
      </p:sp>
    </p:spTree>
    <p:extLst>
      <p:ext uri="{BB962C8B-B14F-4D97-AF65-F5344CB8AC3E}">
        <p14:creationId xmlns:p14="http://schemas.microsoft.com/office/powerpoint/2010/main" val="169536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THANK YOU">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397" y="0"/>
            <a:ext cx="9143207" cy="6858000"/>
          </a:xfrm>
          <a:prstGeom prst="rect">
            <a:avLst/>
          </a:prstGeom>
          <a:pattFill prst="lgCheck">
            <a:fgClr>
              <a:schemeClr val="accent6">
                <a:lumMod val="60000"/>
                <a:lumOff val="40000"/>
              </a:schemeClr>
            </a:fgClr>
            <a:bgClr>
              <a:prstClr val="white"/>
            </a:bgClr>
          </a:pattFill>
        </p:spPr>
        <p:txBody>
          <a:bodyPr vert="horz" lIns="7955280" tIns="322600" rIns="51206" bIns="25603"/>
          <a:lstStyle>
            <a:lvl1pPr marL="0" indent="0">
              <a:buNone/>
              <a:defRPr sz="1500" b="0" i="0">
                <a:solidFill>
                  <a:schemeClr val="accent5">
                    <a:lumMod val="75000"/>
                  </a:schemeClr>
                </a:solidFill>
                <a:latin typeface="Calibri"/>
                <a:cs typeface="Calibri"/>
              </a:defRPr>
            </a:lvl1pPr>
          </a:lstStyle>
          <a:p>
            <a:r>
              <a:rPr lang="en-US" dirty="0"/>
              <a:t>Background Image</a:t>
            </a:r>
          </a:p>
        </p:txBody>
      </p:sp>
      <p:sp>
        <p:nvSpPr>
          <p:cNvPr id="3" name="TextBox 2"/>
          <p:cNvSpPr txBox="1"/>
          <p:nvPr userDrawn="1"/>
        </p:nvSpPr>
        <p:spPr>
          <a:xfrm>
            <a:off x="-978647" y="1561353"/>
            <a:ext cx="184666" cy="369332"/>
          </a:xfrm>
          <a:prstGeom prst="rect">
            <a:avLst/>
          </a:prstGeom>
          <a:noFill/>
        </p:spPr>
        <p:txBody>
          <a:bodyPr wrap="none" rtlCol="0">
            <a:spAutoFit/>
          </a:bodyPr>
          <a:lstStyle/>
          <a:p>
            <a:endParaRPr lang="en-US" dirty="0"/>
          </a:p>
        </p:txBody>
      </p:sp>
      <p:sp>
        <p:nvSpPr>
          <p:cNvPr id="5" name="Picture Placeholder 9"/>
          <p:cNvSpPr>
            <a:spLocks noGrp="1"/>
          </p:cNvSpPr>
          <p:nvPr>
            <p:ph type="pic" sz="quarter" idx="31"/>
          </p:nvPr>
        </p:nvSpPr>
        <p:spPr>
          <a:xfrm>
            <a:off x="-11549" y="0"/>
            <a:ext cx="9155550" cy="6857999"/>
          </a:xfrm>
          <a:prstGeom prst="rect">
            <a:avLst/>
          </a:prstGeom>
          <a:blipFill rotWithShape="1">
            <a:blip r:embed="rId2">
              <a:alphaModFix amt="25000"/>
            </a:blip>
            <a:stretch>
              <a:fillRect/>
            </a:stretch>
          </a:blipFill>
        </p:spPr>
        <p:txBody>
          <a:bodyPr vert="horz" lIns="51206" tIns="25603" rIns="51206" bIns="25603"/>
          <a:lstStyle>
            <a:lvl1pPr marL="0" indent="0">
              <a:buNone/>
              <a:defRPr>
                <a:solidFill>
                  <a:schemeClr val="tx1">
                    <a:alpha val="0"/>
                  </a:schemeClr>
                </a:solidFill>
              </a:defRPr>
            </a:lvl1pPr>
          </a:lstStyle>
          <a:p>
            <a:r>
              <a:rPr lang="en-US" dirty="0"/>
              <a:t>Click icon to add picture</a:t>
            </a:r>
          </a:p>
        </p:txBody>
      </p:sp>
      <p:sp>
        <p:nvSpPr>
          <p:cNvPr id="2" name="Title 1"/>
          <p:cNvSpPr>
            <a:spLocks noGrp="1"/>
          </p:cNvSpPr>
          <p:nvPr>
            <p:ph type="title" hasCustomPrompt="1"/>
          </p:nvPr>
        </p:nvSpPr>
        <p:spPr>
          <a:xfrm>
            <a:off x="457200" y="2149125"/>
            <a:ext cx="8229600" cy="2559751"/>
          </a:xfrm>
          <a:prstGeom prst="rect">
            <a:avLst/>
          </a:prstGeom>
        </p:spPr>
        <p:txBody>
          <a:bodyPr vert="horz" lIns="51206" tIns="25603" rIns="51206" bIns="25603"/>
          <a:lstStyle>
            <a:lvl1pPr>
              <a:defRPr sz="10000" b="0" i="0">
                <a:solidFill>
                  <a:schemeClr val="bg1"/>
                </a:solidFill>
                <a:latin typeface="Times New Roman"/>
                <a:cs typeface="Times New Roman"/>
              </a:defRPr>
            </a:lvl1pPr>
          </a:lstStyle>
          <a:p>
            <a:r>
              <a:rPr lang="en-US" dirty="0"/>
              <a:t>THANK YOU</a:t>
            </a:r>
          </a:p>
        </p:txBody>
      </p:sp>
    </p:spTree>
    <p:extLst>
      <p:ext uri="{BB962C8B-B14F-4D97-AF65-F5344CB8AC3E}">
        <p14:creationId xmlns:p14="http://schemas.microsoft.com/office/powerpoint/2010/main" val="353563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600" baseline="0"/>
            </a:lvl1pPr>
          </a:lstStyle>
          <a:p>
            <a:r>
              <a:rPr lang="en-US" dirty="0"/>
              <a:t>SAMPLE TITLE</a:t>
            </a:r>
          </a:p>
        </p:txBody>
      </p:sp>
      <p:sp>
        <p:nvSpPr>
          <p:cNvPr id="3" name="Subtitle 2"/>
          <p:cNvSpPr>
            <a:spLocks noGrp="1"/>
          </p:cNvSpPr>
          <p:nvPr>
            <p:ph type="subTitle" idx="1" hasCustomPrompt="1"/>
          </p:nvPr>
        </p:nvSpPr>
        <p:spPr>
          <a:xfrm>
            <a:off x="1371600" y="3886200"/>
            <a:ext cx="6400800" cy="1344319"/>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Sample text or subtitle</a:t>
            </a:r>
          </a:p>
        </p:txBody>
      </p:sp>
      <p:pic>
        <p:nvPicPr>
          <p:cNvPr id="7" name="Picture 6"/>
          <p:cNvPicPr>
            <a:picLocks noChangeAspect="1"/>
          </p:cNvPicPr>
          <p:nvPr userDrawn="1"/>
        </p:nvPicPr>
        <p:blipFill>
          <a:blip r:embed="rId2"/>
          <a:stretch>
            <a:fillRect/>
          </a:stretch>
        </p:blipFill>
        <p:spPr>
          <a:xfrm>
            <a:off x="3446812" y="5729514"/>
            <a:ext cx="2256972" cy="1128486"/>
          </a:xfrm>
          <a:prstGeom prst="rect">
            <a:avLst/>
          </a:prstGeom>
        </p:spPr>
      </p:pic>
      <p:pic>
        <p:nvPicPr>
          <p:cNvPr id="8" name="Picture 7" descr="triangles_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68723" y="1977326"/>
            <a:ext cx="606552" cy="82296"/>
          </a:xfrm>
          <a:prstGeom prst="rect">
            <a:avLst/>
          </a:prstGeom>
        </p:spPr>
      </p:pic>
    </p:spTree>
    <p:extLst>
      <p:ext uri="{BB962C8B-B14F-4D97-AF65-F5344CB8AC3E}">
        <p14:creationId xmlns:p14="http://schemas.microsoft.com/office/powerpoint/2010/main" val="315495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_WITH HEADER">
    <p:spTree>
      <p:nvGrpSpPr>
        <p:cNvPr id="1" name=""/>
        <p:cNvGrpSpPr/>
        <p:nvPr/>
      </p:nvGrpSpPr>
      <p:grpSpPr>
        <a:xfrm>
          <a:off x="0" y="0"/>
          <a:ext cx="0" cy="0"/>
          <a:chOff x="0" y="0"/>
          <a:chExt cx="0" cy="0"/>
        </a:xfrm>
      </p:grpSpPr>
      <p:sp>
        <p:nvSpPr>
          <p:cNvPr id="4" name="Slide Number Placeholder 5"/>
          <p:cNvSpPr txBox="1">
            <a:spLocks/>
          </p:cNvSpPr>
          <p:nvPr userDrawn="1"/>
        </p:nvSpPr>
        <p:spPr>
          <a:xfrm>
            <a:off x="8659090" y="6338455"/>
            <a:ext cx="484910" cy="364644"/>
          </a:xfrm>
          <a:prstGeom prst="rect">
            <a:avLst/>
          </a:prstGeom>
        </p:spPr>
        <p:txBody>
          <a:bodyPr vert="horz" lIns="46533" tIns="23267" rIns="46533" bIns="23267" rtlCol="0" anchor="ctr"/>
          <a:lstStyle>
            <a:defPPr>
              <a:defRPr lang="ja-JP"/>
            </a:defPPr>
            <a:lvl1pPr algn="r" rtl="0" fontAlgn="base">
              <a:spcBef>
                <a:spcPct val="0"/>
              </a:spcBef>
              <a:spcAft>
                <a:spcPct val="0"/>
              </a:spcAft>
              <a:defRPr kumimoji="1" sz="1200" kern="1200">
                <a:solidFill>
                  <a:schemeClr val="tx1">
                    <a:tint val="75000"/>
                  </a:schemeClr>
                </a:solidFill>
                <a:latin typeface="Osaka" charset="0"/>
                <a:ea typeface="New MingLiu" charset="0"/>
                <a:cs typeface="New MingLiu" charset="0"/>
              </a:defRPr>
            </a:lvl1pPr>
            <a:lvl2pPr marL="457153" algn="l" rtl="0" fontAlgn="base">
              <a:spcBef>
                <a:spcPct val="0"/>
              </a:spcBef>
              <a:spcAft>
                <a:spcPct val="0"/>
              </a:spcAft>
              <a:defRPr kumimoji="1" sz="2400" kern="1200">
                <a:solidFill>
                  <a:schemeClr val="tx1"/>
                </a:solidFill>
                <a:latin typeface="Osaka" charset="0"/>
                <a:ea typeface="New MingLiu" charset="0"/>
                <a:cs typeface="New MingLiu" charset="0"/>
              </a:defRPr>
            </a:lvl2pPr>
            <a:lvl3pPr marL="914309" algn="l" rtl="0" fontAlgn="base">
              <a:spcBef>
                <a:spcPct val="0"/>
              </a:spcBef>
              <a:spcAft>
                <a:spcPct val="0"/>
              </a:spcAft>
              <a:defRPr kumimoji="1" sz="2400" kern="1200">
                <a:solidFill>
                  <a:schemeClr val="tx1"/>
                </a:solidFill>
                <a:latin typeface="Osaka" charset="0"/>
                <a:ea typeface="New MingLiu" charset="0"/>
                <a:cs typeface="New MingLiu" charset="0"/>
              </a:defRPr>
            </a:lvl3pPr>
            <a:lvl4pPr marL="1371462" algn="l" rtl="0" fontAlgn="base">
              <a:spcBef>
                <a:spcPct val="0"/>
              </a:spcBef>
              <a:spcAft>
                <a:spcPct val="0"/>
              </a:spcAft>
              <a:defRPr kumimoji="1" sz="2400" kern="1200">
                <a:solidFill>
                  <a:schemeClr val="tx1"/>
                </a:solidFill>
                <a:latin typeface="Osaka" charset="0"/>
                <a:ea typeface="New MingLiu" charset="0"/>
                <a:cs typeface="New MingLiu" charset="0"/>
              </a:defRPr>
            </a:lvl4pPr>
            <a:lvl5pPr marL="1828618" algn="l" rtl="0" fontAlgn="base">
              <a:spcBef>
                <a:spcPct val="0"/>
              </a:spcBef>
              <a:spcAft>
                <a:spcPct val="0"/>
              </a:spcAft>
              <a:defRPr kumimoji="1" sz="2400" kern="1200">
                <a:solidFill>
                  <a:schemeClr val="tx1"/>
                </a:solidFill>
                <a:latin typeface="Osaka" charset="0"/>
                <a:ea typeface="New MingLiu" charset="0"/>
                <a:cs typeface="New MingLiu" charset="0"/>
              </a:defRPr>
            </a:lvl5pPr>
            <a:lvl6pPr marL="2285771" algn="l" defTabSz="457153" rtl="0" eaLnBrk="1" latinLnBrk="0" hangingPunct="1">
              <a:defRPr kumimoji="1" sz="2400" kern="1200">
                <a:solidFill>
                  <a:schemeClr val="tx1"/>
                </a:solidFill>
                <a:latin typeface="Osaka" charset="0"/>
                <a:ea typeface="New MingLiu" charset="0"/>
                <a:cs typeface="New MingLiu" charset="0"/>
              </a:defRPr>
            </a:lvl6pPr>
            <a:lvl7pPr marL="2742925" algn="l" defTabSz="457153" rtl="0" eaLnBrk="1" latinLnBrk="0" hangingPunct="1">
              <a:defRPr kumimoji="1" sz="2400" kern="1200">
                <a:solidFill>
                  <a:schemeClr val="tx1"/>
                </a:solidFill>
                <a:latin typeface="Osaka" charset="0"/>
                <a:ea typeface="New MingLiu" charset="0"/>
                <a:cs typeface="New MingLiu" charset="0"/>
              </a:defRPr>
            </a:lvl7pPr>
            <a:lvl8pPr marL="3200080" algn="l" defTabSz="457153" rtl="0" eaLnBrk="1" latinLnBrk="0" hangingPunct="1">
              <a:defRPr kumimoji="1" sz="2400" kern="1200">
                <a:solidFill>
                  <a:schemeClr val="tx1"/>
                </a:solidFill>
                <a:latin typeface="Osaka" charset="0"/>
                <a:ea typeface="New MingLiu" charset="0"/>
                <a:cs typeface="New MingLiu" charset="0"/>
              </a:defRPr>
            </a:lvl8pPr>
            <a:lvl9pPr marL="3657234" algn="l" defTabSz="457153" rtl="0" eaLnBrk="1" latinLnBrk="0" hangingPunct="1">
              <a:defRPr kumimoji="1" sz="2400" kern="1200">
                <a:solidFill>
                  <a:schemeClr val="tx1"/>
                </a:solidFill>
                <a:latin typeface="Osaka" charset="0"/>
                <a:ea typeface="New MingLiu" charset="0"/>
                <a:cs typeface="New MingLiu" charset="0"/>
              </a:defRPr>
            </a:lvl9pPr>
          </a:lstStyle>
          <a:p>
            <a:pPr algn="l"/>
            <a:fld id="{EE7F2C5A-0B04-E34A-98E0-1549F1689F62}" type="slidenum">
              <a:rPr lang="en-US" sz="1000" b="0" i="0" baseline="0" smtClean="0">
                <a:solidFill>
                  <a:srgbClr val="262626"/>
                </a:solidFill>
                <a:latin typeface="Calibri"/>
                <a:cs typeface="Calibri"/>
              </a:rPr>
              <a:pPr algn="l"/>
              <a:t>‹#›</a:t>
            </a:fld>
            <a:endParaRPr lang="en-US" sz="1000" b="0" i="0" baseline="0" dirty="0">
              <a:solidFill>
                <a:srgbClr val="262626"/>
              </a:solidFill>
              <a:latin typeface="Calibri"/>
              <a:cs typeface="Calibri"/>
            </a:endParaRPr>
          </a:p>
        </p:txBody>
      </p:sp>
      <p:sp>
        <p:nvSpPr>
          <p:cNvPr id="7" name="Picture Placeholder 5"/>
          <p:cNvSpPr>
            <a:spLocks noGrp="1"/>
          </p:cNvSpPr>
          <p:nvPr>
            <p:ph type="pic" sz="quarter" idx="10" hasCustomPrompt="1"/>
          </p:nvPr>
        </p:nvSpPr>
        <p:spPr>
          <a:xfrm>
            <a:off x="0" y="0"/>
            <a:ext cx="9144000" cy="1397000"/>
          </a:xfrm>
          <a:prstGeom prst="rect">
            <a:avLst/>
          </a:prstGeom>
          <a:pattFill prst="lgCheck">
            <a:fgClr>
              <a:schemeClr val="accent6">
                <a:lumMod val="60000"/>
                <a:lumOff val="40000"/>
              </a:schemeClr>
            </a:fgClr>
            <a:bgClr>
              <a:prstClr val="white"/>
            </a:bgClr>
          </a:pattFill>
        </p:spPr>
        <p:txBody>
          <a:bodyPr vert="horz" lIns="8090611" tIns="332842" rIns="51206" bIns="25603"/>
          <a:lstStyle>
            <a:lvl1pPr marL="0" indent="0" algn="l">
              <a:buNone/>
              <a:defRPr sz="1500" b="0" i="0">
                <a:solidFill>
                  <a:schemeClr val="accent5">
                    <a:lumMod val="75000"/>
                  </a:schemeClr>
                </a:solidFill>
                <a:latin typeface="Calibri"/>
                <a:cs typeface="Calibri"/>
              </a:defRPr>
            </a:lvl1pPr>
          </a:lstStyle>
          <a:p>
            <a:r>
              <a:rPr lang="en-US" dirty="0"/>
              <a:t>Header Image</a:t>
            </a:r>
          </a:p>
        </p:txBody>
      </p:sp>
      <p:sp>
        <p:nvSpPr>
          <p:cNvPr id="3" name="Text Placeholder 2"/>
          <p:cNvSpPr>
            <a:spLocks noGrp="1"/>
          </p:cNvSpPr>
          <p:nvPr>
            <p:ph type="body" sz="quarter" idx="11" hasCustomPrompt="1"/>
          </p:nvPr>
        </p:nvSpPr>
        <p:spPr>
          <a:xfrm>
            <a:off x="321469" y="493316"/>
            <a:ext cx="2322952" cy="410369"/>
          </a:xfrm>
          <a:prstGeom prst="rect">
            <a:avLst/>
          </a:prstGeom>
        </p:spPr>
        <p:txBody>
          <a:bodyPr vert="horz" wrap="none" lIns="0" tIns="0" rIns="0" bIns="0" anchor="ctr" anchorCtr="0">
            <a:spAutoFit/>
          </a:bodyPr>
          <a:lstStyle>
            <a:lvl1pPr marL="0" indent="0">
              <a:lnSpc>
                <a:spcPct val="80000"/>
              </a:lnSpc>
              <a:spcBef>
                <a:spcPts val="726"/>
              </a:spcBef>
              <a:buNone/>
              <a:defRPr b="1" i="0" baseline="0">
                <a:solidFill>
                  <a:schemeClr val="bg1"/>
                </a:solidFill>
                <a:latin typeface="Calibri"/>
                <a:cs typeface="Calibri"/>
              </a:defRPr>
            </a:lvl1pPr>
            <a:lvl2pPr marL="457196" indent="0">
              <a:buNone/>
              <a:defRPr/>
            </a:lvl2pPr>
            <a:lvl3pPr marL="914393" indent="0">
              <a:buNone/>
              <a:defRPr/>
            </a:lvl3pPr>
            <a:lvl4pPr marL="1371589" indent="0">
              <a:buNone/>
              <a:defRPr/>
            </a:lvl4pPr>
            <a:lvl5pPr marL="1828785" indent="0">
              <a:buNone/>
              <a:defRPr/>
            </a:lvl5pPr>
          </a:lstStyle>
          <a:p>
            <a:pPr lvl="0"/>
            <a:r>
              <a:rPr lang="en-US" dirty="0"/>
              <a:t>HEADER TEXT</a:t>
            </a:r>
          </a:p>
        </p:txBody>
      </p:sp>
      <p:sp>
        <p:nvSpPr>
          <p:cNvPr id="5" name="Text Placeholder 4"/>
          <p:cNvSpPr>
            <a:spLocks noGrp="1"/>
          </p:cNvSpPr>
          <p:nvPr>
            <p:ph type="body" sz="quarter" idx="12"/>
          </p:nvPr>
        </p:nvSpPr>
        <p:spPr>
          <a:xfrm>
            <a:off x="321469" y="1547284"/>
            <a:ext cx="8522350" cy="4718050"/>
          </a:xfrm>
          <a:prstGeom prst="rect">
            <a:avLst/>
          </a:prstGeom>
        </p:spPr>
        <p:txBody>
          <a:bodyPr vert="horz" lIns="51206" tIns="25603" rIns="51206" bIns="25603"/>
          <a:lstStyle>
            <a:lvl1pPr>
              <a:defRPr sz="2200" b="0" i="0">
                <a:solidFill>
                  <a:srgbClr val="313131"/>
                </a:solidFill>
                <a:latin typeface="Calibri"/>
                <a:cs typeface="Calibri"/>
              </a:defRPr>
            </a:lvl1pPr>
            <a:lvl2pPr marL="742944" indent="-285748">
              <a:buFont typeface="Arial"/>
              <a:buChar char="•"/>
              <a:defRPr sz="2200" b="0" i="0">
                <a:solidFill>
                  <a:srgbClr val="313131"/>
                </a:solidFill>
                <a:latin typeface="Calibri"/>
                <a:cs typeface="Calibri"/>
              </a:defRPr>
            </a:lvl2pPr>
            <a:lvl3pPr>
              <a:defRPr sz="2200" b="0" i="0">
                <a:solidFill>
                  <a:srgbClr val="313131"/>
                </a:solidFill>
                <a:latin typeface="Calibri"/>
                <a:cs typeface="Calibri"/>
              </a:defRPr>
            </a:lvl3pPr>
            <a:lvl4pPr marL="1600187" indent="-228598">
              <a:buFont typeface="Arial"/>
              <a:buChar char="•"/>
              <a:defRPr sz="2200" b="0" i="0">
                <a:solidFill>
                  <a:srgbClr val="313131"/>
                </a:solidFill>
                <a:latin typeface="Calibri"/>
                <a:cs typeface="Calibri"/>
              </a:defRPr>
            </a:lvl4pPr>
            <a:lvl5pPr marL="2057383" indent="-228598">
              <a:buFont typeface="Arial"/>
              <a:buChar char="•"/>
              <a:defRPr sz="2200" b="0" i="0">
                <a:solidFill>
                  <a:srgbClr val="313131"/>
                </a:solidFill>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796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t>‹#›</a:t>
            </a:fld>
            <a:endParaRPr lang="en-US" dirty="0"/>
          </a:p>
        </p:txBody>
      </p:sp>
      <p:sp>
        <p:nvSpPr>
          <p:cNvPr id="7" name="Title 1"/>
          <p:cNvSpPr>
            <a:spLocks noGrp="1"/>
          </p:cNvSpPr>
          <p:nvPr>
            <p:ph type="title" hasCustomPrompt="1"/>
          </p:nvPr>
        </p:nvSpPr>
        <p:spPr>
          <a:xfrm>
            <a:off x="685291" y="0"/>
            <a:ext cx="7772400" cy="1103313"/>
          </a:xfrm>
        </p:spPr>
        <p:txBody>
          <a:bodyPr/>
          <a:lstStyle>
            <a:lvl1pPr>
              <a:defRPr sz="2000" baseline="0">
                <a:solidFill>
                  <a:srgbClr val="FFFFFF"/>
                </a:solidFill>
              </a:defRPr>
            </a:lvl1pPr>
          </a:lstStyle>
          <a:p>
            <a:r>
              <a:rPr lang="en-US" dirty="0"/>
              <a:t>SAMPLE HEADER</a:t>
            </a:r>
          </a:p>
        </p:txBody>
      </p:sp>
      <p:sp>
        <p:nvSpPr>
          <p:cNvPr id="8" name="Text Placeholder 2"/>
          <p:cNvSpPr>
            <a:spLocks noGrp="1"/>
          </p:cNvSpPr>
          <p:nvPr>
            <p:ph idx="1"/>
          </p:nvPr>
        </p:nvSpPr>
        <p:spPr>
          <a:xfrm>
            <a:off x="765443"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3"/>
          </p:nvPr>
        </p:nvSpPr>
        <p:spPr>
          <a:xfrm>
            <a:off x="4723271"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0082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ragraph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t>‹#›</a:t>
            </a:fld>
            <a:endParaRPr lang="en-US" dirty="0"/>
          </a:p>
        </p:txBody>
      </p:sp>
      <p:sp>
        <p:nvSpPr>
          <p:cNvPr id="7"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t>SAMPLE HEADER</a:t>
            </a:r>
          </a:p>
        </p:txBody>
      </p:sp>
      <p:sp>
        <p:nvSpPr>
          <p:cNvPr id="8" name="Text Placeholder 2"/>
          <p:cNvSpPr>
            <a:spLocks noGrp="1"/>
          </p:cNvSpPr>
          <p:nvPr>
            <p:ph idx="1" hasCustomPrompt="1"/>
          </p:nvPr>
        </p:nvSpPr>
        <p:spPr>
          <a:xfrm>
            <a:off x="930172" y="2696278"/>
            <a:ext cx="3845859" cy="1418046"/>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9" name="Text Placeholder 2"/>
          <p:cNvSpPr>
            <a:spLocks noGrp="1"/>
          </p:cNvSpPr>
          <p:nvPr>
            <p:ph idx="11" hasCustomPrompt="1"/>
          </p:nvPr>
        </p:nvSpPr>
        <p:spPr>
          <a:xfrm>
            <a:off x="909957" y="2355445"/>
            <a:ext cx="3845859" cy="353163"/>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800" b="0" i="0">
                <a:solidFill>
                  <a:srgbClr val="C8D9D8"/>
                </a:solidFill>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PARAGRAPH TITLE</a:t>
            </a:r>
          </a:p>
        </p:txBody>
      </p:sp>
    </p:spTree>
    <p:extLst>
      <p:ext uri="{BB962C8B-B14F-4D97-AF65-F5344CB8AC3E}">
        <p14:creationId xmlns:p14="http://schemas.microsoft.com/office/powerpoint/2010/main" val="1750095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aragraph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1214C19-7B70-E548-A608-340680BFD9AE}" type="slidenum">
              <a:rPr lang="en-US" smtClean="0"/>
              <a:t>‹#›</a:t>
            </a:fld>
            <a:endParaRPr lang="en-US" dirty="0"/>
          </a:p>
        </p:txBody>
      </p:sp>
      <p:sp>
        <p:nvSpPr>
          <p:cNvPr id="8"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t>SAMPLE HEADER</a:t>
            </a:r>
          </a:p>
        </p:txBody>
      </p:sp>
      <p:sp>
        <p:nvSpPr>
          <p:cNvPr id="10" name="Text Placeholder 2"/>
          <p:cNvSpPr>
            <a:spLocks noGrp="1"/>
          </p:cNvSpPr>
          <p:nvPr>
            <p:ph idx="1" hasCustomPrompt="1"/>
          </p:nvPr>
        </p:nvSpPr>
        <p:spPr>
          <a:xfrm>
            <a:off x="987377" y="2003330"/>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11" name="Text Placeholder 2"/>
          <p:cNvSpPr>
            <a:spLocks noGrp="1"/>
          </p:cNvSpPr>
          <p:nvPr>
            <p:ph idx="13" hasCustomPrompt="1"/>
          </p:nvPr>
        </p:nvSpPr>
        <p:spPr>
          <a:xfrm>
            <a:off x="4772589" y="2003330"/>
            <a:ext cx="3377331" cy="2929562"/>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Tree>
    <p:extLst>
      <p:ext uri="{BB962C8B-B14F-4D97-AF65-F5344CB8AC3E}">
        <p14:creationId xmlns:p14="http://schemas.microsoft.com/office/powerpoint/2010/main" val="2386750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ject Slide">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1214C19-7B70-E548-A608-340680BFD9AE}" type="slidenum">
              <a:rPr lang="en-US" smtClean="0"/>
              <a:t>‹#›</a:t>
            </a:fld>
            <a:endParaRPr lang="en-US" dirty="0"/>
          </a:p>
        </p:txBody>
      </p:sp>
      <p:sp>
        <p:nvSpPr>
          <p:cNvPr id="10"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t>SAMPLE HEADER</a:t>
            </a:r>
          </a:p>
        </p:txBody>
      </p:sp>
      <p:sp>
        <p:nvSpPr>
          <p:cNvPr id="11" name="Content Placeholder 2"/>
          <p:cNvSpPr>
            <a:spLocks noGrp="1"/>
          </p:cNvSpPr>
          <p:nvPr>
            <p:ph sz="half" idx="1"/>
          </p:nvPr>
        </p:nvSpPr>
        <p:spPr>
          <a:xfrm>
            <a:off x="1209963" y="2875352"/>
            <a:ext cx="6467763" cy="1314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202357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14C19-7B70-E548-A608-340680BFD9AE}" type="slidenum">
              <a:rPr lang="en-US" smtClean="0"/>
              <a:t>‹#›</a:t>
            </a:fld>
            <a:endParaRPr lang="en-US" dirty="0"/>
          </a:p>
        </p:txBody>
      </p:sp>
      <p:sp>
        <p:nvSpPr>
          <p:cNvPr id="6" name="Title 1"/>
          <p:cNvSpPr txBox="1">
            <a:spLocks/>
          </p:cNvSpPr>
          <p:nvPr userDrawn="1"/>
        </p:nvSpPr>
        <p:spPr>
          <a:xfrm>
            <a:off x="685291" y="0"/>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dirty="0"/>
              <a:t>SAMPLE HEADER</a:t>
            </a:r>
          </a:p>
        </p:txBody>
      </p:sp>
      <p:sp>
        <p:nvSpPr>
          <p:cNvPr id="7" name="Picture Placeholder 2"/>
          <p:cNvSpPr>
            <a:spLocks noGrp="1"/>
          </p:cNvSpPr>
          <p:nvPr>
            <p:ph type="pic" idx="1"/>
          </p:nvPr>
        </p:nvSpPr>
        <p:spPr>
          <a:xfrm>
            <a:off x="1792288" y="182944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3"/>
          <p:cNvSpPr>
            <a:spLocks noGrp="1"/>
          </p:cNvSpPr>
          <p:nvPr>
            <p:ph type="body" sz="half" idx="2" hasCustomPrompt="1"/>
          </p:nvPr>
        </p:nvSpPr>
        <p:spPr>
          <a:xfrm>
            <a:off x="1792288" y="4938724"/>
            <a:ext cx="5486400" cy="400870"/>
          </a:xfrm>
        </p:spPr>
        <p:txBody>
          <a:bodyPr/>
          <a:lstStyle>
            <a:lvl1pPr marL="0" indent="0">
              <a:buNone/>
              <a:defRPr sz="1200">
                <a:solidFill>
                  <a:srgbClr val="C8D9D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Tree>
    <p:extLst>
      <p:ext uri="{BB962C8B-B14F-4D97-AF65-F5344CB8AC3E}">
        <p14:creationId xmlns:p14="http://schemas.microsoft.com/office/powerpoint/2010/main" val="2962119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Aligned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214C19-7B70-E548-A608-340680BFD9AE}" type="slidenum">
              <a:rPr lang="en-US" smtClean="0"/>
              <a:t>‹#›</a:t>
            </a:fld>
            <a:endParaRPr lang="en-US" dirty="0"/>
          </a:p>
        </p:txBody>
      </p:sp>
      <p:sp>
        <p:nvSpPr>
          <p:cNvPr id="5" name="Title 1"/>
          <p:cNvSpPr>
            <a:spLocks noGrp="1"/>
          </p:cNvSpPr>
          <p:nvPr>
            <p:ph type="title" hasCustomPrompt="1"/>
          </p:nvPr>
        </p:nvSpPr>
        <p:spPr>
          <a:xfrm>
            <a:off x="685291" y="0"/>
            <a:ext cx="7772400" cy="1103313"/>
          </a:xfrm>
        </p:spPr>
        <p:txBody>
          <a:bodyPr/>
          <a:lstStyle>
            <a:lvl1pPr>
              <a:defRPr sz="2000" baseline="0">
                <a:solidFill>
                  <a:srgbClr val="FFFFFF"/>
                </a:solidFill>
              </a:defRPr>
            </a:lvl1pPr>
          </a:lstStyle>
          <a:p>
            <a:r>
              <a:rPr lang="en-US" dirty="0"/>
              <a:t>SAMPLE HEADER</a:t>
            </a:r>
          </a:p>
        </p:txBody>
      </p:sp>
      <p:sp>
        <p:nvSpPr>
          <p:cNvPr id="6" name="Text Placeholder 2"/>
          <p:cNvSpPr>
            <a:spLocks noGrp="1"/>
          </p:cNvSpPr>
          <p:nvPr>
            <p:ph idx="1" hasCustomPrompt="1"/>
          </p:nvPr>
        </p:nvSpPr>
        <p:spPr>
          <a:xfrm>
            <a:off x="679135" y="1843553"/>
            <a:ext cx="2255330" cy="2219550"/>
          </a:xfrm>
          <a:prstGeom prst="rect">
            <a:avLst/>
          </a:prstGeom>
        </p:spPr>
        <p:txBody>
          <a:bodyPr vert="horz" lIns="91440" tIns="45720" rIns="91440" bIns="45720" rtlCol="0">
            <a:normAutofit/>
          </a:bodyPr>
          <a:lstStyle>
            <a:lvl1pPr marL="0" marR="0" indent="0" algn="l" defTabSz="914400" rtl="0" eaLnBrk="0" fontAlgn="base" latinLnBrk="0" hangingPunct="0">
              <a:lnSpc>
                <a:spcPct val="100000"/>
              </a:lnSpc>
              <a:spcBef>
                <a:spcPts val="800"/>
              </a:spcBef>
              <a:spcAft>
                <a:spcPct val="0"/>
              </a:spcAft>
              <a:buClrTx/>
              <a:buSzTx/>
              <a:buFontTx/>
              <a:buNone/>
              <a:tabLst/>
              <a:defRPr sz="1400" b="0" i="0"/>
            </a:lvl1pPr>
          </a:lstStyle>
          <a:p>
            <a:pPr marL="0" marR="0" lvl="0" indent="0" algn="l" defTabSz="914400" rtl="0" eaLnBrk="0" fontAlgn="base" latinLnBrk="0" hangingPunct="0">
              <a:lnSpc>
                <a:spcPct val="100000"/>
              </a:lnSpc>
              <a:spcBef>
                <a:spcPts val="800"/>
              </a:spcBef>
              <a:spcAft>
                <a:spcPct val="0"/>
              </a:spcAft>
              <a:buClrTx/>
              <a:buSzTx/>
              <a:buFontTx/>
              <a:buNone/>
              <a:tabLst/>
              <a:defRPr/>
            </a:pPr>
            <a:r>
              <a:rPr lang="en-US" dirty="0"/>
              <a:t>Sample Basic Paragraph.</a:t>
            </a:r>
            <a:r>
              <a:rPr lang="en-US" baseline="0" dirty="0"/>
              <a:t> </a:t>
            </a:r>
            <a:r>
              <a:rPr lang="en-US" dirty="0"/>
              <a:t>This is what the text would look</a:t>
            </a:r>
            <a:r>
              <a:rPr lang="en-US" baseline="0" dirty="0"/>
              <a:t> like in a paragraph. This is what the text would look like in a paragraph. This is what the text would look like.</a:t>
            </a:r>
            <a:endParaRPr lang="en-US" dirty="0"/>
          </a:p>
          <a:p>
            <a:pPr lvl="0"/>
            <a:endParaRPr lang="en-US" dirty="0"/>
          </a:p>
        </p:txBody>
      </p:sp>
      <p:sp>
        <p:nvSpPr>
          <p:cNvPr id="7" name="Picture Placeholder 2"/>
          <p:cNvSpPr>
            <a:spLocks noGrp="1"/>
          </p:cNvSpPr>
          <p:nvPr>
            <p:ph type="pic" idx="11"/>
          </p:nvPr>
        </p:nvSpPr>
        <p:spPr>
          <a:xfrm>
            <a:off x="3049915" y="1921673"/>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 Placeholder 3"/>
          <p:cNvSpPr>
            <a:spLocks noGrp="1"/>
          </p:cNvSpPr>
          <p:nvPr>
            <p:ph type="body" sz="half" idx="2" hasCustomPrompt="1"/>
          </p:nvPr>
        </p:nvSpPr>
        <p:spPr>
          <a:xfrm>
            <a:off x="3049915" y="5030957"/>
            <a:ext cx="5486400" cy="400870"/>
          </a:xfrm>
        </p:spPr>
        <p:txBody>
          <a:bodyPr/>
          <a:lstStyle>
            <a:lvl1pPr marL="0" indent="0">
              <a:buNone/>
              <a:defRPr sz="1200">
                <a:solidFill>
                  <a:srgbClr val="C8D9D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IMAGE CAPTION</a:t>
            </a:r>
          </a:p>
        </p:txBody>
      </p:sp>
    </p:spTree>
    <p:extLst>
      <p:ext uri="{BB962C8B-B14F-4D97-AF65-F5344CB8AC3E}">
        <p14:creationId xmlns:p14="http://schemas.microsoft.com/office/powerpoint/2010/main" val="1244892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1214C19-7B70-E548-A608-340680BFD9AE}" type="slidenum">
              <a:rPr lang="en-US" smtClean="0"/>
              <a:t>‹#›</a:t>
            </a:fld>
            <a:endParaRPr lang="en-US" dirty="0"/>
          </a:p>
        </p:txBody>
      </p:sp>
    </p:spTree>
    <p:extLst>
      <p:ext uri="{BB962C8B-B14F-4D97-AF65-F5344CB8AC3E}">
        <p14:creationId xmlns:p14="http://schemas.microsoft.com/office/powerpoint/2010/main" val="200992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IMAGE_LARGE">
    <p:spTree>
      <p:nvGrpSpPr>
        <p:cNvPr id="1" name=""/>
        <p:cNvGrpSpPr/>
        <p:nvPr/>
      </p:nvGrpSpPr>
      <p:grpSpPr>
        <a:xfrm>
          <a:off x="0" y="0"/>
          <a:ext cx="0" cy="0"/>
          <a:chOff x="0" y="0"/>
          <a:chExt cx="0" cy="0"/>
        </a:xfrm>
      </p:grpSpPr>
      <p:sp>
        <p:nvSpPr>
          <p:cNvPr id="3" name="Picture Placeholder 8"/>
          <p:cNvSpPr>
            <a:spLocks noGrp="1"/>
          </p:cNvSpPr>
          <p:nvPr>
            <p:ph type="pic" sz="quarter" idx="10" hasCustomPrompt="1"/>
          </p:nvPr>
        </p:nvSpPr>
        <p:spPr>
          <a:xfrm>
            <a:off x="-46790" y="-45618"/>
            <a:ext cx="9190790" cy="6925900"/>
          </a:xfrm>
          <a:prstGeom prst="rect">
            <a:avLst/>
          </a:prstGeom>
          <a:pattFill prst="lgCheck">
            <a:fgClr>
              <a:schemeClr val="accent6">
                <a:lumMod val="60000"/>
                <a:lumOff val="40000"/>
              </a:schemeClr>
            </a:fgClr>
            <a:bgClr>
              <a:prstClr val="white"/>
            </a:bgClr>
          </a:pattFill>
        </p:spPr>
        <p:txBody>
          <a:bodyPr vert="horz" lIns="8090611" tIns="332842" rIns="51206" bIns="25603" anchor="t" anchorCtr="0"/>
          <a:lstStyle>
            <a:lvl1pPr marL="0" indent="0" algn="l">
              <a:buNone/>
              <a:defRPr sz="1500">
                <a:solidFill>
                  <a:schemeClr val="accent5">
                    <a:lumMod val="75000"/>
                  </a:schemeClr>
                </a:solidFill>
                <a:latin typeface="Calibri"/>
                <a:cs typeface="Calibri"/>
              </a:defRPr>
            </a:lvl1pPr>
          </a:lstStyle>
          <a:p>
            <a:r>
              <a:rPr lang="en-US" dirty="0"/>
              <a:t>Background Image</a:t>
            </a:r>
          </a:p>
        </p:txBody>
      </p:sp>
    </p:spTree>
    <p:extLst>
      <p:ext uri="{BB962C8B-B14F-4D97-AF65-F5344CB8AC3E}">
        <p14:creationId xmlns:p14="http://schemas.microsoft.com/office/powerpoint/2010/main" val="16053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3" name="Slide Number Placeholder 5"/>
          <p:cNvSpPr txBox="1">
            <a:spLocks/>
          </p:cNvSpPr>
          <p:nvPr userDrawn="1"/>
        </p:nvSpPr>
        <p:spPr>
          <a:xfrm>
            <a:off x="8659090" y="6338455"/>
            <a:ext cx="484910" cy="364644"/>
          </a:xfrm>
          <a:prstGeom prst="rect">
            <a:avLst/>
          </a:prstGeom>
        </p:spPr>
        <p:txBody>
          <a:bodyPr vert="horz" lIns="46533" tIns="23267" rIns="46533" bIns="23267" rtlCol="0" anchor="ctr"/>
          <a:lstStyle>
            <a:defPPr>
              <a:defRPr lang="ja-JP"/>
            </a:defPPr>
            <a:lvl1pPr algn="r" rtl="0" fontAlgn="base">
              <a:spcBef>
                <a:spcPct val="0"/>
              </a:spcBef>
              <a:spcAft>
                <a:spcPct val="0"/>
              </a:spcAft>
              <a:defRPr kumimoji="1" sz="1200" kern="1200">
                <a:solidFill>
                  <a:schemeClr val="tx1">
                    <a:tint val="75000"/>
                  </a:schemeClr>
                </a:solidFill>
                <a:latin typeface="Osaka" charset="0"/>
                <a:ea typeface="New MingLiu" charset="0"/>
                <a:cs typeface="New MingLiu" charset="0"/>
              </a:defRPr>
            </a:lvl1pPr>
            <a:lvl2pPr marL="457153" algn="l" rtl="0" fontAlgn="base">
              <a:spcBef>
                <a:spcPct val="0"/>
              </a:spcBef>
              <a:spcAft>
                <a:spcPct val="0"/>
              </a:spcAft>
              <a:defRPr kumimoji="1" sz="2400" kern="1200">
                <a:solidFill>
                  <a:schemeClr val="tx1"/>
                </a:solidFill>
                <a:latin typeface="Osaka" charset="0"/>
                <a:ea typeface="New MingLiu" charset="0"/>
                <a:cs typeface="New MingLiu" charset="0"/>
              </a:defRPr>
            </a:lvl2pPr>
            <a:lvl3pPr marL="914309" algn="l" rtl="0" fontAlgn="base">
              <a:spcBef>
                <a:spcPct val="0"/>
              </a:spcBef>
              <a:spcAft>
                <a:spcPct val="0"/>
              </a:spcAft>
              <a:defRPr kumimoji="1" sz="2400" kern="1200">
                <a:solidFill>
                  <a:schemeClr val="tx1"/>
                </a:solidFill>
                <a:latin typeface="Osaka" charset="0"/>
                <a:ea typeface="New MingLiu" charset="0"/>
                <a:cs typeface="New MingLiu" charset="0"/>
              </a:defRPr>
            </a:lvl3pPr>
            <a:lvl4pPr marL="1371462" algn="l" rtl="0" fontAlgn="base">
              <a:spcBef>
                <a:spcPct val="0"/>
              </a:spcBef>
              <a:spcAft>
                <a:spcPct val="0"/>
              </a:spcAft>
              <a:defRPr kumimoji="1" sz="2400" kern="1200">
                <a:solidFill>
                  <a:schemeClr val="tx1"/>
                </a:solidFill>
                <a:latin typeface="Osaka" charset="0"/>
                <a:ea typeface="New MingLiu" charset="0"/>
                <a:cs typeface="New MingLiu" charset="0"/>
              </a:defRPr>
            </a:lvl4pPr>
            <a:lvl5pPr marL="1828618" algn="l" rtl="0" fontAlgn="base">
              <a:spcBef>
                <a:spcPct val="0"/>
              </a:spcBef>
              <a:spcAft>
                <a:spcPct val="0"/>
              </a:spcAft>
              <a:defRPr kumimoji="1" sz="2400" kern="1200">
                <a:solidFill>
                  <a:schemeClr val="tx1"/>
                </a:solidFill>
                <a:latin typeface="Osaka" charset="0"/>
                <a:ea typeface="New MingLiu" charset="0"/>
                <a:cs typeface="New MingLiu" charset="0"/>
              </a:defRPr>
            </a:lvl5pPr>
            <a:lvl6pPr marL="2285771" algn="l" defTabSz="457153" rtl="0" eaLnBrk="1" latinLnBrk="0" hangingPunct="1">
              <a:defRPr kumimoji="1" sz="2400" kern="1200">
                <a:solidFill>
                  <a:schemeClr val="tx1"/>
                </a:solidFill>
                <a:latin typeface="Osaka" charset="0"/>
                <a:ea typeface="New MingLiu" charset="0"/>
                <a:cs typeface="New MingLiu" charset="0"/>
              </a:defRPr>
            </a:lvl6pPr>
            <a:lvl7pPr marL="2742925" algn="l" defTabSz="457153" rtl="0" eaLnBrk="1" latinLnBrk="0" hangingPunct="1">
              <a:defRPr kumimoji="1" sz="2400" kern="1200">
                <a:solidFill>
                  <a:schemeClr val="tx1"/>
                </a:solidFill>
                <a:latin typeface="Osaka" charset="0"/>
                <a:ea typeface="New MingLiu" charset="0"/>
                <a:cs typeface="New MingLiu" charset="0"/>
              </a:defRPr>
            </a:lvl7pPr>
            <a:lvl8pPr marL="3200080" algn="l" defTabSz="457153" rtl="0" eaLnBrk="1" latinLnBrk="0" hangingPunct="1">
              <a:defRPr kumimoji="1" sz="2400" kern="1200">
                <a:solidFill>
                  <a:schemeClr val="tx1"/>
                </a:solidFill>
                <a:latin typeface="Osaka" charset="0"/>
                <a:ea typeface="New MingLiu" charset="0"/>
                <a:cs typeface="New MingLiu" charset="0"/>
              </a:defRPr>
            </a:lvl8pPr>
            <a:lvl9pPr marL="3657234" algn="l" defTabSz="457153" rtl="0" eaLnBrk="1" latinLnBrk="0" hangingPunct="1">
              <a:defRPr kumimoji="1" sz="2400" kern="1200">
                <a:solidFill>
                  <a:schemeClr val="tx1"/>
                </a:solidFill>
                <a:latin typeface="Osaka" charset="0"/>
                <a:ea typeface="New MingLiu" charset="0"/>
                <a:cs typeface="New MingLiu" charset="0"/>
              </a:defRPr>
            </a:lvl9pPr>
          </a:lstStyle>
          <a:p>
            <a:pPr algn="l"/>
            <a:fld id="{EE7F2C5A-0B04-E34A-98E0-1549F1689F62}" type="slidenum">
              <a:rPr lang="en-US" sz="1000" b="0" i="0" baseline="0" smtClean="0">
                <a:solidFill>
                  <a:srgbClr val="262626"/>
                </a:solidFill>
                <a:latin typeface="Calibri"/>
                <a:cs typeface="Calibri"/>
              </a:rPr>
              <a:pPr algn="l"/>
              <a:t>‹#›</a:t>
            </a:fld>
            <a:endParaRPr lang="en-US" sz="1000" b="0" i="0" baseline="0" dirty="0">
              <a:solidFill>
                <a:srgbClr val="262626"/>
              </a:solidFill>
              <a:latin typeface="Calibri"/>
              <a:cs typeface="Calibri"/>
            </a:endParaRPr>
          </a:p>
        </p:txBody>
      </p:sp>
      <p:sp>
        <p:nvSpPr>
          <p:cNvPr id="14" name="Picture Placeholder 5"/>
          <p:cNvSpPr>
            <a:spLocks noGrp="1"/>
          </p:cNvSpPr>
          <p:nvPr>
            <p:ph type="pic" sz="quarter" idx="10" hasCustomPrompt="1"/>
          </p:nvPr>
        </p:nvSpPr>
        <p:spPr>
          <a:xfrm>
            <a:off x="0" y="0"/>
            <a:ext cx="9144000" cy="1397000"/>
          </a:xfrm>
          <a:prstGeom prst="rect">
            <a:avLst/>
          </a:prstGeom>
          <a:pattFill prst="lgCheck">
            <a:fgClr>
              <a:schemeClr val="accent6">
                <a:lumMod val="60000"/>
                <a:lumOff val="40000"/>
              </a:schemeClr>
            </a:fgClr>
            <a:bgClr>
              <a:prstClr val="white"/>
            </a:bgClr>
          </a:pattFill>
        </p:spPr>
        <p:txBody>
          <a:bodyPr vert="horz" lIns="8090611" tIns="332842" rIns="51206" bIns="25603" anchor="t" anchorCtr="0"/>
          <a:lstStyle>
            <a:lvl1pPr marL="0" indent="0" algn="l">
              <a:buNone/>
              <a:defRPr sz="1500" b="0" i="0">
                <a:solidFill>
                  <a:schemeClr val="accent5">
                    <a:lumMod val="75000"/>
                  </a:schemeClr>
                </a:solidFill>
                <a:latin typeface="Calibri"/>
                <a:cs typeface="Calibri"/>
              </a:defRPr>
            </a:lvl1pPr>
          </a:lstStyle>
          <a:p>
            <a:r>
              <a:rPr lang="en-US" dirty="0"/>
              <a:t>Header Image</a:t>
            </a:r>
          </a:p>
        </p:txBody>
      </p:sp>
      <p:sp>
        <p:nvSpPr>
          <p:cNvPr id="15" name="Content Placeholder 7"/>
          <p:cNvSpPr>
            <a:spLocks noGrp="1"/>
          </p:cNvSpPr>
          <p:nvPr>
            <p:ph sz="quarter" idx="11" hasCustomPrompt="1"/>
          </p:nvPr>
        </p:nvSpPr>
        <p:spPr>
          <a:xfrm>
            <a:off x="3723507" y="1406525"/>
            <a:ext cx="5420493" cy="5451475"/>
          </a:xfrm>
          <a:prstGeom prst="rect">
            <a:avLst/>
          </a:prstGeom>
        </p:spPr>
        <p:txBody>
          <a:bodyPr vert="horz" lIns="4608576" tIns="322600" rIns="51206" bIns="25603" anchor="t" anchorCtr="0"/>
          <a:lstStyle>
            <a:lvl1pPr marL="0" indent="0">
              <a:buNone/>
              <a:defRPr sz="1500" baseline="0">
                <a:solidFill>
                  <a:srgbClr val="313131"/>
                </a:solidFill>
                <a:latin typeface="Calibri"/>
                <a:cs typeface="Calibri"/>
              </a:defRPr>
            </a:lvl1pPr>
          </a:lstStyle>
          <a:p>
            <a:pPr lvl="0"/>
            <a:r>
              <a:rPr lang="en-US" dirty="0"/>
              <a:t>Your Content</a:t>
            </a:r>
          </a:p>
        </p:txBody>
      </p:sp>
      <p:sp>
        <p:nvSpPr>
          <p:cNvPr id="16" name="Text Placeholder 3"/>
          <p:cNvSpPr>
            <a:spLocks noGrp="1"/>
          </p:cNvSpPr>
          <p:nvPr>
            <p:ph type="body" sz="quarter" idx="12" hasCustomPrompt="1"/>
          </p:nvPr>
        </p:nvSpPr>
        <p:spPr>
          <a:xfrm>
            <a:off x="330561" y="1406526"/>
            <a:ext cx="3008329" cy="5161491"/>
          </a:xfrm>
          <a:prstGeom prst="rect">
            <a:avLst/>
          </a:prstGeom>
        </p:spPr>
        <p:txBody>
          <a:bodyPr vert="horz" lIns="51206" tIns="640080" rIns="51206" bIns="25603"/>
          <a:lstStyle>
            <a:lvl1pPr marL="0" indent="0">
              <a:buNone/>
              <a:defRPr sz="2200" b="0" i="0" baseline="0">
                <a:solidFill>
                  <a:schemeClr val="tx1"/>
                </a:solidFill>
                <a:latin typeface="Calibri"/>
                <a:cs typeface="Calibri"/>
              </a:defRPr>
            </a:lvl1pPr>
            <a:lvl2pPr marL="457196" indent="0">
              <a:buNone/>
              <a:defRPr sz="2200" b="0" i="0">
                <a:latin typeface="MiloOT"/>
                <a:cs typeface="MiloOT"/>
              </a:defRPr>
            </a:lvl2pPr>
            <a:lvl3pPr marL="914393" indent="0">
              <a:buNone/>
              <a:defRPr sz="2200" b="0" i="0">
                <a:latin typeface="MiloOT"/>
                <a:cs typeface="MiloOT"/>
              </a:defRPr>
            </a:lvl3pPr>
            <a:lvl4pPr marL="1371589" indent="0">
              <a:buNone/>
              <a:defRPr sz="2200" b="0" i="0">
                <a:latin typeface="MiloOT"/>
                <a:cs typeface="MiloOT"/>
              </a:defRPr>
            </a:lvl4pPr>
            <a:lvl5pPr marL="1828785" indent="0">
              <a:buNone/>
              <a:defRPr sz="2200" b="0" i="0">
                <a:latin typeface="MiloOT"/>
                <a:cs typeface="MiloOT"/>
              </a:defRPr>
            </a:lvl5pPr>
          </a:lstStyle>
          <a:p>
            <a:pPr lvl="0"/>
            <a:r>
              <a:rPr lang="en-US" dirty="0"/>
              <a:t>Add copy or large </a:t>
            </a:r>
            <a:br>
              <a:rPr lang="en-US" dirty="0"/>
            </a:br>
            <a:r>
              <a:rPr lang="en-US" dirty="0"/>
              <a:t>legend here</a:t>
            </a:r>
          </a:p>
        </p:txBody>
      </p:sp>
      <p:sp>
        <p:nvSpPr>
          <p:cNvPr id="3" name="Text Placeholder 2"/>
          <p:cNvSpPr>
            <a:spLocks noGrp="1"/>
          </p:cNvSpPr>
          <p:nvPr>
            <p:ph type="body" sz="quarter" idx="13" hasCustomPrompt="1"/>
          </p:nvPr>
        </p:nvSpPr>
        <p:spPr>
          <a:xfrm>
            <a:off x="330200" y="452278"/>
            <a:ext cx="3696447" cy="492443"/>
          </a:xfrm>
          <a:prstGeom prst="rect">
            <a:avLst/>
          </a:prstGeom>
        </p:spPr>
        <p:txBody>
          <a:bodyPr vert="horz" lIns="0" tIns="0" rIns="0" bIns="0" anchor="ctr" anchorCtr="0">
            <a:spAutoFit/>
          </a:bodyPr>
          <a:lstStyle>
            <a:lvl1pPr marL="0" indent="0">
              <a:spcBef>
                <a:spcPts val="0"/>
              </a:spcBef>
              <a:buNone/>
              <a:defRPr b="1" i="0" baseline="0">
                <a:solidFill>
                  <a:schemeClr val="bg1"/>
                </a:solidFill>
                <a:latin typeface="Calibri"/>
                <a:cs typeface="Calibri"/>
              </a:defRPr>
            </a:lvl1pPr>
            <a:lvl2pPr marL="457196" indent="0">
              <a:spcBef>
                <a:spcPts val="0"/>
              </a:spcBef>
              <a:buNone/>
              <a:defRPr baseline="0">
                <a:solidFill>
                  <a:srgbClr val="0B224B"/>
                </a:solidFill>
                <a:latin typeface="+mj-lt"/>
              </a:defRPr>
            </a:lvl2pPr>
            <a:lvl3pPr marL="914393" indent="0">
              <a:spcBef>
                <a:spcPts val="0"/>
              </a:spcBef>
              <a:buNone/>
              <a:defRPr baseline="0">
                <a:solidFill>
                  <a:srgbClr val="0B224B"/>
                </a:solidFill>
                <a:latin typeface="+mj-lt"/>
              </a:defRPr>
            </a:lvl3pPr>
            <a:lvl4pPr marL="1371589" indent="0">
              <a:spcBef>
                <a:spcPts val="0"/>
              </a:spcBef>
              <a:buNone/>
              <a:defRPr baseline="0">
                <a:solidFill>
                  <a:srgbClr val="0B224B"/>
                </a:solidFill>
                <a:latin typeface="+mj-lt"/>
              </a:defRPr>
            </a:lvl4pPr>
            <a:lvl5pPr marL="1828785" indent="0">
              <a:spcBef>
                <a:spcPts val="0"/>
              </a:spcBef>
              <a:buNone/>
              <a:defRPr baseline="0">
                <a:solidFill>
                  <a:srgbClr val="0B224B"/>
                </a:solidFill>
                <a:latin typeface="+mj-lt"/>
              </a:defRPr>
            </a:lvl5pPr>
          </a:lstStyle>
          <a:p>
            <a:pPr lvl="0"/>
            <a:r>
              <a:rPr lang="en-US" dirty="0"/>
              <a:t>INTRODUCTION</a:t>
            </a:r>
          </a:p>
        </p:txBody>
      </p:sp>
    </p:spTree>
    <p:extLst>
      <p:ext uri="{BB962C8B-B14F-4D97-AF65-F5344CB8AC3E}">
        <p14:creationId xmlns:p14="http://schemas.microsoft.com/office/powerpoint/2010/main" val="364895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NOTE SPEAKER">
    <p:spTree>
      <p:nvGrpSpPr>
        <p:cNvPr id="1" name=""/>
        <p:cNvGrpSpPr/>
        <p:nvPr/>
      </p:nvGrpSpPr>
      <p:grpSpPr>
        <a:xfrm>
          <a:off x="0" y="0"/>
          <a:ext cx="0" cy="0"/>
          <a:chOff x="0" y="0"/>
          <a:chExt cx="0" cy="0"/>
        </a:xfrm>
      </p:grpSpPr>
      <p:sp>
        <p:nvSpPr>
          <p:cNvPr id="8" name="Picture Placeholder 7"/>
          <p:cNvSpPr>
            <a:spLocks noGrp="1"/>
          </p:cNvSpPr>
          <p:nvPr>
            <p:ph type="pic" sz="quarter" idx="30" hasCustomPrompt="1"/>
          </p:nvPr>
        </p:nvSpPr>
        <p:spPr>
          <a:xfrm>
            <a:off x="-11549" y="0"/>
            <a:ext cx="9144000" cy="6858000"/>
          </a:xfrm>
          <a:prstGeom prst="rect">
            <a:avLst/>
          </a:prstGeom>
          <a:pattFill prst="lgCheck">
            <a:fgClr>
              <a:schemeClr val="tx2">
                <a:lumMod val="10000"/>
                <a:lumOff val="90000"/>
              </a:schemeClr>
            </a:fgClr>
            <a:bgClr>
              <a:prstClr val="white"/>
            </a:bgClr>
          </a:pattFill>
        </p:spPr>
        <p:txBody>
          <a:bodyPr vert="horz" lIns="7955280" tIns="332842" rIns="51206" bIns="25603"/>
          <a:lstStyle>
            <a:lvl1pPr marL="0" indent="0">
              <a:spcBef>
                <a:spcPts val="0"/>
              </a:spcBef>
              <a:buNone/>
              <a:defRPr sz="1500" baseline="0">
                <a:solidFill>
                  <a:schemeClr val="accent5">
                    <a:lumMod val="75000"/>
                  </a:schemeClr>
                </a:solidFill>
                <a:latin typeface="Arial"/>
                <a:cs typeface="Arial"/>
              </a:defRPr>
            </a:lvl1pPr>
          </a:lstStyle>
          <a:p>
            <a:r>
              <a:rPr lang="en-US" dirty="0"/>
              <a:t>Background Image</a:t>
            </a:r>
          </a:p>
        </p:txBody>
      </p:sp>
      <p:sp>
        <p:nvSpPr>
          <p:cNvPr id="10" name="Picture Placeholder 9"/>
          <p:cNvSpPr>
            <a:spLocks noGrp="1"/>
          </p:cNvSpPr>
          <p:nvPr>
            <p:ph type="pic" sz="quarter" idx="31"/>
          </p:nvPr>
        </p:nvSpPr>
        <p:spPr>
          <a:xfrm>
            <a:off x="-11549" y="0"/>
            <a:ext cx="9155549" cy="6858000"/>
          </a:xfrm>
          <a:prstGeom prst="rect">
            <a:avLst/>
          </a:prstGeom>
          <a:blipFill rotWithShape="1">
            <a:blip r:embed="rId2"/>
            <a:stretch>
              <a:fillRect/>
            </a:stretch>
          </a:blipFill>
        </p:spPr>
        <p:txBody>
          <a:bodyPr vert="horz" lIns="51206" tIns="25603" rIns="51206" bIns="25603"/>
          <a:lstStyle>
            <a:lvl1pPr marL="0" indent="0">
              <a:buNone/>
              <a:defRPr>
                <a:solidFill>
                  <a:schemeClr val="tx1">
                    <a:alpha val="0"/>
                  </a:schemeClr>
                </a:solidFill>
              </a:defRPr>
            </a:lvl1pPr>
          </a:lstStyle>
          <a:p>
            <a:r>
              <a:rPr lang="en-US" dirty="0"/>
              <a:t>Click icon to add picture</a:t>
            </a:r>
          </a:p>
        </p:txBody>
      </p:sp>
      <p:sp>
        <p:nvSpPr>
          <p:cNvPr id="2" name="Title 1"/>
          <p:cNvSpPr>
            <a:spLocks noGrp="1"/>
          </p:cNvSpPr>
          <p:nvPr>
            <p:ph type="title" hasCustomPrompt="1"/>
          </p:nvPr>
        </p:nvSpPr>
        <p:spPr>
          <a:xfrm>
            <a:off x="457200" y="4985712"/>
            <a:ext cx="8229600" cy="1143000"/>
          </a:xfrm>
          <a:prstGeom prst="rect">
            <a:avLst/>
          </a:prstGeom>
        </p:spPr>
        <p:txBody>
          <a:bodyPr vert="horz" lIns="51206" tIns="25603" rIns="51206" bIns="25603"/>
          <a:lstStyle>
            <a:lvl1pPr>
              <a:defRPr sz="3900" b="1" i="0" baseline="0">
                <a:solidFill>
                  <a:schemeClr val="bg1"/>
                </a:solidFill>
                <a:latin typeface="Calibri"/>
                <a:cs typeface="Calibri"/>
              </a:defRPr>
            </a:lvl1pPr>
          </a:lstStyle>
          <a:p>
            <a:r>
              <a:rPr lang="en-US" dirty="0"/>
              <a:t>Key Text						Key Text</a:t>
            </a:r>
          </a:p>
        </p:txBody>
      </p:sp>
      <p:sp>
        <p:nvSpPr>
          <p:cNvPr id="3" name="Picture Placeholder 19"/>
          <p:cNvSpPr>
            <a:spLocks noGrp="1"/>
          </p:cNvSpPr>
          <p:nvPr>
            <p:ph type="pic" sz="quarter" idx="29"/>
          </p:nvPr>
        </p:nvSpPr>
        <p:spPr>
          <a:xfrm>
            <a:off x="4560452" y="5267741"/>
            <a:ext cx="116457" cy="253535"/>
          </a:xfrm>
          <a:prstGeom prst="rect">
            <a:avLst/>
          </a:prstGeom>
          <a:blipFill rotWithShape="1">
            <a:blip r:embed="rId3"/>
            <a:stretch>
              <a:fillRect/>
            </a:stretch>
          </a:blipFill>
        </p:spPr>
        <p:txBody>
          <a:bodyPr vert="horz" lIns="51206" tIns="25603" rIns="51206" bIns="25603"/>
          <a:lstStyle>
            <a:lvl1pPr>
              <a:defRPr sz="100" baseline="0">
                <a:noFill/>
              </a:defRPr>
            </a:lvl1pPr>
          </a:lstStyle>
          <a:p>
            <a:r>
              <a:rPr lang="en-US" dirty="0"/>
              <a:t>Click icon to add picture</a:t>
            </a:r>
          </a:p>
        </p:txBody>
      </p:sp>
    </p:spTree>
    <p:extLst>
      <p:ext uri="{BB962C8B-B14F-4D97-AF65-F5344CB8AC3E}">
        <p14:creationId xmlns:p14="http://schemas.microsoft.com/office/powerpoint/2010/main" val="64422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GOALS ">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1402080"/>
          </a:xfrm>
          <a:prstGeom prst="rect">
            <a:avLst/>
          </a:prstGeom>
          <a:pattFill prst="lgCheck">
            <a:fgClr>
              <a:schemeClr val="accent6">
                <a:lumMod val="60000"/>
                <a:lumOff val="40000"/>
              </a:schemeClr>
            </a:fgClr>
            <a:bgClr>
              <a:prstClr val="white"/>
            </a:bgClr>
          </a:pattFill>
        </p:spPr>
        <p:txBody>
          <a:bodyPr vert="horz" lIns="8090611" tIns="332842" rIns="51206" bIns="25603" anchor="t" anchorCtr="0"/>
          <a:lstStyle>
            <a:lvl1pPr marL="0" indent="0" algn="l">
              <a:buNone/>
              <a:defRPr sz="1500">
                <a:solidFill>
                  <a:schemeClr val="accent5">
                    <a:lumMod val="75000"/>
                  </a:schemeClr>
                </a:solidFill>
                <a:latin typeface="Arial"/>
                <a:cs typeface="Arial"/>
              </a:defRPr>
            </a:lvl1pPr>
          </a:lstStyle>
          <a:p>
            <a:r>
              <a:rPr lang="en-US" dirty="0"/>
              <a:t>Header Image</a:t>
            </a:r>
          </a:p>
        </p:txBody>
      </p:sp>
      <p:sp>
        <p:nvSpPr>
          <p:cNvPr id="7" name="Picture Placeholder 6"/>
          <p:cNvSpPr>
            <a:spLocks noGrp="1"/>
          </p:cNvSpPr>
          <p:nvPr>
            <p:ph type="pic" sz="quarter" idx="15" hasCustomPrompt="1"/>
          </p:nvPr>
        </p:nvSpPr>
        <p:spPr>
          <a:xfrm>
            <a:off x="6437313" y="4445116"/>
            <a:ext cx="2706688" cy="2412883"/>
          </a:xfrm>
          <a:prstGeom prst="rect">
            <a:avLst/>
          </a:prstGeom>
          <a:ln>
            <a:noFill/>
          </a:ln>
        </p:spPr>
        <p:txBody>
          <a:bodyPr vert="horz" lIns="51206" tIns="25603" rIns="51206" bIns="25603"/>
          <a:lstStyle>
            <a:lvl1pPr marL="0" indent="0" algn="ctr">
              <a:buNone/>
              <a:defRPr sz="1300" b="0" i="0">
                <a:latin typeface="Calibri"/>
                <a:cs typeface="Calibri"/>
              </a:defRPr>
            </a:lvl1pPr>
          </a:lstStyle>
          <a:p>
            <a:r>
              <a:rPr lang="en-US" dirty="0"/>
              <a:t>Large Crop of Icon or Image </a:t>
            </a:r>
            <a:br>
              <a:rPr lang="en-US" dirty="0"/>
            </a:br>
            <a:r>
              <a:rPr lang="en-US" dirty="0"/>
              <a:t>(Optional)</a:t>
            </a:r>
          </a:p>
        </p:txBody>
      </p:sp>
      <p:sp>
        <p:nvSpPr>
          <p:cNvPr id="9" name="Text Placeholder 8"/>
          <p:cNvSpPr>
            <a:spLocks noGrp="1"/>
          </p:cNvSpPr>
          <p:nvPr>
            <p:ph type="body" sz="quarter" idx="16" hasCustomPrompt="1"/>
          </p:nvPr>
        </p:nvSpPr>
        <p:spPr>
          <a:xfrm>
            <a:off x="439738" y="1408643"/>
            <a:ext cx="5883275" cy="5281083"/>
          </a:xfrm>
          <a:prstGeom prst="rect">
            <a:avLst/>
          </a:prstGeom>
        </p:spPr>
        <p:txBody>
          <a:bodyPr vert="horz" lIns="0" tIns="204826" rIns="0" bIns="25603"/>
          <a:lstStyle>
            <a:lvl1pPr marL="0" indent="0">
              <a:spcBef>
                <a:spcPts val="538"/>
              </a:spcBef>
              <a:buNone/>
              <a:defRPr sz="2200" b="0" i="0">
                <a:solidFill>
                  <a:schemeClr val="tx1"/>
                </a:solidFill>
                <a:latin typeface="Calibri"/>
                <a:cs typeface="Calibri"/>
              </a:defRPr>
            </a:lvl1pPr>
            <a:lvl3pPr marL="320040" marR="0" indent="-320040" algn="l" defTabSz="457196" rtl="0" eaLnBrk="1" fontAlgn="auto" latinLnBrk="0" hangingPunct="1">
              <a:lnSpc>
                <a:spcPct val="100000"/>
              </a:lnSpc>
              <a:spcBef>
                <a:spcPts val="578"/>
              </a:spcBef>
              <a:spcAft>
                <a:spcPts val="0"/>
              </a:spcAft>
              <a:buClrTx/>
              <a:buSzTx/>
              <a:buFont typeface="Arial"/>
              <a:buChar char="•"/>
              <a:tabLst/>
              <a:defRPr sz="2200" b="0" i="0">
                <a:solidFill>
                  <a:schemeClr val="tx1"/>
                </a:solidFill>
                <a:latin typeface="Calibri"/>
                <a:cs typeface="Calibri"/>
              </a:defRPr>
            </a:lvl3pPr>
          </a:lstStyle>
          <a:p>
            <a:pPr lvl="0"/>
            <a:r>
              <a:rPr lang="en-US" dirty="0"/>
              <a:t>Main point here</a:t>
            </a:r>
          </a:p>
          <a:p>
            <a:pPr lvl="0"/>
            <a:endParaRPr lang="en-US" dirty="0"/>
          </a:p>
          <a:p>
            <a:pPr marL="320040" marR="0" lvl="2" indent="-320040" algn="l" defTabSz="457196" rtl="0" eaLnBrk="1" fontAlgn="auto" latinLnBrk="0" hangingPunct="1">
              <a:lnSpc>
                <a:spcPct val="100000"/>
              </a:lnSpc>
              <a:spcBef>
                <a:spcPts val="578"/>
              </a:spcBef>
              <a:spcAft>
                <a:spcPts val="0"/>
              </a:spcAft>
              <a:buClrTx/>
              <a:buSzTx/>
              <a:buFont typeface="Arial"/>
              <a:buChar char="•"/>
              <a:tabLst/>
              <a:defRPr/>
            </a:pPr>
            <a:r>
              <a:rPr lang="en-US" dirty="0"/>
              <a:t>Bullet point</a:t>
            </a:r>
            <a:br>
              <a:rPr lang="en-US" dirty="0"/>
            </a:br>
            <a:r>
              <a:rPr lang="en-US" dirty="0"/>
              <a:t>Second line</a:t>
            </a:r>
          </a:p>
          <a:p>
            <a:pPr marL="320040" marR="0" lvl="2" indent="-320040" algn="l" defTabSz="457196" rtl="0" eaLnBrk="1" fontAlgn="auto" latinLnBrk="0" hangingPunct="1">
              <a:lnSpc>
                <a:spcPct val="100000"/>
              </a:lnSpc>
              <a:spcBef>
                <a:spcPts val="578"/>
              </a:spcBef>
              <a:spcAft>
                <a:spcPts val="0"/>
              </a:spcAft>
              <a:buClrTx/>
              <a:buSzTx/>
              <a:buFont typeface="Arial"/>
              <a:buChar char="•"/>
              <a:tabLst/>
              <a:defRPr/>
            </a:pPr>
            <a:endParaRPr lang="en-US" dirty="0"/>
          </a:p>
          <a:p>
            <a:pPr marL="320040" marR="0" lvl="2" indent="-320040" algn="l" defTabSz="457196" rtl="0" eaLnBrk="1" fontAlgn="auto" latinLnBrk="0" hangingPunct="1">
              <a:lnSpc>
                <a:spcPct val="100000"/>
              </a:lnSpc>
              <a:spcBef>
                <a:spcPts val="578"/>
              </a:spcBef>
              <a:spcAft>
                <a:spcPts val="0"/>
              </a:spcAft>
              <a:buClrTx/>
              <a:buSzTx/>
              <a:buFont typeface="Arial"/>
              <a:buChar char="•"/>
              <a:tabLst/>
              <a:defRPr/>
            </a:pPr>
            <a:r>
              <a:rPr lang="en-US" dirty="0"/>
              <a:t>Bullet point</a:t>
            </a:r>
            <a:br>
              <a:rPr lang="en-US" dirty="0"/>
            </a:br>
            <a:r>
              <a:rPr lang="en-US" dirty="0"/>
              <a:t>Second line</a:t>
            </a:r>
          </a:p>
          <a:p>
            <a:pPr marL="320040" marR="0" lvl="2" indent="-320040" algn="l" defTabSz="457196" rtl="0" eaLnBrk="1" fontAlgn="auto" latinLnBrk="0" hangingPunct="1">
              <a:lnSpc>
                <a:spcPct val="100000"/>
              </a:lnSpc>
              <a:spcBef>
                <a:spcPts val="578"/>
              </a:spcBef>
              <a:spcAft>
                <a:spcPts val="0"/>
              </a:spcAft>
              <a:buClrTx/>
              <a:buSzTx/>
              <a:buFont typeface="Arial"/>
              <a:buChar char="•"/>
              <a:tabLst/>
              <a:defRPr/>
            </a:pPr>
            <a:endParaRPr lang="en-US" dirty="0"/>
          </a:p>
          <a:p>
            <a:pPr marL="320040" marR="0" lvl="2" indent="-320040" algn="l" defTabSz="457196" rtl="0" eaLnBrk="1" fontAlgn="auto" latinLnBrk="0" hangingPunct="1">
              <a:lnSpc>
                <a:spcPct val="100000"/>
              </a:lnSpc>
              <a:spcBef>
                <a:spcPts val="578"/>
              </a:spcBef>
              <a:spcAft>
                <a:spcPts val="0"/>
              </a:spcAft>
              <a:buClrTx/>
              <a:buSzTx/>
              <a:buFont typeface="Arial"/>
              <a:buChar char="•"/>
              <a:tabLst/>
              <a:defRPr/>
            </a:pPr>
            <a:r>
              <a:rPr lang="en-US" dirty="0"/>
              <a:t>Bullet point</a:t>
            </a:r>
            <a:br>
              <a:rPr lang="en-US" dirty="0"/>
            </a:br>
            <a:r>
              <a:rPr lang="en-US" dirty="0"/>
              <a:t>Second line</a:t>
            </a:r>
          </a:p>
        </p:txBody>
      </p:sp>
      <p:sp>
        <p:nvSpPr>
          <p:cNvPr id="11" name="Text Placeholder 2"/>
          <p:cNvSpPr>
            <a:spLocks noGrp="1"/>
          </p:cNvSpPr>
          <p:nvPr>
            <p:ph type="body" sz="quarter" idx="13" hasCustomPrompt="1"/>
          </p:nvPr>
        </p:nvSpPr>
        <p:spPr>
          <a:xfrm>
            <a:off x="1532732" y="452278"/>
            <a:ext cx="2883405" cy="492443"/>
          </a:xfrm>
          <a:prstGeom prst="rect">
            <a:avLst/>
          </a:prstGeom>
        </p:spPr>
        <p:txBody>
          <a:bodyPr vert="horz" lIns="0" tIns="0" rIns="0" bIns="0" anchor="ctr" anchorCtr="0">
            <a:spAutoFit/>
          </a:bodyPr>
          <a:lstStyle>
            <a:lvl1pPr marL="0" indent="0">
              <a:spcBef>
                <a:spcPts val="0"/>
              </a:spcBef>
              <a:buNone/>
              <a:defRPr b="1" i="0" baseline="0">
                <a:solidFill>
                  <a:schemeClr val="bg1"/>
                </a:solidFill>
                <a:latin typeface="Calibri"/>
                <a:cs typeface="Calibri"/>
              </a:defRPr>
            </a:lvl1pPr>
            <a:lvl2pPr marL="457196" indent="0">
              <a:spcBef>
                <a:spcPts val="0"/>
              </a:spcBef>
              <a:buNone/>
              <a:defRPr baseline="0">
                <a:solidFill>
                  <a:srgbClr val="0B224B"/>
                </a:solidFill>
                <a:latin typeface="+mj-lt"/>
              </a:defRPr>
            </a:lvl2pPr>
            <a:lvl3pPr marL="914393" indent="0">
              <a:spcBef>
                <a:spcPts val="0"/>
              </a:spcBef>
              <a:buNone/>
              <a:defRPr baseline="0">
                <a:solidFill>
                  <a:srgbClr val="0B224B"/>
                </a:solidFill>
                <a:latin typeface="+mj-lt"/>
              </a:defRPr>
            </a:lvl3pPr>
            <a:lvl4pPr marL="1371589" indent="0">
              <a:spcBef>
                <a:spcPts val="0"/>
              </a:spcBef>
              <a:buNone/>
              <a:defRPr baseline="0">
                <a:solidFill>
                  <a:srgbClr val="0B224B"/>
                </a:solidFill>
                <a:latin typeface="+mj-lt"/>
              </a:defRPr>
            </a:lvl4pPr>
            <a:lvl5pPr marL="1828785" indent="0">
              <a:spcBef>
                <a:spcPts val="0"/>
              </a:spcBef>
              <a:buNone/>
              <a:defRPr baseline="0">
                <a:solidFill>
                  <a:srgbClr val="0B224B"/>
                </a:solidFill>
                <a:latin typeface="+mj-lt"/>
              </a:defRPr>
            </a:lvl5pPr>
          </a:lstStyle>
          <a:p>
            <a:pPr lvl="0"/>
            <a:r>
              <a:rPr lang="en-US" dirty="0"/>
              <a:t>KEY GOALS</a:t>
            </a:r>
          </a:p>
        </p:txBody>
      </p:sp>
      <p:sp>
        <p:nvSpPr>
          <p:cNvPr id="10" name="Picture Placeholder 8"/>
          <p:cNvSpPr>
            <a:spLocks noGrp="1"/>
          </p:cNvSpPr>
          <p:nvPr>
            <p:ph type="pic" sz="quarter" idx="11" hasCustomPrompt="1"/>
          </p:nvPr>
        </p:nvSpPr>
        <p:spPr>
          <a:xfrm>
            <a:off x="234157" y="273050"/>
            <a:ext cx="1124744" cy="821267"/>
          </a:xfrm>
          <a:prstGeom prst="rect">
            <a:avLst/>
          </a:prstGeom>
        </p:spPr>
        <p:txBody>
          <a:bodyPr vert="horz" lIns="51206" tIns="25603" rIns="51206" bIns="25603"/>
          <a:lstStyle>
            <a:lvl1pPr marL="0" indent="0">
              <a:buFontTx/>
              <a:buNone/>
              <a:defRPr sz="1000">
                <a:latin typeface="Calibri"/>
                <a:cs typeface="Calibri"/>
              </a:defRPr>
            </a:lvl1pPr>
          </a:lstStyle>
          <a:p>
            <a:r>
              <a:rPr lang="en-US" dirty="0"/>
              <a:t>Icon/Logo</a:t>
            </a:r>
          </a:p>
        </p:txBody>
      </p:sp>
    </p:spTree>
    <p:extLst>
      <p:ext uri="{BB962C8B-B14F-4D97-AF65-F5344CB8AC3E}">
        <p14:creationId xmlns:p14="http://schemas.microsoft.com/office/powerpoint/2010/main" val="347308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IDEA HERO TEXT">
    <p:spTree>
      <p:nvGrpSpPr>
        <p:cNvPr id="1" name=""/>
        <p:cNvGrpSpPr/>
        <p:nvPr/>
      </p:nvGrpSpPr>
      <p:grpSpPr>
        <a:xfrm>
          <a:off x="0" y="0"/>
          <a:ext cx="0" cy="0"/>
          <a:chOff x="0" y="0"/>
          <a:chExt cx="0" cy="0"/>
        </a:xfrm>
      </p:grpSpPr>
      <p:sp>
        <p:nvSpPr>
          <p:cNvPr id="19" name="Picture Placeholder 18"/>
          <p:cNvSpPr>
            <a:spLocks noGrp="1"/>
          </p:cNvSpPr>
          <p:nvPr>
            <p:ph type="pic" sz="quarter" idx="12" hasCustomPrompt="1"/>
          </p:nvPr>
        </p:nvSpPr>
        <p:spPr>
          <a:xfrm>
            <a:off x="0" y="0"/>
            <a:ext cx="9144000" cy="6858000"/>
          </a:xfrm>
          <a:prstGeom prst="rect">
            <a:avLst/>
          </a:prstGeom>
          <a:pattFill prst="lgCheck">
            <a:fgClr>
              <a:schemeClr val="accent6">
                <a:lumMod val="60000"/>
                <a:lumOff val="40000"/>
              </a:schemeClr>
            </a:fgClr>
            <a:bgClr>
              <a:prstClr val="white"/>
            </a:bgClr>
          </a:pattFill>
        </p:spPr>
        <p:txBody>
          <a:bodyPr vert="horz" lIns="7955280" tIns="332842" rIns="51206" bIns="25603"/>
          <a:lstStyle>
            <a:lvl1pPr marL="0" indent="0" algn="l">
              <a:buNone/>
              <a:defRPr sz="1500">
                <a:solidFill>
                  <a:schemeClr val="accent5">
                    <a:lumMod val="75000"/>
                  </a:schemeClr>
                </a:solidFill>
                <a:latin typeface="Calibri"/>
                <a:cs typeface="Calibri"/>
              </a:defRPr>
            </a:lvl1pPr>
          </a:lstStyle>
          <a:p>
            <a:r>
              <a:rPr lang="en-US" dirty="0"/>
              <a:t>Background Image</a:t>
            </a:r>
          </a:p>
        </p:txBody>
      </p:sp>
      <p:sp>
        <p:nvSpPr>
          <p:cNvPr id="11" name="Picture Placeholder 9"/>
          <p:cNvSpPr>
            <a:spLocks noGrp="1"/>
          </p:cNvSpPr>
          <p:nvPr>
            <p:ph type="pic" sz="quarter" idx="31"/>
          </p:nvPr>
        </p:nvSpPr>
        <p:spPr>
          <a:xfrm>
            <a:off x="0" y="0"/>
            <a:ext cx="9157501" cy="6857999"/>
          </a:xfrm>
          <a:prstGeom prst="rect">
            <a:avLst/>
          </a:prstGeom>
          <a:blipFill rotWithShape="1">
            <a:blip r:embed="rId2"/>
            <a:stretch>
              <a:fillRect/>
            </a:stretch>
          </a:blipFill>
        </p:spPr>
        <p:txBody>
          <a:bodyPr vert="horz" lIns="51206" tIns="25603" rIns="51206" bIns="25603"/>
          <a:lstStyle>
            <a:lvl1pPr marL="0" indent="0">
              <a:buNone/>
              <a:defRPr>
                <a:solidFill>
                  <a:schemeClr val="tx1">
                    <a:alpha val="0"/>
                  </a:schemeClr>
                </a:solidFill>
              </a:defRPr>
            </a:lvl1pPr>
          </a:lstStyle>
          <a:p>
            <a:r>
              <a:rPr lang="en-US" dirty="0"/>
              <a:t>Click icon to add picture</a:t>
            </a:r>
          </a:p>
        </p:txBody>
      </p:sp>
      <p:sp>
        <p:nvSpPr>
          <p:cNvPr id="5" name="Text Placeholder 1"/>
          <p:cNvSpPr txBox="1">
            <a:spLocks/>
          </p:cNvSpPr>
          <p:nvPr userDrawn="1"/>
        </p:nvSpPr>
        <p:spPr>
          <a:xfrm>
            <a:off x="0" y="2597727"/>
            <a:ext cx="9144000" cy="1524000"/>
          </a:xfrm>
          <a:prstGeom prst="rect">
            <a:avLst/>
          </a:prstGeom>
          <a:ln/>
        </p:spPr>
        <p:txBody>
          <a:bodyPr lIns="76794" tIns="38398" rIns="76794" bIns="38398" anchor="ctr" anchorCtr="1"/>
          <a:lstStyle>
            <a:defPPr>
              <a:defRPr lang="ja-JP"/>
            </a:defPPr>
            <a:lvl1pPr algn="l" rtl="0" fontAlgn="base">
              <a:spcBef>
                <a:spcPct val="0"/>
              </a:spcBef>
              <a:spcAft>
                <a:spcPct val="0"/>
              </a:spcAft>
              <a:defRPr kumimoji="1" sz="2400" kern="1200">
                <a:solidFill>
                  <a:schemeClr val="tx1"/>
                </a:solidFill>
                <a:latin typeface="Osaka" charset="0"/>
                <a:ea typeface="New MingLiu" charset="0"/>
                <a:cs typeface="New MingLiu" charset="0"/>
              </a:defRPr>
            </a:lvl1pPr>
            <a:lvl2pPr marL="457107" algn="l" rtl="0" fontAlgn="base">
              <a:spcBef>
                <a:spcPct val="0"/>
              </a:spcBef>
              <a:spcAft>
                <a:spcPct val="0"/>
              </a:spcAft>
              <a:defRPr kumimoji="1" sz="2400" kern="1200">
                <a:solidFill>
                  <a:schemeClr val="tx1"/>
                </a:solidFill>
                <a:latin typeface="Osaka" charset="0"/>
                <a:ea typeface="New MingLiu" charset="0"/>
                <a:cs typeface="New MingLiu" charset="0"/>
              </a:defRPr>
            </a:lvl2pPr>
            <a:lvl3pPr marL="914217" algn="l" rtl="0" fontAlgn="base">
              <a:spcBef>
                <a:spcPct val="0"/>
              </a:spcBef>
              <a:spcAft>
                <a:spcPct val="0"/>
              </a:spcAft>
              <a:defRPr kumimoji="1" sz="2400" kern="1200">
                <a:solidFill>
                  <a:schemeClr val="tx1"/>
                </a:solidFill>
                <a:latin typeface="Osaka" charset="0"/>
                <a:ea typeface="New MingLiu" charset="0"/>
                <a:cs typeface="New MingLiu" charset="0"/>
              </a:defRPr>
            </a:lvl3pPr>
            <a:lvl4pPr marL="1371324" algn="l" rtl="0" fontAlgn="base">
              <a:spcBef>
                <a:spcPct val="0"/>
              </a:spcBef>
              <a:spcAft>
                <a:spcPct val="0"/>
              </a:spcAft>
              <a:defRPr kumimoji="1" sz="2400" kern="1200">
                <a:solidFill>
                  <a:schemeClr val="tx1"/>
                </a:solidFill>
                <a:latin typeface="Osaka" charset="0"/>
                <a:ea typeface="New MingLiu" charset="0"/>
                <a:cs typeface="New MingLiu" charset="0"/>
              </a:defRPr>
            </a:lvl4pPr>
            <a:lvl5pPr marL="1828435" algn="l" rtl="0" fontAlgn="base">
              <a:spcBef>
                <a:spcPct val="0"/>
              </a:spcBef>
              <a:spcAft>
                <a:spcPct val="0"/>
              </a:spcAft>
              <a:defRPr kumimoji="1" sz="2400" kern="1200">
                <a:solidFill>
                  <a:schemeClr val="tx1"/>
                </a:solidFill>
                <a:latin typeface="Osaka" charset="0"/>
                <a:ea typeface="New MingLiu" charset="0"/>
                <a:cs typeface="New MingLiu" charset="0"/>
              </a:defRPr>
            </a:lvl5pPr>
            <a:lvl6pPr marL="2285543" algn="l" defTabSz="457107" rtl="0" eaLnBrk="1" latinLnBrk="0" hangingPunct="1">
              <a:defRPr kumimoji="1" sz="2400" kern="1200">
                <a:solidFill>
                  <a:schemeClr val="tx1"/>
                </a:solidFill>
                <a:latin typeface="Osaka" charset="0"/>
                <a:ea typeface="New MingLiu" charset="0"/>
                <a:cs typeface="New MingLiu" charset="0"/>
              </a:defRPr>
            </a:lvl6pPr>
            <a:lvl7pPr marL="2742650" algn="l" defTabSz="457107" rtl="0" eaLnBrk="1" latinLnBrk="0" hangingPunct="1">
              <a:defRPr kumimoji="1" sz="2400" kern="1200">
                <a:solidFill>
                  <a:schemeClr val="tx1"/>
                </a:solidFill>
                <a:latin typeface="Osaka" charset="0"/>
                <a:ea typeface="New MingLiu" charset="0"/>
                <a:cs typeface="New MingLiu" charset="0"/>
              </a:defRPr>
            </a:lvl7pPr>
            <a:lvl8pPr marL="3199759" algn="l" defTabSz="457107" rtl="0" eaLnBrk="1" latinLnBrk="0" hangingPunct="1">
              <a:defRPr kumimoji="1" sz="2400" kern="1200">
                <a:solidFill>
                  <a:schemeClr val="tx1"/>
                </a:solidFill>
                <a:latin typeface="Osaka" charset="0"/>
                <a:ea typeface="New MingLiu" charset="0"/>
                <a:cs typeface="New MingLiu" charset="0"/>
              </a:defRPr>
            </a:lvl8pPr>
            <a:lvl9pPr marL="3656869" algn="l" defTabSz="457107" rtl="0" eaLnBrk="1" latinLnBrk="0" hangingPunct="1">
              <a:defRPr kumimoji="1" sz="2400" kern="1200">
                <a:solidFill>
                  <a:schemeClr val="tx1"/>
                </a:solidFill>
                <a:latin typeface="Osaka" charset="0"/>
                <a:ea typeface="New MingLiu" charset="0"/>
                <a:cs typeface="New MingLiu" charset="0"/>
              </a:defRPr>
            </a:lvl9pPr>
          </a:lstStyle>
          <a:p>
            <a:pPr algn="ctr">
              <a:lnSpc>
                <a:spcPct val="80000"/>
              </a:lnSpc>
            </a:pPr>
            <a:endParaRPr lang="en-US" sz="3600" spc="239" dirty="0">
              <a:solidFill>
                <a:schemeClr val="bg1"/>
              </a:solidFill>
              <a:latin typeface="MiloOT-Xbold"/>
              <a:cs typeface="MiloOT-Xbold"/>
            </a:endParaRPr>
          </a:p>
        </p:txBody>
      </p:sp>
      <p:sp>
        <p:nvSpPr>
          <p:cNvPr id="2" name="Title 1"/>
          <p:cNvSpPr>
            <a:spLocks noGrp="1"/>
          </p:cNvSpPr>
          <p:nvPr>
            <p:ph type="title" hasCustomPrompt="1"/>
          </p:nvPr>
        </p:nvSpPr>
        <p:spPr>
          <a:xfrm>
            <a:off x="1952" y="2597727"/>
            <a:ext cx="9142048" cy="1490710"/>
          </a:xfrm>
          <a:prstGeom prst="rect">
            <a:avLst/>
          </a:prstGeom>
        </p:spPr>
        <p:txBody>
          <a:bodyPr vert="horz" lIns="51206" tIns="35844" rIns="51206" bIns="35844" anchor="ctr" anchorCtr="1"/>
          <a:lstStyle>
            <a:lvl1pPr algn="ctr">
              <a:lnSpc>
                <a:spcPct val="80000"/>
              </a:lnSpc>
              <a:defRPr sz="4000" b="1" i="0" spc="241">
                <a:solidFill>
                  <a:schemeClr val="bg1"/>
                </a:solidFill>
                <a:latin typeface="Calibri"/>
                <a:cs typeface="Calibri"/>
              </a:defRPr>
            </a:lvl1pPr>
          </a:lstStyle>
          <a:p>
            <a:r>
              <a:rPr lang="en-US" dirty="0"/>
              <a:t>KEY IDEA TEXT</a:t>
            </a:r>
          </a:p>
        </p:txBody>
      </p:sp>
      <p:sp>
        <p:nvSpPr>
          <p:cNvPr id="23" name="Picture Placeholder 22"/>
          <p:cNvSpPr>
            <a:spLocks noGrp="1"/>
          </p:cNvSpPr>
          <p:nvPr>
            <p:ph type="pic" sz="quarter" idx="14" hasCustomPrompt="1"/>
          </p:nvPr>
        </p:nvSpPr>
        <p:spPr>
          <a:xfrm rot="10800000" flipV="1">
            <a:off x="1581150" y="2555055"/>
            <a:ext cx="6207125" cy="42672"/>
          </a:xfrm>
          <a:prstGeom prst="rect">
            <a:avLst/>
          </a:prstGeom>
          <a:blipFill rotWithShape="1">
            <a:blip r:embed="rId3"/>
            <a:stretch>
              <a:fillRect/>
            </a:stretch>
          </a:blipFill>
        </p:spPr>
        <p:txBody>
          <a:bodyPr vert="horz" lIns="0" tIns="0" rIns="0" bIns="0"/>
          <a:lstStyle>
            <a:lvl1pPr marL="0" indent="0">
              <a:spcBef>
                <a:spcPts val="0"/>
              </a:spcBef>
              <a:buNone/>
              <a:defRPr sz="1000" baseline="0">
                <a:solidFill>
                  <a:schemeClr val="bg1">
                    <a:alpha val="0"/>
                  </a:schemeClr>
                </a:solidFill>
                <a:latin typeface=""/>
              </a:defRPr>
            </a:lvl1pPr>
          </a:lstStyle>
          <a:p>
            <a:r>
              <a:rPr lang="en-US" dirty="0"/>
              <a:t>Accent bar</a:t>
            </a:r>
          </a:p>
        </p:txBody>
      </p:sp>
      <p:sp>
        <p:nvSpPr>
          <p:cNvPr id="26" name="Picture Placeholder 22"/>
          <p:cNvSpPr>
            <a:spLocks noGrp="1"/>
          </p:cNvSpPr>
          <p:nvPr>
            <p:ph type="pic" sz="quarter" idx="15" hasCustomPrompt="1"/>
          </p:nvPr>
        </p:nvSpPr>
        <p:spPr>
          <a:xfrm rot="10800000" flipV="1">
            <a:off x="1581150" y="4069048"/>
            <a:ext cx="6207125" cy="42672"/>
          </a:xfrm>
          <a:prstGeom prst="rect">
            <a:avLst/>
          </a:prstGeom>
          <a:blipFill rotWithShape="1">
            <a:blip r:embed="rId3"/>
            <a:stretch>
              <a:fillRect/>
            </a:stretch>
          </a:blipFill>
        </p:spPr>
        <p:txBody>
          <a:bodyPr vert="horz" lIns="0" tIns="0" rIns="0" bIns="0"/>
          <a:lstStyle>
            <a:lvl1pPr marL="0" indent="0">
              <a:spcBef>
                <a:spcPts val="0"/>
              </a:spcBef>
              <a:buNone/>
              <a:defRPr sz="1000" baseline="0">
                <a:solidFill>
                  <a:schemeClr val="bg1">
                    <a:alpha val="0"/>
                  </a:schemeClr>
                </a:solidFill>
                <a:latin typeface=""/>
              </a:defRPr>
            </a:lvl1pPr>
          </a:lstStyle>
          <a:p>
            <a:r>
              <a:rPr lang="en-US" dirty="0"/>
              <a:t>Accent bar</a:t>
            </a:r>
          </a:p>
        </p:txBody>
      </p:sp>
      <p:sp>
        <p:nvSpPr>
          <p:cNvPr id="10" name="Picture Placeholder 8"/>
          <p:cNvSpPr>
            <a:spLocks noGrp="1"/>
          </p:cNvSpPr>
          <p:nvPr>
            <p:ph type="pic" sz="quarter" idx="11" hasCustomPrompt="1"/>
          </p:nvPr>
        </p:nvSpPr>
        <p:spPr>
          <a:xfrm>
            <a:off x="234157" y="273050"/>
            <a:ext cx="1124744" cy="821267"/>
          </a:xfrm>
          <a:prstGeom prst="rect">
            <a:avLst/>
          </a:prstGeom>
        </p:spPr>
        <p:txBody>
          <a:bodyPr vert="horz" lIns="51206" tIns="25603" rIns="51206" bIns="25603"/>
          <a:lstStyle>
            <a:lvl1pPr marL="0" indent="0">
              <a:buFontTx/>
              <a:buNone/>
              <a:defRPr sz="1000">
                <a:latin typeface="Calibri"/>
                <a:cs typeface="Calibri"/>
              </a:defRPr>
            </a:lvl1pPr>
          </a:lstStyle>
          <a:p>
            <a:r>
              <a:rPr lang="en-US" dirty="0"/>
              <a:t>Icon/Logo</a:t>
            </a:r>
          </a:p>
        </p:txBody>
      </p:sp>
    </p:spTree>
    <p:extLst>
      <p:ext uri="{BB962C8B-B14F-4D97-AF65-F5344CB8AC3E}">
        <p14:creationId xmlns:p14="http://schemas.microsoft.com/office/powerpoint/2010/main" val="130636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 WITH TEXT_SMALL">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3550444" cy="6858000"/>
          </a:xfrm>
          <a:prstGeom prst="rect">
            <a:avLst/>
          </a:prstGeom>
          <a:pattFill prst="lgCheck">
            <a:fgClr>
              <a:schemeClr val="accent6">
                <a:lumMod val="60000"/>
                <a:lumOff val="40000"/>
              </a:schemeClr>
            </a:fgClr>
            <a:bgClr>
              <a:prstClr val="white"/>
            </a:bgClr>
          </a:pattFill>
        </p:spPr>
        <p:txBody>
          <a:bodyPr vert="horz" lIns="1741018" tIns="332842" rIns="51206" bIns="25603" anchor="t" anchorCtr="0"/>
          <a:lstStyle>
            <a:lvl1pPr marL="0" indent="0" algn="ctr">
              <a:buNone/>
              <a:defRPr sz="1500" b="0" i="0" baseline="0">
                <a:solidFill>
                  <a:schemeClr val="accent5">
                    <a:lumMod val="50000"/>
                  </a:schemeClr>
                </a:solidFill>
                <a:latin typeface="Calibri"/>
                <a:cs typeface="Calibri"/>
              </a:defRPr>
            </a:lvl1pPr>
          </a:lstStyle>
          <a:p>
            <a:r>
              <a:rPr lang="en-US" dirty="0"/>
              <a:t>Background Image</a:t>
            </a:r>
          </a:p>
        </p:txBody>
      </p:sp>
      <p:sp>
        <p:nvSpPr>
          <p:cNvPr id="21" name="Picture Placeholder 9"/>
          <p:cNvSpPr>
            <a:spLocks noGrp="1"/>
          </p:cNvSpPr>
          <p:nvPr>
            <p:ph type="pic" sz="quarter" idx="31"/>
          </p:nvPr>
        </p:nvSpPr>
        <p:spPr>
          <a:xfrm>
            <a:off x="0" y="0"/>
            <a:ext cx="3550445" cy="6857999"/>
          </a:xfrm>
          <a:prstGeom prst="rect">
            <a:avLst/>
          </a:prstGeom>
          <a:blipFill rotWithShape="1">
            <a:blip r:embed="rId2"/>
            <a:stretch>
              <a:fillRect/>
            </a:stretch>
          </a:blipFill>
        </p:spPr>
        <p:txBody>
          <a:bodyPr vert="horz" lIns="51206" tIns="25603" rIns="51206" bIns="25603"/>
          <a:lstStyle>
            <a:lvl1pPr marL="0" indent="0">
              <a:buNone/>
              <a:defRPr>
                <a:solidFill>
                  <a:schemeClr val="tx1">
                    <a:alpha val="0"/>
                  </a:schemeClr>
                </a:solidFill>
              </a:defRPr>
            </a:lvl1pPr>
          </a:lstStyle>
          <a:p>
            <a:r>
              <a:rPr lang="en-US" dirty="0"/>
              <a:t>Click icon to add picture</a:t>
            </a:r>
          </a:p>
        </p:txBody>
      </p:sp>
      <p:sp>
        <p:nvSpPr>
          <p:cNvPr id="9" name="Picture Placeholder 22"/>
          <p:cNvSpPr>
            <a:spLocks noGrp="1"/>
          </p:cNvSpPr>
          <p:nvPr>
            <p:ph type="pic" sz="quarter" idx="15" hasCustomPrompt="1"/>
          </p:nvPr>
        </p:nvSpPr>
        <p:spPr>
          <a:xfrm rot="10800000" flipV="1">
            <a:off x="406111" y="4741484"/>
            <a:ext cx="2148840" cy="42672"/>
          </a:xfrm>
          <a:prstGeom prst="rect">
            <a:avLst/>
          </a:prstGeom>
          <a:blipFill rotWithShape="1">
            <a:blip r:embed="rId3"/>
            <a:stretch>
              <a:fillRect/>
            </a:stretch>
          </a:blipFill>
        </p:spPr>
        <p:txBody>
          <a:bodyPr vert="horz" lIns="0" tIns="0" rIns="0" bIns="0"/>
          <a:lstStyle>
            <a:lvl1pPr marL="0" indent="0">
              <a:spcBef>
                <a:spcPts val="0"/>
              </a:spcBef>
              <a:buNone/>
              <a:defRPr sz="1000" baseline="0">
                <a:solidFill>
                  <a:schemeClr val="bg1">
                    <a:alpha val="0"/>
                  </a:schemeClr>
                </a:solidFill>
                <a:latin typeface=""/>
              </a:defRPr>
            </a:lvl1pPr>
          </a:lstStyle>
          <a:p>
            <a:r>
              <a:rPr lang="en-US" dirty="0"/>
              <a:t>Accent bar</a:t>
            </a:r>
          </a:p>
        </p:txBody>
      </p:sp>
      <p:sp>
        <p:nvSpPr>
          <p:cNvPr id="11" name="Picture Placeholder 22"/>
          <p:cNvSpPr>
            <a:spLocks noGrp="1"/>
          </p:cNvSpPr>
          <p:nvPr>
            <p:ph type="pic" sz="quarter" idx="16" hasCustomPrompt="1"/>
          </p:nvPr>
        </p:nvSpPr>
        <p:spPr>
          <a:xfrm rot="10800000" flipV="1">
            <a:off x="406111" y="2291141"/>
            <a:ext cx="2148840" cy="42672"/>
          </a:xfrm>
          <a:prstGeom prst="rect">
            <a:avLst/>
          </a:prstGeom>
          <a:blipFill rotWithShape="1">
            <a:blip r:embed="rId3"/>
            <a:stretch>
              <a:fillRect/>
            </a:stretch>
          </a:blipFill>
        </p:spPr>
        <p:txBody>
          <a:bodyPr vert="horz" lIns="0" tIns="0" rIns="0" bIns="0"/>
          <a:lstStyle>
            <a:lvl1pPr marL="0" indent="0">
              <a:spcBef>
                <a:spcPts val="0"/>
              </a:spcBef>
              <a:buNone/>
              <a:defRPr sz="1000" baseline="0">
                <a:solidFill>
                  <a:schemeClr val="bg1">
                    <a:alpha val="0"/>
                  </a:schemeClr>
                </a:solidFill>
                <a:latin typeface=""/>
              </a:defRPr>
            </a:lvl1pPr>
          </a:lstStyle>
          <a:p>
            <a:r>
              <a:rPr lang="en-US" dirty="0"/>
              <a:t>Accent bar</a:t>
            </a:r>
          </a:p>
        </p:txBody>
      </p:sp>
      <p:sp>
        <p:nvSpPr>
          <p:cNvPr id="14" name="Text Placeholder 13"/>
          <p:cNvSpPr>
            <a:spLocks noGrp="1"/>
          </p:cNvSpPr>
          <p:nvPr>
            <p:ph type="body" sz="quarter" idx="17" hasCustomPrompt="1"/>
          </p:nvPr>
        </p:nvSpPr>
        <p:spPr>
          <a:xfrm>
            <a:off x="403225" y="2333625"/>
            <a:ext cx="2151726" cy="2407708"/>
          </a:xfrm>
          <a:prstGeom prst="rect">
            <a:avLst/>
          </a:prstGeom>
        </p:spPr>
        <p:txBody>
          <a:bodyPr vert="horz" lIns="51206" tIns="25603" rIns="51206" bIns="25603">
            <a:normAutofit/>
          </a:bodyPr>
          <a:lstStyle>
            <a:lvl1pPr marL="0" indent="0">
              <a:buNone/>
              <a:defRPr sz="3600" b="1" i="0">
                <a:solidFill>
                  <a:schemeClr val="bg1"/>
                </a:solidFill>
                <a:effectLst>
                  <a:outerShdw blurRad="50800" dist="38100" dir="2700000" algn="tl" rotWithShape="0">
                    <a:srgbClr val="000000">
                      <a:alpha val="43000"/>
                    </a:srgbClr>
                  </a:outerShdw>
                </a:effectLst>
                <a:latin typeface="Calibri"/>
                <a:cs typeface="Calibri"/>
              </a:defRPr>
            </a:lvl1pPr>
            <a:lvl2pPr marL="457196" indent="0">
              <a:buNone/>
              <a:defRPr b="0" i="0">
                <a:latin typeface="MiloOT-Xbold"/>
                <a:cs typeface="MiloOT-Xbold"/>
              </a:defRPr>
            </a:lvl2pPr>
            <a:lvl3pPr marL="914393" indent="0">
              <a:buNone/>
              <a:defRPr b="0" i="0">
                <a:latin typeface="MiloOT-Xbold"/>
                <a:cs typeface="MiloOT-Xbold"/>
              </a:defRPr>
            </a:lvl3pPr>
            <a:lvl4pPr marL="1371589" indent="0">
              <a:buNone/>
              <a:defRPr b="0" i="0">
                <a:latin typeface="MiloOT-Xbold"/>
                <a:cs typeface="MiloOT-Xbold"/>
              </a:defRPr>
            </a:lvl4pPr>
            <a:lvl5pPr marL="1828785" indent="0">
              <a:buNone/>
              <a:defRPr b="0" i="0">
                <a:latin typeface="MiloOT-Xbold"/>
                <a:cs typeface="MiloOT-Xbold"/>
              </a:defRPr>
            </a:lvl5pPr>
          </a:lstStyle>
          <a:p>
            <a:pPr lvl="0"/>
            <a:r>
              <a:rPr lang="en-US" dirty="0"/>
              <a:t>OPTIONAL </a:t>
            </a:r>
            <a:br>
              <a:rPr lang="en-US" dirty="0"/>
            </a:br>
            <a:r>
              <a:rPr lang="en-US" dirty="0"/>
              <a:t>MAIN </a:t>
            </a:r>
            <a:br>
              <a:rPr lang="en-US" dirty="0"/>
            </a:br>
            <a:r>
              <a:rPr lang="en-US" dirty="0"/>
              <a:t>HEADLINE</a:t>
            </a:r>
          </a:p>
        </p:txBody>
      </p:sp>
      <p:sp>
        <p:nvSpPr>
          <p:cNvPr id="15" name="Slide Number Placeholder 5"/>
          <p:cNvSpPr txBox="1">
            <a:spLocks/>
          </p:cNvSpPr>
          <p:nvPr userDrawn="1"/>
        </p:nvSpPr>
        <p:spPr>
          <a:xfrm>
            <a:off x="8659090" y="6338455"/>
            <a:ext cx="484910" cy="364644"/>
          </a:xfrm>
          <a:prstGeom prst="rect">
            <a:avLst/>
          </a:prstGeom>
        </p:spPr>
        <p:txBody>
          <a:bodyPr vert="horz" lIns="46533" tIns="23267" rIns="46533" bIns="23267" rtlCol="0" anchor="ctr"/>
          <a:lstStyle>
            <a:defPPr>
              <a:defRPr lang="ja-JP"/>
            </a:defPPr>
            <a:lvl1pPr algn="r" rtl="0" fontAlgn="base">
              <a:spcBef>
                <a:spcPct val="0"/>
              </a:spcBef>
              <a:spcAft>
                <a:spcPct val="0"/>
              </a:spcAft>
              <a:defRPr kumimoji="1" sz="1200" kern="1200">
                <a:solidFill>
                  <a:schemeClr val="tx1">
                    <a:tint val="75000"/>
                  </a:schemeClr>
                </a:solidFill>
                <a:latin typeface="Osaka" charset="0"/>
                <a:ea typeface="New MingLiu" charset="0"/>
                <a:cs typeface="New MingLiu" charset="0"/>
              </a:defRPr>
            </a:lvl1pPr>
            <a:lvl2pPr marL="457153" algn="l" rtl="0" fontAlgn="base">
              <a:spcBef>
                <a:spcPct val="0"/>
              </a:spcBef>
              <a:spcAft>
                <a:spcPct val="0"/>
              </a:spcAft>
              <a:defRPr kumimoji="1" sz="2400" kern="1200">
                <a:solidFill>
                  <a:schemeClr val="tx1"/>
                </a:solidFill>
                <a:latin typeface="Osaka" charset="0"/>
                <a:ea typeface="New MingLiu" charset="0"/>
                <a:cs typeface="New MingLiu" charset="0"/>
              </a:defRPr>
            </a:lvl2pPr>
            <a:lvl3pPr marL="914309" algn="l" rtl="0" fontAlgn="base">
              <a:spcBef>
                <a:spcPct val="0"/>
              </a:spcBef>
              <a:spcAft>
                <a:spcPct val="0"/>
              </a:spcAft>
              <a:defRPr kumimoji="1" sz="2400" kern="1200">
                <a:solidFill>
                  <a:schemeClr val="tx1"/>
                </a:solidFill>
                <a:latin typeface="Osaka" charset="0"/>
                <a:ea typeface="New MingLiu" charset="0"/>
                <a:cs typeface="New MingLiu" charset="0"/>
              </a:defRPr>
            </a:lvl3pPr>
            <a:lvl4pPr marL="1371462" algn="l" rtl="0" fontAlgn="base">
              <a:spcBef>
                <a:spcPct val="0"/>
              </a:spcBef>
              <a:spcAft>
                <a:spcPct val="0"/>
              </a:spcAft>
              <a:defRPr kumimoji="1" sz="2400" kern="1200">
                <a:solidFill>
                  <a:schemeClr val="tx1"/>
                </a:solidFill>
                <a:latin typeface="Osaka" charset="0"/>
                <a:ea typeface="New MingLiu" charset="0"/>
                <a:cs typeface="New MingLiu" charset="0"/>
              </a:defRPr>
            </a:lvl4pPr>
            <a:lvl5pPr marL="1828618" algn="l" rtl="0" fontAlgn="base">
              <a:spcBef>
                <a:spcPct val="0"/>
              </a:spcBef>
              <a:spcAft>
                <a:spcPct val="0"/>
              </a:spcAft>
              <a:defRPr kumimoji="1" sz="2400" kern="1200">
                <a:solidFill>
                  <a:schemeClr val="tx1"/>
                </a:solidFill>
                <a:latin typeface="Osaka" charset="0"/>
                <a:ea typeface="New MingLiu" charset="0"/>
                <a:cs typeface="New MingLiu" charset="0"/>
              </a:defRPr>
            </a:lvl5pPr>
            <a:lvl6pPr marL="2285771" algn="l" defTabSz="457153" rtl="0" eaLnBrk="1" latinLnBrk="0" hangingPunct="1">
              <a:defRPr kumimoji="1" sz="2400" kern="1200">
                <a:solidFill>
                  <a:schemeClr val="tx1"/>
                </a:solidFill>
                <a:latin typeface="Osaka" charset="0"/>
                <a:ea typeface="New MingLiu" charset="0"/>
                <a:cs typeface="New MingLiu" charset="0"/>
              </a:defRPr>
            </a:lvl6pPr>
            <a:lvl7pPr marL="2742925" algn="l" defTabSz="457153" rtl="0" eaLnBrk="1" latinLnBrk="0" hangingPunct="1">
              <a:defRPr kumimoji="1" sz="2400" kern="1200">
                <a:solidFill>
                  <a:schemeClr val="tx1"/>
                </a:solidFill>
                <a:latin typeface="Osaka" charset="0"/>
                <a:ea typeface="New MingLiu" charset="0"/>
                <a:cs typeface="New MingLiu" charset="0"/>
              </a:defRPr>
            </a:lvl7pPr>
            <a:lvl8pPr marL="3200080" algn="l" defTabSz="457153" rtl="0" eaLnBrk="1" latinLnBrk="0" hangingPunct="1">
              <a:defRPr kumimoji="1" sz="2400" kern="1200">
                <a:solidFill>
                  <a:schemeClr val="tx1"/>
                </a:solidFill>
                <a:latin typeface="Osaka" charset="0"/>
                <a:ea typeface="New MingLiu" charset="0"/>
                <a:cs typeface="New MingLiu" charset="0"/>
              </a:defRPr>
            </a:lvl8pPr>
            <a:lvl9pPr marL="3657234" algn="l" defTabSz="457153" rtl="0" eaLnBrk="1" latinLnBrk="0" hangingPunct="1">
              <a:defRPr kumimoji="1" sz="2400" kern="1200">
                <a:solidFill>
                  <a:schemeClr val="tx1"/>
                </a:solidFill>
                <a:latin typeface="Osaka" charset="0"/>
                <a:ea typeface="New MingLiu" charset="0"/>
                <a:cs typeface="New MingLiu" charset="0"/>
              </a:defRPr>
            </a:lvl9pPr>
          </a:lstStyle>
          <a:p>
            <a:pPr algn="l"/>
            <a:fld id="{EE7F2C5A-0B04-E34A-98E0-1549F1689F62}" type="slidenum">
              <a:rPr lang="en-US" sz="1000" b="0" i="0" baseline="0" smtClean="0">
                <a:solidFill>
                  <a:srgbClr val="262626"/>
                </a:solidFill>
                <a:latin typeface="Calibri"/>
                <a:cs typeface="Calibri"/>
              </a:rPr>
              <a:pPr algn="l"/>
              <a:t>‹#›</a:t>
            </a:fld>
            <a:endParaRPr lang="en-US" sz="1000" b="0" i="0" baseline="0" dirty="0">
              <a:solidFill>
                <a:srgbClr val="262626"/>
              </a:solidFill>
              <a:latin typeface="Calibri"/>
              <a:cs typeface="Calibri"/>
            </a:endParaRPr>
          </a:p>
        </p:txBody>
      </p:sp>
      <p:sp>
        <p:nvSpPr>
          <p:cNvPr id="27" name="Text Placeholder 26"/>
          <p:cNvSpPr>
            <a:spLocks noGrp="1"/>
          </p:cNvSpPr>
          <p:nvPr>
            <p:ph type="body" sz="quarter" idx="20" hasCustomPrompt="1"/>
          </p:nvPr>
        </p:nvSpPr>
        <p:spPr>
          <a:xfrm>
            <a:off x="3859213" y="1439334"/>
            <a:ext cx="4940300" cy="4995334"/>
          </a:xfrm>
          <a:prstGeom prst="rect">
            <a:avLst/>
          </a:prstGeom>
        </p:spPr>
        <p:txBody>
          <a:bodyPr vert="horz" lIns="0" tIns="0" rIns="0" bIns="0">
            <a:normAutofit/>
          </a:bodyPr>
          <a:lstStyle>
            <a:lvl1pPr marL="320040" indent="-320040">
              <a:buFont typeface="Arial"/>
              <a:buChar char="•"/>
              <a:defRPr sz="2200" b="0" i="0" baseline="0">
                <a:solidFill>
                  <a:schemeClr val="tx1"/>
                </a:solidFill>
                <a:latin typeface="Calibri"/>
                <a:cs typeface="Calibri"/>
              </a:defRPr>
            </a:lvl1pPr>
            <a:lvl2pPr marL="742944" indent="-285748">
              <a:buFont typeface="Arial"/>
              <a:buChar char="•"/>
              <a:defRPr sz="2200" b="0" i="0" baseline="0">
                <a:solidFill>
                  <a:schemeClr val="tx1"/>
                </a:solidFill>
                <a:latin typeface="Calibri"/>
                <a:cs typeface="Calibri"/>
              </a:defRPr>
            </a:lvl2pPr>
            <a:lvl3pPr marL="972922" indent="-228598">
              <a:buFont typeface="Arial"/>
              <a:buChar char="•"/>
              <a:defRPr sz="2200" b="0" i="0" baseline="0">
                <a:solidFill>
                  <a:schemeClr val="tx1"/>
                </a:solidFill>
                <a:latin typeface="Calibri"/>
                <a:cs typeface="Calibri"/>
              </a:defRPr>
            </a:lvl3pPr>
          </a:lstStyle>
          <a:p>
            <a:pPr lvl="0"/>
            <a:r>
              <a:rPr lang="en-US" dirty="0"/>
              <a:t>First level</a:t>
            </a:r>
          </a:p>
          <a:p>
            <a:pPr lvl="1"/>
            <a:r>
              <a:rPr lang="en-US" dirty="0"/>
              <a:t>Second level</a:t>
            </a:r>
          </a:p>
          <a:p>
            <a:pPr lvl="2"/>
            <a:r>
              <a:rPr lang="en-US" dirty="0"/>
              <a:t>Third level</a:t>
            </a:r>
          </a:p>
        </p:txBody>
      </p:sp>
      <p:sp>
        <p:nvSpPr>
          <p:cNvPr id="28" name="Text Placeholder 26"/>
          <p:cNvSpPr>
            <a:spLocks noGrp="1"/>
          </p:cNvSpPr>
          <p:nvPr>
            <p:ph type="body" sz="quarter" idx="21" hasCustomPrompt="1"/>
          </p:nvPr>
        </p:nvSpPr>
        <p:spPr>
          <a:xfrm>
            <a:off x="3859213" y="348193"/>
            <a:ext cx="4940300" cy="933903"/>
          </a:xfrm>
          <a:prstGeom prst="rect">
            <a:avLst/>
          </a:prstGeom>
        </p:spPr>
        <p:txBody>
          <a:bodyPr vert="horz" lIns="0" tIns="0" rIns="0" bIns="0">
            <a:normAutofit/>
          </a:bodyPr>
          <a:lstStyle>
            <a:lvl1pPr marL="0" marR="0" indent="0" algn="l" defTabSz="457196" rtl="0" eaLnBrk="1" fontAlgn="auto" latinLnBrk="0" hangingPunct="1">
              <a:lnSpc>
                <a:spcPct val="100000"/>
              </a:lnSpc>
              <a:spcBef>
                <a:spcPct val="20000"/>
              </a:spcBef>
              <a:spcAft>
                <a:spcPts val="0"/>
              </a:spcAft>
              <a:buClrTx/>
              <a:buSzTx/>
              <a:buFont typeface="Arial"/>
              <a:buNone/>
              <a:tabLst/>
              <a:defRPr sz="2200" b="1" i="0" baseline="0">
                <a:solidFill>
                  <a:schemeClr val="tx1"/>
                </a:solidFill>
                <a:latin typeface="Calibri"/>
                <a:cs typeface="Calibri"/>
              </a:defRPr>
            </a:lvl1pPr>
            <a:lvl2pPr marL="742944" indent="-285748">
              <a:buFont typeface="Arial"/>
              <a:buChar char="•"/>
              <a:defRPr sz="2200" baseline="0">
                <a:solidFill>
                  <a:schemeClr val="tx1">
                    <a:lumMod val="75000"/>
                    <a:lumOff val="25000"/>
                  </a:schemeClr>
                </a:solidFill>
                <a:latin typeface="MiloOT-Medi"/>
              </a:defRPr>
            </a:lvl2pPr>
            <a:lvl3pPr marL="1142991" indent="-228598">
              <a:buFont typeface="Arial"/>
              <a:buChar char="•"/>
              <a:defRPr sz="2200" baseline="0">
                <a:solidFill>
                  <a:schemeClr val="tx1">
                    <a:lumMod val="75000"/>
                    <a:lumOff val="25000"/>
                  </a:schemeClr>
                </a:solidFill>
                <a:latin typeface="MiloOT-Medi"/>
              </a:defRPr>
            </a:lvl3pPr>
          </a:lstStyle>
          <a:p>
            <a:pPr marL="0" marR="0" lvl="0" indent="0" algn="l" defTabSz="457196" rtl="0" eaLnBrk="1" fontAlgn="auto" latinLnBrk="0" hangingPunct="1">
              <a:lnSpc>
                <a:spcPct val="100000"/>
              </a:lnSpc>
              <a:spcBef>
                <a:spcPct val="20000"/>
              </a:spcBef>
              <a:spcAft>
                <a:spcPts val="0"/>
              </a:spcAft>
              <a:buClrTx/>
              <a:buSzTx/>
              <a:buFont typeface="Arial"/>
              <a:buNone/>
              <a:tabLst/>
              <a:defRPr/>
            </a:pPr>
            <a:r>
              <a:rPr lang="en-US" dirty="0"/>
              <a:t>Subhead goes here</a:t>
            </a:r>
            <a:br>
              <a:rPr lang="en-US" dirty="0"/>
            </a:br>
            <a:endParaRPr lang="en-US" dirty="0"/>
          </a:p>
        </p:txBody>
      </p:sp>
      <p:sp>
        <p:nvSpPr>
          <p:cNvPr id="16" name="Text Placeholder 18"/>
          <p:cNvSpPr>
            <a:spLocks noGrp="1"/>
          </p:cNvSpPr>
          <p:nvPr>
            <p:ph type="body" sz="quarter" idx="25" hasCustomPrompt="1"/>
          </p:nvPr>
        </p:nvSpPr>
        <p:spPr>
          <a:xfrm>
            <a:off x="4107771" y="5675498"/>
            <a:ext cx="3461430" cy="871009"/>
          </a:xfrm>
          <a:prstGeom prst="rect">
            <a:avLst/>
          </a:prstGeom>
        </p:spPr>
        <p:txBody>
          <a:bodyPr vert="horz" lIns="51206" tIns="25603" rIns="51206" bIns="25603" anchor="ctr" anchorCtr="1">
            <a:normAutofit/>
          </a:bodyPr>
          <a:lstStyle>
            <a:lvl1pPr marL="0" marR="0" indent="0" algn="l" defTabSz="457196" rtl="0" eaLnBrk="1" fontAlgn="auto" latinLnBrk="0" hangingPunct="1">
              <a:lnSpc>
                <a:spcPct val="100000"/>
              </a:lnSpc>
              <a:spcBef>
                <a:spcPct val="20000"/>
              </a:spcBef>
              <a:spcAft>
                <a:spcPts val="0"/>
              </a:spcAft>
              <a:buClrTx/>
              <a:buSzTx/>
              <a:buFont typeface="Arial"/>
              <a:buNone/>
              <a:tabLst/>
              <a:defRPr sz="2200" b="0" i="0" baseline="0">
                <a:solidFill>
                  <a:schemeClr val="tx1"/>
                </a:solidFill>
                <a:latin typeface="Calibri"/>
                <a:cs typeface="Calibri"/>
              </a:defRPr>
            </a:lvl1pPr>
          </a:lstStyle>
          <a:p>
            <a:pPr lvl="0"/>
            <a:r>
              <a:rPr lang="en-US" dirty="0"/>
              <a:t>Emphasis Point</a:t>
            </a:r>
          </a:p>
        </p:txBody>
      </p:sp>
      <p:sp>
        <p:nvSpPr>
          <p:cNvPr id="33" name="Picture Placeholder 32"/>
          <p:cNvSpPr>
            <a:spLocks noGrp="1"/>
          </p:cNvSpPr>
          <p:nvPr>
            <p:ph type="pic" sz="quarter" idx="23" hasCustomPrompt="1"/>
          </p:nvPr>
        </p:nvSpPr>
        <p:spPr>
          <a:xfrm>
            <a:off x="6722269" y="3543104"/>
            <a:ext cx="1987550" cy="2132393"/>
          </a:xfrm>
          <a:prstGeom prst="rect">
            <a:avLst/>
          </a:prstGeom>
          <a:blipFill rotWithShape="1">
            <a:blip r:embed="rId4"/>
            <a:stretch>
              <a:fillRect/>
            </a:stretch>
          </a:blipFill>
        </p:spPr>
        <p:txBody>
          <a:bodyPr vert="horz" lIns="51206" tIns="25603" rIns="51206" bIns="25603" anchor="ctr" anchorCtr="1"/>
          <a:lstStyle>
            <a:lvl1pPr marL="0" indent="0" algn="ctr">
              <a:buNone/>
              <a:defRPr sz="1100" baseline="0">
                <a:noFill/>
                <a:latin typeface="+mn-lt"/>
              </a:defRPr>
            </a:lvl1pPr>
          </a:lstStyle>
          <a:p>
            <a:r>
              <a:rPr lang="en-US" dirty="0"/>
              <a:t>Picture</a:t>
            </a:r>
          </a:p>
        </p:txBody>
      </p:sp>
      <p:sp>
        <p:nvSpPr>
          <p:cNvPr id="31" name="Text Placeholder 30"/>
          <p:cNvSpPr>
            <a:spLocks noGrp="1"/>
          </p:cNvSpPr>
          <p:nvPr>
            <p:ph type="body" sz="quarter" idx="22" hasCustomPrompt="1"/>
          </p:nvPr>
        </p:nvSpPr>
        <p:spPr>
          <a:xfrm>
            <a:off x="7042026" y="3857382"/>
            <a:ext cx="1369219" cy="1367074"/>
          </a:xfrm>
          <a:prstGeom prst="rect">
            <a:avLst/>
          </a:prstGeom>
        </p:spPr>
        <p:txBody>
          <a:bodyPr vert="horz" lIns="51206" tIns="25603" rIns="51206" bIns="25603">
            <a:normAutofit/>
          </a:bodyPr>
          <a:lstStyle>
            <a:lvl1pPr marL="0" indent="0" algn="ctr">
              <a:buNone/>
              <a:defRPr sz="2000" b="1" i="0">
                <a:solidFill>
                  <a:schemeClr val="bg1"/>
                </a:solidFill>
                <a:latin typeface="Calibri"/>
                <a:cs typeface="Calibri"/>
              </a:defRPr>
            </a:lvl1pPr>
          </a:lstStyle>
          <a:p>
            <a:pPr lvl="0"/>
            <a:r>
              <a:rPr lang="en-US" dirty="0"/>
              <a:t>Call Out</a:t>
            </a:r>
            <a:br>
              <a:rPr lang="en-US" dirty="0"/>
            </a:br>
            <a:r>
              <a:rPr lang="en-US" dirty="0"/>
              <a:t> Text </a:t>
            </a:r>
          </a:p>
          <a:p>
            <a:pPr lvl="0"/>
            <a:r>
              <a:rPr lang="en-US" dirty="0"/>
              <a:t>Here</a:t>
            </a:r>
          </a:p>
        </p:txBody>
      </p:sp>
      <p:sp>
        <p:nvSpPr>
          <p:cNvPr id="17" name="Picture Placeholder 19"/>
          <p:cNvSpPr>
            <a:spLocks noGrp="1"/>
          </p:cNvSpPr>
          <p:nvPr>
            <p:ph type="pic" sz="quarter" idx="26"/>
          </p:nvPr>
        </p:nvSpPr>
        <p:spPr>
          <a:xfrm>
            <a:off x="3963913" y="5996578"/>
            <a:ext cx="143858" cy="252564"/>
          </a:xfrm>
          <a:prstGeom prst="rect">
            <a:avLst/>
          </a:prstGeom>
          <a:blipFill rotWithShape="1">
            <a:blip r:embed="rId5"/>
            <a:stretch>
              <a:fillRect/>
            </a:stretch>
          </a:blipFill>
        </p:spPr>
        <p:txBody>
          <a:bodyPr vert="horz" lIns="51206" tIns="25603" rIns="51206" bIns="25603"/>
          <a:lstStyle>
            <a:lvl1pPr>
              <a:defRPr sz="600" baseline="0">
                <a:solidFill>
                  <a:schemeClr val="tx1">
                    <a:alpha val="0"/>
                  </a:schemeClr>
                </a:solidFill>
              </a:defRPr>
            </a:lvl1pPr>
          </a:lstStyle>
          <a:p>
            <a:r>
              <a:rPr lang="en-US" dirty="0"/>
              <a:t>Click icon to add picture</a:t>
            </a:r>
          </a:p>
        </p:txBody>
      </p:sp>
      <p:sp>
        <p:nvSpPr>
          <p:cNvPr id="19" name="Picture Placeholder 8"/>
          <p:cNvSpPr>
            <a:spLocks noGrp="1"/>
          </p:cNvSpPr>
          <p:nvPr>
            <p:ph type="pic" sz="quarter" idx="11" hasCustomPrompt="1"/>
          </p:nvPr>
        </p:nvSpPr>
        <p:spPr>
          <a:xfrm>
            <a:off x="234157" y="273050"/>
            <a:ext cx="1124744" cy="821267"/>
          </a:xfrm>
          <a:prstGeom prst="rect">
            <a:avLst/>
          </a:prstGeom>
        </p:spPr>
        <p:txBody>
          <a:bodyPr vert="horz" lIns="51206" tIns="25603" rIns="51206" bIns="25603"/>
          <a:lstStyle>
            <a:lvl1pPr marL="0" indent="0">
              <a:buFontTx/>
              <a:buNone/>
              <a:defRPr sz="1000">
                <a:latin typeface="Arial"/>
                <a:cs typeface="Arial"/>
              </a:defRPr>
            </a:lvl1pPr>
          </a:lstStyle>
          <a:p>
            <a:r>
              <a:rPr lang="en-US" dirty="0"/>
              <a:t>Icon/Logo</a:t>
            </a:r>
          </a:p>
        </p:txBody>
      </p:sp>
      <p:sp>
        <p:nvSpPr>
          <p:cNvPr id="20" name="Picture Placeholder 19"/>
          <p:cNvSpPr>
            <a:spLocks noGrp="1"/>
          </p:cNvSpPr>
          <p:nvPr>
            <p:ph type="pic" sz="quarter" idx="32"/>
          </p:nvPr>
        </p:nvSpPr>
        <p:spPr>
          <a:xfrm rot="10740000">
            <a:off x="7571394" y="5997814"/>
            <a:ext cx="143858" cy="252564"/>
          </a:xfrm>
          <a:prstGeom prst="rect">
            <a:avLst/>
          </a:prstGeom>
          <a:blipFill rotWithShape="1">
            <a:blip r:embed="rId5"/>
            <a:stretch>
              <a:fillRect/>
            </a:stretch>
          </a:blipFill>
        </p:spPr>
        <p:txBody>
          <a:bodyPr vert="horz" lIns="51206" tIns="25603" rIns="51206" bIns="25603"/>
          <a:lstStyle>
            <a:lvl1pPr marL="0" indent="0">
              <a:buNone/>
              <a:defRPr sz="600" baseline="0">
                <a:solidFill>
                  <a:schemeClr val="tx1">
                    <a:alpha val="0"/>
                  </a:schemeClr>
                </a:solidFill>
              </a:defRPr>
            </a:lvl1pPr>
          </a:lstStyle>
          <a:p>
            <a:r>
              <a:rPr lang="en-US" dirty="0"/>
              <a:t>Click icon to add picture</a:t>
            </a:r>
          </a:p>
        </p:txBody>
      </p:sp>
    </p:spTree>
    <p:extLst>
      <p:ext uri="{BB962C8B-B14F-4D97-AF65-F5344CB8AC3E}">
        <p14:creationId xmlns:p14="http://schemas.microsoft.com/office/powerpoint/2010/main" val="179102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 calcmode="lin" valueType="num">
                                      <p:cBhvr additive="base">
                                        <p:cTn id="11"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1">
                                            <p:txEl>
                                              <p:pRg st="1" end="1"/>
                                            </p:txEl>
                                          </p:spTgt>
                                        </p:tgtEl>
                                        <p:attrNameLst>
                                          <p:attrName>style.visibility</p:attrName>
                                        </p:attrNameLst>
                                      </p:cBhvr>
                                      <p:to>
                                        <p:strVal val="visible"/>
                                      </p:to>
                                    </p:set>
                                    <p:anim calcmode="lin" valueType="num">
                                      <p:cBhvr additive="base">
                                        <p:cTn id="17" dur="500" fill="hold"/>
                                        <p:tgtEl>
                                          <p:spTgt spid="31">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1" grpId="0" build="p">
        <p:tmplLst>
          <p:tmpl lvl="1">
            <p:tnLst>
              <p:par>
                <p:cTn presetID="2" presetClass="entr" presetSubtype="2" fill="hold" nodeType="click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IMAGE WITH TEXT_LARGE">
    <p:spTree>
      <p:nvGrpSpPr>
        <p:cNvPr id="1" name=""/>
        <p:cNvGrpSpPr/>
        <p:nvPr/>
      </p:nvGrpSpPr>
      <p:grpSpPr>
        <a:xfrm>
          <a:off x="0" y="0"/>
          <a:ext cx="0" cy="0"/>
          <a:chOff x="0" y="0"/>
          <a:chExt cx="0" cy="0"/>
        </a:xfrm>
      </p:grpSpPr>
      <p:sp>
        <p:nvSpPr>
          <p:cNvPr id="4" name="Picture Placeholder 3"/>
          <p:cNvSpPr>
            <a:spLocks noGrp="1"/>
          </p:cNvSpPr>
          <p:nvPr>
            <p:ph type="pic" sz="quarter" idx="22" hasCustomPrompt="1"/>
          </p:nvPr>
        </p:nvSpPr>
        <p:spPr>
          <a:xfrm>
            <a:off x="0" y="0"/>
            <a:ext cx="5608638" cy="6858000"/>
          </a:xfrm>
          <a:prstGeom prst="rect">
            <a:avLst/>
          </a:prstGeom>
          <a:pattFill prst="lgCheck">
            <a:fgClr>
              <a:schemeClr val="accent6">
                <a:lumMod val="60000"/>
                <a:lumOff val="40000"/>
              </a:schemeClr>
            </a:fgClr>
            <a:bgClr>
              <a:prstClr val="white"/>
            </a:bgClr>
          </a:pattFill>
        </p:spPr>
        <p:txBody>
          <a:bodyPr vert="horz" lIns="4480560" tIns="348204" rIns="51206" bIns="25603"/>
          <a:lstStyle>
            <a:lvl1pPr marL="0" indent="0">
              <a:spcBef>
                <a:spcPts val="0"/>
              </a:spcBef>
              <a:buNone/>
              <a:defRPr sz="1500" b="0" i="0">
                <a:solidFill>
                  <a:schemeClr val="accent5">
                    <a:lumMod val="75000"/>
                  </a:schemeClr>
                </a:solidFill>
                <a:latin typeface="Calibri"/>
                <a:cs typeface="Calibri"/>
              </a:defRPr>
            </a:lvl1pPr>
          </a:lstStyle>
          <a:p>
            <a:r>
              <a:rPr lang="en-US" dirty="0"/>
              <a:t>Background Picture</a:t>
            </a:r>
          </a:p>
        </p:txBody>
      </p:sp>
      <p:sp>
        <p:nvSpPr>
          <p:cNvPr id="11" name="Picture Placeholder 9"/>
          <p:cNvSpPr>
            <a:spLocks noGrp="1"/>
          </p:cNvSpPr>
          <p:nvPr>
            <p:ph type="pic" sz="quarter" idx="31"/>
          </p:nvPr>
        </p:nvSpPr>
        <p:spPr>
          <a:xfrm>
            <a:off x="0" y="0"/>
            <a:ext cx="5608638" cy="6857999"/>
          </a:xfrm>
          <a:prstGeom prst="rect">
            <a:avLst/>
          </a:prstGeom>
          <a:blipFill rotWithShape="1">
            <a:blip r:embed="rId2"/>
            <a:stretch>
              <a:fillRect/>
            </a:stretch>
          </a:blipFill>
        </p:spPr>
        <p:txBody>
          <a:bodyPr vert="horz" lIns="51206" tIns="25603" rIns="51206" bIns="25603"/>
          <a:lstStyle>
            <a:lvl1pPr marL="0" indent="0">
              <a:buNone/>
              <a:defRPr>
                <a:solidFill>
                  <a:schemeClr val="tx1">
                    <a:alpha val="0"/>
                  </a:schemeClr>
                </a:solidFill>
              </a:defRPr>
            </a:lvl1pPr>
          </a:lstStyle>
          <a:p>
            <a:r>
              <a:rPr lang="en-US" dirty="0"/>
              <a:t>Click icon to add picture</a:t>
            </a:r>
          </a:p>
        </p:txBody>
      </p:sp>
      <p:sp>
        <p:nvSpPr>
          <p:cNvPr id="5" name="Text Placeholder 26"/>
          <p:cNvSpPr>
            <a:spLocks noGrp="1"/>
          </p:cNvSpPr>
          <p:nvPr>
            <p:ph type="body" sz="quarter" idx="20" hasCustomPrompt="1"/>
          </p:nvPr>
        </p:nvSpPr>
        <p:spPr>
          <a:xfrm>
            <a:off x="5902325" y="1989667"/>
            <a:ext cx="3130550" cy="4206104"/>
          </a:xfrm>
          <a:prstGeom prst="rect">
            <a:avLst/>
          </a:prstGeom>
        </p:spPr>
        <p:txBody>
          <a:bodyPr vert="horz" lIns="0" tIns="0" rIns="0" bIns="0">
            <a:normAutofit/>
          </a:bodyPr>
          <a:lstStyle>
            <a:lvl1pPr marL="320040" indent="-320040">
              <a:buFont typeface="Arial"/>
              <a:buChar char="•"/>
              <a:defRPr sz="2200" b="0" i="0" baseline="0">
                <a:solidFill>
                  <a:schemeClr val="tx1"/>
                </a:solidFill>
                <a:latin typeface="Calibri"/>
                <a:cs typeface="Calibri"/>
              </a:defRPr>
            </a:lvl1pPr>
            <a:lvl2pPr marL="742944" indent="-285748">
              <a:buFont typeface="Arial"/>
              <a:buChar char="•"/>
              <a:defRPr sz="2200" b="0" i="0" baseline="0">
                <a:solidFill>
                  <a:schemeClr val="tx1"/>
                </a:solidFill>
                <a:latin typeface="Calibri"/>
                <a:cs typeface="Calibri"/>
              </a:defRPr>
            </a:lvl2pPr>
            <a:lvl3pPr marL="972922" indent="-228598">
              <a:buFont typeface="Arial"/>
              <a:buChar char="•"/>
              <a:defRPr sz="2200" b="0" i="0" baseline="0">
                <a:solidFill>
                  <a:schemeClr val="tx1"/>
                </a:solidFill>
                <a:latin typeface="Calibri"/>
                <a:cs typeface="Calibri"/>
              </a:defRPr>
            </a:lvl3pPr>
          </a:lstStyle>
          <a:p>
            <a:pPr lvl="0"/>
            <a:r>
              <a:rPr lang="en-US" dirty="0"/>
              <a:t>First level</a:t>
            </a:r>
          </a:p>
          <a:p>
            <a:pPr lvl="1"/>
            <a:r>
              <a:rPr lang="en-US" dirty="0"/>
              <a:t>Second level</a:t>
            </a:r>
          </a:p>
          <a:p>
            <a:pPr lvl="2"/>
            <a:r>
              <a:rPr lang="en-US" dirty="0"/>
              <a:t>Third level</a:t>
            </a:r>
          </a:p>
        </p:txBody>
      </p:sp>
      <p:sp>
        <p:nvSpPr>
          <p:cNvPr id="6" name="Text Placeholder 26"/>
          <p:cNvSpPr>
            <a:spLocks noGrp="1"/>
          </p:cNvSpPr>
          <p:nvPr>
            <p:ph type="body" sz="quarter" idx="21" hasCustomPrompt="1"/>
          </p:nvPr>
        </p:nvSpPr>
        <p:spPr>
          <a:xfrm>
            <a:off x="5902325" y="679450"/>
            <a:ext cx="2897187" cy="1310217"/>
          </a:xfrm>
          <a:prstGeom prst="rect">
            <a:avLst/>
          </a:prstGeom>
        </p:spPr>
        <p:txBody>
          <a:bodyPr vert="horz" lIns="0" tIns="0" rIns="0" bIns="0">
            <a:normAutofit/>
          </a:bodyPr>
          <a:lstStyle>
            <a:lvl1pPr marL="0" marR="0" indent="0" algn="l" defTabSz="457196" rtl="0" eaLnBrk="1" fontAlgn="auto" latinLnBrk="0" hangingPunct="1">
              <a:lnSpc>
                <a:spcPct val="100000"/>
              </a:lnSpc>
              <a:spcBef>
                <a:spcPct val="20000"/>
              </a:spcBef>
              <a:spcAft>
                <a:spcPts val="0"/>
              </a:spcAft>
              <a:buClrTx/>
              <a:buSzTx/>
              <a:buFont typeface="Arial"/>
              <a:buNone/>
              <a:tabLst/>
              <a:defRPr sz="2800" b="1" i="0" baseline="0">
                <a:solidFill>
                  <a:schemeClr val="tx1"/>
                </a:solidFill>
                <a:latin typeface="Calibri"/>
                <a:cs typeface="Calibri"/>
              </a:defRPr>
            </a:lvl1pPr>
            <a:lvl2pPr marL="742944" indent="-285748">
              <a:buFont typeface="Arial"/>
              <a:buChar char="•"/>
              <a:defRPr sz="2200" baseline="0">
                <a:solidFill>
                  <a:schemeClr val="tx1">
                    <a:lumMod val="75000"/>
                    <a:lumOff val="25000"/>
                  </a:schemeClr>
                </a:solidFill>
                <a:latin typeface="MiloOT-Medi"/>
              </a:defRPr>
            </a:lvl2pPr>
            <a:lvl3pPr marL="1142991" indent="-228598">
              <a:buFont typeface="Arial"/>
              <a:buChar char="•"/>
              <a:defRPr sz="2200" baseline="0">
                <a:solidFill>
                  <a:schemeClr val="tx1">
                    <a:lumMod val="75000"/>
                    <a:lumOff val="25000"/>
                  </a:schemeClr>
                </a:solidFill>
                <a:latin typeface="MiloOT-Medi"/>
              </a:defRPr>
            </a:lvl3pPr>
          </a:lstStyle>
          <a:p>
            <a:pPr marL="0" marR="0" lvl="0" indent="0" algn="l" defTabSz="457196" rtl="0" eaLnBrk="1" fontAlgn="auto" latinLnBrk="0" hangingPunct="1">
              <a:lnSpc>
                <a:spcPct val="100000"/>
              </a:lnSpc>
              <a:spcBef>
                <a:spcPct val="20000"/>
              </a:spcBef>
              <a:spcAft>
                <a:spcPts val="0"/>
              </a:spcAft>
              <a:buClrTx/>
              <a:buSzTx/>
              <a:buFont typeface="Arial"/>
              <a:buNone/>
              <a:tabLst/>
              <a:defRPr/>
            </a:pPr>
            <a:r>
              <a:rPr lang="en-US" dirty="0"/>
              <a:t>Subhead goes here</a:t>
            </a:r>
            <a:br>
              <a:rPr lang="en-US" dirty="0"/>
            </a:br>
            <a:endParaRPr lang="en-US" dirty="0"/>
          </a:p>
        </p:txBody>
      </p:sp>
      <p:sp>
        <p:nvSpPr>
          <p:cNvPr id="12" name="Slide Number Placeholder 5"/>
          <p:cNvSpPr txBox="1">
            <a:spLocks/>
          </p:cNvSpPr>
          <p:nvPr userDrawn="1"/>
        </p:nvSpPr>
        <p:spPr>
          <a:xfrm>
            <a:off x="8659090" y="6338455"/>
            <a:ext cx="484910" cy="364644"/>
          </a:xfrm>
          <a:prstGeom prst="rect">
            <a:avLst/>
          </a:prstGeom>
        </p:spPr>
        <p:txBody>
          <a:bodyPr vert="horz" lIns="46533" tIns="23267" rIns="46533" bIns="23267" rtlCol="0" anchor="ctr"/>
          <a:lstStyle>
            <a:defPPr>
              <a:defRPr lang="ja-JP"/>
            </a:defPPr>
            <a:lvl1pPr algn="r" rtl="0" fontAlgn="base">
              <a:spcBef>
                <a:spcPct val="0"/>
              </a:spcBef>
              <a:spcAft>
                <a:spcPct val="0"/>
              </a:spcAft>
              <a:defRPr kumimoji="1" sz="1200" kern="1200">
                <a:solidFill>
                  <a:schemeClr val="tx1">
                    <a:tint val="75000"/>
                  </a:schemeClr>
                </a:solidFill>
                <a:latin typeface="Osaka" charset="0"/>
                <a:ea typeface="New MingLiu" charset="0"/>
                <a:cs typeface="New MingLiu" charset="0"/>
              </a:defRPr>
            </a:lvl1pPr>
            <a:lvl2pPr marL="457153" algn="l" rtl="0" fontAlgn="base">
              <a:spcBef>
                <a:spcPct val="0"/>
              </a:spcBef>
              <a:spcAft>
                <a:spcPct val="0"/>
              </a:spcAft>
              <a:defRPr kumimoji="1" sz="2400" kern="1200">
                <a:solidFill>
                  <a:schemeClr val="tx1"/>
                </a:solidFill>
                <a:latin typeface="Osaka" charset="0"/>
                <a:ea typeface="New MingLiu" charset="0"/>
                <a:cs typeface="New MingLiu" charset="0"/>
              </a:defRPr>
            </a:lvl2pPr>
            <a:lvl3pPr marL="914309" algn="l" rtl="0" fontAlgn="base">
              <a:spcBef>
                <a:spcPct val="0"/>
              </a:spcBef>
              <a:spcAft>
                <a:spcPct val="0"/>
              </a:spcAft>
              <a:defRPr kumimoji="1" sz="2400" kern="1200">
                <a:solidFill>
                  <a:schemeClr val="tx1"/>
                </a:solidFill>
                <a:latin typeface="Osaka" charset="0"/>
                <a:ea typeface="New MingLiu" charset="0"/>
                <a:cs typeface="New MingLiu" charset="0"/>
              </a:defRPr>
            </a:lvl3pPr>
            <a:lvl4pPr marL="1371462" algn="l" rtl="0" fontAlgn="base">
              <a:spcBef>
                <a:spcPct val="0"/>
              </a:spcBef>
              <a:spcAft>
                <a:spcPct val="0"/>
              </a:spcAft>
              <a:defRPr kumimoji="1" sz="2400" kern="1200">
                <a:solidFill>
                  <a:schemeClr val="tx1"/>
                </a:solidFill>
                <a:latin typeface="Osaka" charset="0"/>
                <a:ea typeface="New MingLiu" charset="0"/>
                <a:cs typeface="New MingLiu" charset="0"/>
              </a:defRPr>
            </a:lvl4pPr>
            <a:lvl5pPr marL="1828618" algn="l" rtl="0" fontAlgn="base">
              <a:spcBef>
                <a:spcPct val="0"/>
              </a:spcBef>
              <a:spcAft>
                <a:spcPct val="0"/>
              </a:spcAft>
              <a:defRPr kumimoji="1" sz="2400" kern="1200">
                <a:solidFill>
                  <a:schemeClr val="tx1"/>
                </a:solidFill>
                <a:latin typeface="Osaka" charset="0"/>
                <a:ea typeface="New MingLiu" charset="0"/>
                <a:cs typeface="New MingLiu" charset="0"/>
              </a:defRPr>
            </a:lvl5pPr>
            <a:lvl6pPr marL="2285771" algn="l" defTabSz="457153" rtl="0" eaLnBrk="1" latinLnBrk="0" hangingPunct="1">
              <a:defRPr kumimoji="1" sz="2400" kern="1200">
                <a:solidFill>
                  <a:schemeClr val="tx1"/>
                </a:solidFill>
                <a:latin typeface="Osaka" charset="0"/>
                <a:ea typeface="New MingLiu" charset="0"/>
                <a:cs typeface="New MingLiu" charset="0"/>
              </a:defRPr>
            </a:lvl6pPr>
            <a:lvl7pPr marL="2742925" algn="l" defTabSz="457153" rtl="0" eaLnBrk="1" latinLnBrk="0" hangingPunct="1">
              <a:defRPr kumimoji="1" sz="2400" kern="1200">
                <a:solidFill>
                  <a:schemeClr val="tx1"/>
                </a:solidFill>
                <a:latin typeface="Osaka" charset="0"/>
                <a:ea typeface="New MingLiu" charset="0"/>
                <a:cs typeface="New MingLiu" charset="0"/>
              </a:defRPr>
            </a:lvl7pPr>
            <a:lvl8pPr marL="3200080" algn="l" defTabSz="457153" rtl="0" eaLnBrk="1" latinLnBrk="0" hangingPunct="1">
              <a:defRPr kumimoji="1" sz="2400" kern="1200">
                <a:solidFill>
                  <a:schemeClr val="tx1"/>
                </a:solidFill>
                <a:latin typeface="Osaka" charset="0"/>
                <a:ea typeface="New MingLiu" charset="0"/>
                <a:cs typeface="New MingLiu" charset="0"/>
              </a:defRPr>
            </a:lvl8pPr>
            <a:lvl9pPr marL="3657234" algn="l" defTabSz="457153" rtl="0" eaLnBrk="1" latinLnBrk="0" hangingPunct="1">
              <a:defRPr kumimoji="1" sz="2400" kern="1200">
                <a:solidFill>
                  <a:schemeClr val="tx1"/>
                </a:solidFill>
                <a:latin typeface="Osaka" charset="0"/>
                <a:ea typeface="New MingLiu" charset="0"/>
                <a:cs typeface="New MingLiu" charset="0"/>
              </a:defRPr>
            </a:lvl9pPr>
          </a:lstStyle>
          <a:p>
            <a:pPr algn="l"/>
            <a:fld id="{EE7F2C5A-0B04-E34A-98E0-1549F1689F62}" type="slidenum">
              <a:rPr lang="en-US" sz="1000" b="0" i="0" baseline="0" smtClean="0">
                <a:solidFill>
                  <a:srgbClr val="262626"/>
                </a:solidFill>
                <a:latin typeface="Calibri"/>
                <a:cs typeface="Calibri"/>
              </a:rPr>
              <a:pPr algn="l"/>
              <a:t>‹#›</a:t>
            </a:fld>
            <a:endParaRPr lang="en-US" sz="1000" b="0" i="0" baseline="0" dirty="0">
              <a:solidFill>
                <a:srgbClr val="262626"/>
              </a:solidFill>
              <a:latin typeface="Calibri"/>
              <a:cs typeface="Calibri"/>
            </a:endParaRPr>
          </a:p>
        </p:txBody>
      </p:sp>
      <p:sp>
        <p:nvSpPr>
          <p:cNvPr id="13" name="Picture Placeholder 22"/>
          <p:cNvSpPr>
            <a:spLocks noGrp="1"/>
          </p:cNvSpPr>
          <p:nvPr>
            <p:ph type="pic" sz="quarter" idx="15" hasCustomPrompt="1"/>
          </p:nvPr>
        </p:nvSpPr>
        <p:spPr>
          <a:xfrm rot="10800000" flipV="1">
            <a:off x="406111" y="4741484"/>
            <a:ext cx="2148840" cy="42672"/>
          </a:xfrm>
          <a:prstGeom prst="rect">
            <a:avLst/>
          </a:prstGeom>
          <a:blipFill rotWithShape="1">
            <a:blip r:embed="rId3"/>
            <a:stretch>
              <a:fillRect/>
            </a:stretch>
          </a:blipFill>
        </p:spPr>
        <p:txBody>
          <a:bodyPr vert="horz" lIns="0" tIns="0" rIns="0" bIns="0"/>
          <a:lstStyle>
            <a:lvl1pPr marL="0" indent="0">
              <a:spcBef>
                <a:spcPts val="0"/>
              </a:spcBef>
              <a:buNone/>
              <a:defRPr sz="1000" baseline="0">
                <a:solidFill>
                  <a:schemeClr val="bg1">
                    <a:alpha val="0"/>
                  </a:schemeClr>
                </a:solidFill>
                <a:latin typeface=""/>
              </a:defRPr>
            </a:lvl1pPr>
          </a:lstStyle>
          <a:p>
            <a:r>
              <a:rPr lang="en-US" dirty="0"/>
              <a:t>Accent bar</a:t>
            </a:r>
          </a:p>
        </p:txBody>
      </p:sp>
      <p:sp>
        <p:nvSpPr>
          <p:cNvPr id="14" name="Picture Placeholder 22"/>
          <p:cNvSpPr>
            <a:spLocks noGrp="1"/>
          </p:cNvSpPr>
          <p:nvPr>
            <p:ph type="pic" sz="quarter" idx="16" hasCustomPrompt="1"/>
          </p:nvPr>
        </p:nvSpPr>
        <p:spPr>
          <a:xfrm rot="10800000" flipV="1">
            <a:off x="406111" y="2291141"/>
            <a:ext cx="2148840" cy="42672"/>
          </a:xfrm>
          <a:prstGeom prst="rect">
            <a:avLst/>
          </a:prstGeom>
          <a:blipFill rotWithShape="1">
            <a:blip r:embed="rId3"/>
            <a:stretch>
              <a:fillRect/>
            </a:stretch>
          </a:blipFill>
        </p:spPr>
        <p:txBody>
          <a:bodyPr vert="horz" lIns="0" tIns="0" rIns="0" bIns="0"/>
          <a:lstStyle>
            <a:lvl1pPr marL="0" indent="0">
              <a:spcBef>
                <a:spcPts val="0"/>
              </a:spcBef>
              <a:buNone/>
              <a:defRPr sz="1000" baseline="0">
                <a:solidFill>
                  <a:schemeClr val="bg1">
                    <a:alpha val="0"/>
                  </a:schemeClr>
                </a:solidFill>
                <a:latin typeface=""/>
              </a:defRPr>
            </a:lvl1pPr>
          </a:lstStyle>
          <a:p>
            <a:r>
              <a:rPr lang="en-US" dirty="0"/>
              <a:t>Accent bar</a:t>
            </a:r>
          </a:p>
        </p:txBody>
      </p:sp>
      <p:sp>
        <p:nvSpPr>
          <p:cNvPr id="15" name="Text Placeholder 13"/>
          <p:cNvSpPr>
            <a:spLocks noGrp="1"/>
          </p:cNvSpPr>
          <p:nvPr>
            <p:ph type="body" sz="quarter" idx="17" hasCustomPrompt="1"/>
          </p:nvPr>
        </p:nvSpPr>
        <p:spPr>
          <a:xfrm>
            <a:off x="403225" y="2333625"/>
            <a:ext cx="2490561" cy="2407708"/>
          </a:xfrm>
          <a:prstGeom prst="rect">
            <a:avLst/>
          </a:prstGeom>
        </p:spPr>
        <p:txBody>
          <a:bodyPr vert="horz" lIns="51206" tIns="25603" rIns="51206" bIns="25603">
            <a:normAutofit/>
          </a:bodyPr>
          <a:lstStyle>
            <a:lvl1pPr marL="0" indent="0">
              <a:buNone/>
              <a:defRPr sz="3600" b="1" i="0">
                <a:solidFill>
                  <a:schemeClr val="bg1"/>
                </a:solidFill>
                <a:effectLst>
                  <a:outerShdw blurRad="50800" dist="38100" dir="2700000" algn="tl" rotWithShape="0">
                    <a:srgbClr val="000000">
                      <a:alpha val="43000"/>
                    </a:srgbClr>
                  </a:outerShdw>
                </a:effectLst>
                <a:latin typeface="Calibri"/>
                <a:cs typeface="Calibri"/>
              </a:defRPr>
            </a:lvl1pPr>
            <a:lvl2pPr marL="457196" indent="0">
              <a:buNone/>
              <a:defRPr b="0" i="0">
                <a:latin typeface="MiloOT-Xbold"/>
                <a:cs typeface="MiloOT-Xbold"/>
              </a:defRPr>
            </a:lvl2pPr>
            <a:lvl3pPr marL="914393" indent="0">
              <a:buNone/>
              <a:defRPr b="0" i="0">
                <a:latin typeface="MiloOT-Xbold"/>
                <a:cs typeface="MiloOT-Xbold"/>
              </a:defRPr>
            </a:lvl3pPr>
            <a:lvl4pPr marL="1371589" indent="0">
              <a:buNone/>
              <a:defRPr b="0" i="0">
                <a:latin typeface="MiloOT-Xbold"/>
                <a:cs typeface="MiloOT-Xbold"/>
              </a:defRPr>
            </a:lvl4pPr>
            <a:lvl5pPr marL="1828785" indent="0">
              <a:buNone/>
              <a:defRPr b="0" i="0">
                <a:latin typeface="MiloOT-Xbold"/>
                <a:cs typeface="MiloOT-Xbold"/>
              </a:defRPr>
            </a:lvl5pPr>
          </a:lstStyle>
          <a:p>
            <a:pPr lvl="0"/>
            <a:r>
              <a:rPr lang="en-US" dirty="0"/>
              <a:t>OPTIONAL </a:t>
            </a:r>
            <a:br>
              <a:rPr lang="en-US" dirty="0"/>
            </a:br>
            <a:r>
              <a:rPr lang="en-US" dirty="0"/>
              <a:t>MAIN </a:t>
            </a:r>
            <a:br>
              <a:rPr lang="en-US" dirty="0"/>
            </a:br>
            <a:r>
              <a:rPr lang="en-US" dirty="0"/>
              <a:t>HEADLINE</a:t>
            </a:r>
          </a:p>
        </p:txBody>
      </p:sp>
      <p:sp>
        <p:nvSpPr>
          <p:cNvPr id="10" name="Picture Placeholder 8"/>
          <p:cNvSpPr>
            <a:spLocks noGrp="1"/>
          </p:cNvSpPr>
          <p:nvPr>
            <p:ph type="pic" sz="quarter" idx="11" hasCustomPrompt="1"/>
          </p:nvPr>
        </p:nvSpPr>
        <p:spPr>
          <a:xfrm>
            <a:off x="234157" y="273050"/>
            <a:ext cx="1124744" cy="821267"/>
          </a:xfrm>
          <a:prstGeom prst="rect">
            <a:avLst/>
          </a:prstGeom>
        </p:spPr>
        <p:txBody>
          <a:bodyPr vert="horz" lIns="51206" tIns="25603" rIns="51206" bIns="25603"/>
          <a:lstStyle>
            <a:lvl1pPr marL="0" indent="0">
              <a:buFontTx/>
              <a:buNone/>
              <a:defRPr sz="1000" b="0" i="0">
                <a:latin typeface="Calibri"/>
                <a:cs typeface="Calibri"/>
              </a:defRPr>
            </a:lvl1pPr>
          </a:lstStyle>
          <a:p>
            <a:r>
              <a:rPr lang="en-US" dirty="0"/>
              <a:t>Icon/Logo</a:t>
            </a:r>
          </a:p>
        </p:txBody>
      </p:sp>
    </p:spTree>
    <p:extLst>
      <p:ext uri="{BB962C8B-B14F-4D97-AF65-F5344CB8AC3E}">
        <p14:creationId xmlns:p14="http://schemas.microsoft.com/office/powerpoint/2010/main" val="56827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8.png"/><Relationship Id="rId4" Type="http://schemas.openxmlformats.org/officeDocument/2006/relationships/slideLayout" Target="../slideLayouts/slideLayout2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6149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196" rtl="0" eaLnBrk="1" latinLnBrk="0" hangingPunct="1">
        <a:spcBef>
          <a:spcPct val="0"/>
        </a:spcBef>
        <a:buNone/>
        <a:defRPr sz="4400" kern="1200">
          <a:solidFill>
            <a:schemeClr val="tx1"/>
          </a:solidFill>
          <a:latin typeface="+mj-lt"/>
          <a:ea typeface="+mj-ea"/>
          <a:cs typeface="+mj-cs"/>
        </a:defRPr>
      </a:lvl1pPr>
    </p:titleStyle>
    <p:bodyStyle>
      <a:lvl1pPr marL="342898" indent="-342898" algn="l" defTabSz="457196" rtl="0" eaLnBrk="1" latinLnBrk="0" hangingPunct="1">
        <a:spcBef>
          <a:spcPct val="20000"/>
        </a:spcBef>
        <a:buFont typeface="Arial"/>
        <a:buChar char="•"/>
        <a:defRPr sz="3200" kern="1200">
          <a:solidFill>
            <a:schemeClr val="tx1"/>
          </a:solidFill>
          <a:latin typeface="+mn-lt"/>
          <a:ea typeface="+mn-ea"/>
          <a:cs typeface="+mn-cs"/>
        </a:defRPr>
      </a:lvl1pPr>
      <a:lvl2pPr marL="742944" indent="-285748" algn="l" defTabSz="457196" rtl="0" eaLnBrk="1" latinLnBrk="0" hangingPunct="1">
        <a:spcBef>
          <a:spcPct val="20000"/>
        </a:spcBef>
        <a:buFont typeface="Arial"/>
        <a:buChar char="–"/>
        <a:defRPr sz="2800" kern="1200">
          <a:solidFill>
            <a:schemeClr val="tx1"/>
          </a:solidFill>
          <a:latin typeface="+mn-lt"/>
          <a:ea typeface="+mn-ea"/>
          <a:cs typeface="+mn-cs"/>
        </a:defRPr>
      </a:lvl2pPr>
      <a:lvl3pPr marL="1142991" indent="-228598" algn="l" defTabSz="457196" rtl="0" eaLnBrk="1" latinLnBrk="0" hangingPunct="1">
        <a:spcBef>
          <a:spcPct val="20000"/>
        </a:spcBef>
        <a:buFont typeface="Arial"/>
        <a:buChar char="•"/>
        <a:defRPr sz="2400" kern="1200">
          <a:solidFill>
            <a:schemeClr val="tx1"/>
          </a:solidFill>
          <a:latin typeface="+mn-lt"/>
          <a:ea typeface="+mn-ea"/>
          <a:cs typeface="+mn-cs"/>
        </a:defRPr>
      </a:lvl3pPr>
      <a:lvl4pPr marL="1600187" indent="-228598" algn="l" defTabSz="457196" rtl="0" eaLnBrk="1" latinLnBrk="0" hangingPunct="1">
        <a:spcBef>
          <a:spcPct val="20000"/>
        </a:spcBef>
        <a:buFont typeface="Arial"/>
        <a:buChar char="–"/>
        <a:defRPr sz="2000" kern="1200">
          <a:solidFill>
            <a:schemeClr val="tx1"/>
          </a:solidFill>
          <a:latin typeface="+mn-lt"/>
          <a:ea typeface="+mn-ea"/>
          <a:cs typeface="+mn-cs"/>
        </a:defRPr>
      </a:lvl4pPr>
      <a:lvl5pPr marL="2057383" indent="-228598" algn="l" defTabSz="457196" rtl="0" eaLnBrk="1" latinLnBrk="0" hangingPunct="1">
        <a:spcBef>
          <a:spcPct val="20000"/>
        </a:spcBef>
        <a:buFont typeface="Arial"/>
        <a:buChar char="»"/>
        <a:defRPr sz="2000" kern="1200">
          <a:solidFill>
            <a:schemeClr val="tx1"/>
          </a:solidFill>
          <a:latin typeface="+mn-lt"/>
          <a:ea typeface="+mn-ea"/>
          <a:cs typeface="+mn-cs"/>
        </a:defRPr>
      </a:lvl5pPr>
      <a:lvl6pPr marL="2514580" indent="-228598" algn="l" defTabSz="457196" rtl="0" eaLnBrk="1" latinLnBrk="0" hangingPunct="1">
        <a:spcBef>
          <a:spcPct val="20000"/>
        </a:spcBef>
        <a:buFont typeface="Arial"/>
        <a:buChar char="•"/>
        <a:defRPr sz="2000" kern="1200">
          <a:solidFill>
            <a:schemeClr val="tx1"/>
          </a:solidFill>
          <a:latin typeface="+mn-lt"/>
          <a:ea typeface="+mn-ea"/>
          <a:cs typeface="+mn-cs"/>
        </a:defRPr>
      </a:lvl6pPr>
      <a:lvl7pPr marL="2971776" indent="-228598" algn="l" defTabSz="457196" rtl="0" eaLnBrk="1" latinLnBrk="0" hangingPunct="1">
        <a:spcBef>
          <a:spcPct val="20000"/>
        </a:spcBef>
        <a:buFont typeface="Arial"/>
        <a:buChar char="•"/>
        <a:defRPr sz="2000" kern="1200">
          <a:solidFill>
            <a:schemeClr val="tx1"/>
          </a:solidFill>
          <a:latin typeface="+mn-lt"/>
          <a:ea typeface="+mn-ea"/>
          <a:cs typeface="+mn-cs"/>
        </a:defRPr>
      </a:lvl7pPr>
      <a:lvl8pPr marL="3428972" indent="-228598" algn="l" defTabSz="457196" rtl="0" eaLnBrk="1" latinLnBrk="0" hangingPunct="1">
        <a:spcBef>
          <a:spcPct val="20000"/>
        </a:spcBef>
        <a:buFont typeface="Arial"/>
        <a:buChar char="•"/>
        <a:defRPr sz="2000" kern="1200">
          <a:solidFill>
            <a:schemeClr val="tx1"/>
          </a:solidFill>
          <a:latin typeface="+mn-lt"/>
          <a:ea typeface="+mn-ea"/>
          <a:cs typeface="+mn-cs"/>
        </a:defRPr>
      </a:lvl8pPr>
      <a:lvl9pPr marL="3886169" indent="-228598" algn="l" defTabSz="4571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3" algn="l" defTabSz="457196" rtl="0" eaLnBrk="1" latinLnBrk="0" hangingPunct="1">
        <a:defRPr sz="1800" kern="1200">
          <a:solidFill>
            <a:schemeClr val="tx1"/>
          </a:solidFill>
          <a:latin typeface="+mn-lt"/>
          <a:ea typeface="+mn-ea"/>
          <a:cs typeface="+mn-cs"/>
        </a:defRPr>
      </a:lvl3pPr>
      <a:lvl4pPr marL="1371589" algn="l" defTabSz="457196" rtl="0" eaLnBrk="1" latinLnBrk="0" hangingPunct="1">
        <a:defRPr sz="1800" kern="1200">
          <a:solidFill>
            <a:schemeClr val="tx1"/>
          </a:solidFill>
          <a:latin typeface="+mn-lt"/>
          <a:ea typeface="+mn-ea"/>
          <a:cs typeface="+mn-cs"/>
        </a:defRPr>
      </a:lvl4pPr>
      <a:lvl5pPr marL="1828785" algn="l" defTabSz="457196" rtl="0" eaLnBrk="1" latinLnBrk="0" hangingPunct="1">
        <a:defRPr sz="1800" kern="1200">
          <a:solidFill>
            <a:schemeClr val="tx1"/>
          </a:solidFill>
          <a:latin typeface="+mn-lt"/>
          <a:ea typeface="+mn-ea"/>
          <a:cs typeface="+mn-cs"/>
        </a:defRPr>
      </a:lvl5pPr>
      <a:lvl6pPr marL="2285982" algn="l" defTabSz="457196" rtl="0" eaLnBrk="1" latinLnBrk="0" hangingPunct="1">
        <a:defRPr sz="1800" kern="1200">
          <a:solidFill>
            <a:schemeClr val="tx1"/>
          </a:solidFill>
          <a:latin typeface="+mn-lt"/>
          <a:ea typeface="+mn-ea"/>
          <a:cs typeface="+mn-cs"/>
        </a:defRPr>
      </a:lvl6pPr>
      <a:lvl7pPr marL="2743178" algn="l" defTabSz="457196" rtl="0" eaLnBrk="1" latinLnBrk="0" hangingPunct="1">
        <a:defRPr sz="1800" kern="1200">
          <a:solidFill>
            <a:schemeClr val="tx1"/>
          </a:solidFill>
          <a:latin typeface="+mn-lt"/>
          <a:ea typeface="+mn-ea"/>
          <a:cs typeface="+mn-cs"/>
        </a:defRPr>
      </a:lvl7pPr>
      <a:lvl8pPr marL="3200374" algn="l" defTabSz="457196" rtl="0" eaLnBrk="1" latinLnBrk="0" hangingPunct="1">
        <a:defRPr sz="1800" kern="1200">
          <a:solidFill>
            <a:schemeClr val="tx1"/>
          </a:solidFill>
          <a:latin typeface="+mn-lt"/>
          <a:ea typeface="+mn-ea"/>
          <a:cs typeface="+mn-cs"/>
        </a:defRPr>
      </a:lvl8pPr>
      <a:lvl9pPr marL="3657571" algn="l" defTabSz="4571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pic>
        <p:nvPicPr>
          <p:cNvPr id="8" name="Picture 7" descr="triangle_pag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343400" y="6619893"/>
            <a:ext cx="435864" cy="240792"/>
          </a:xfrm>
          <a:prstGeom prst="rect">
            <a:avLst/>
          </a:prstGeom>
        </p:spPr>
      </p:pic>
      <p:sp>
        <p:nvSpPr>
          <p:cNvPr id="2" name="Title Placeholder 1"/>
          <p:cNvSpPr>
            <a:spLocks noGrp="1"/>
          </p:cNvSpPr>
          <p:nvPr>
            <p:ph type="title"/>
          </p:nvPr>
        </p:nvSpPr>
        <p:spPr>
          <a:xfrm>
            <a:off x="457200" y="2551231"/>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8163" y="3885257"/>
            <a:ext cx="6946430" cy="14412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61576" y="6558724"/>
            <a:ext cx="398874" cy="365125"/>
          </a:xfrm>
          <a:prstGeom prst="rect">
            <a:avLst/>
          </a:prstGeom>
        </p:spPr>
        <p:txBody>
          <a:bodyPr vert="horz" lIns="91440" tIns="45720" rIns="91440" bIns="45720" rtlCol="0" anchor="ctr"/>
          <a:lstStyle>
            <a:lvl1pPr algn="ctr">
              <a:defRPr sz="1200">
                <a:solidFill>
                  <a:srgbClr val="FFFFFF"/>
                </a:solidFill>
              </a:defRPr>
            </a:lvl1pPr>
          </a:lstStyle>
          <a:p>
            <a:fld id="{F1214C19-7B70-E548-A608-340680BFD9AE}" type="slidenum">
              <a:rPr lang="en-US" smtClean="0"/>
              <a:pPr/>
              <a:t>‹#›</a:t>
            </a:fld>
            <a:endParaRPr lang="en-US" dirty="0"/>
          </a:p>
        </p:txBody>
      </p:sp>
    </p:spTree>
    <p:extLst>
      <p:ext uri="{BB962C8B-B14F-4D97-AF65-F5344CB8AC3E}">
        <p14:creationId xmlns:p14="http://schemas.microsoft.com/office/powerpoint/2010/main" val="178033548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txStyles>
    <p:titleStyle>
      <a:lvl1pPr algn="ctr" defTabSz="457200" rtl="0" eaLnBrk="1" latinLnBrk="0" hangingPunct="1">
        <a:spcBef>
          <a:spcPct val="0"/>
        </a:spcBef>
        <a:buNone/>
        <a:defRPr sz="3600" b="1" kern="1200">
          <a:solidFill>
            <a:srgbClr val="FFFFFF"/>
          </a:solidFill>
          <a:latin typeface="Verdana"/>
          <a:ea typeface="+mj-ea"/>
          <a:cs typeface="Verdana"/>
        </a:defRPr>
      </a:lvl1pPr>
    </p:titleStyle>
    <p:bodyStyle>
      <a:lvl1pPr marL="342900" indent="-342900" algn="ctr" defTabSz="457200" rtl="0" eaLnBrk="1" latinLnBrk="0" hangingPunct="1">
        <a:spcBef>
          <a:spcPct val="20000"/>
        </a:spcBef>
        <a:buClr>
          <a:srgbClr val="AB0520"/>
        </a:buClr>
        <a:buFont typeface="Arial"/>
        <a:buChar char="•"/>
        <a:defRPr sz="2000" kern="1200">
          <a:solidFill>
            <a:srgbClr val="FFFFFF"/>
          </a:solidFill>
          <a:latin typeface="Verdana"/>
          <a:ea typeface="+mn-ea"/>
          <a:cs typeface="Verdana"/>
        </a:defRPr>
      </a:lvl1pPr>
      <a:lvl2pPr marL="742950" indent="-285750" algn="ctr" defTabSz="457200" rtl="0" eaLnBrk="1" latinLnBrk="0" hangingPunct="1">
        <a:spcBef>
          <a:spcPct val="20000"/>
        </a:spcBef>
        <a:buClr>
          <a:srgbClr val="AB0520"/>
        </a:buClr>
        <a:buFont typeface="Arial"/>
        <a:buChar char="•"/>
        <a:defRPr sz="1600" kern="1200">
          <a:solidFill>
            <a:srgbClr val="FFFFFF"/>
          </a:solidFill>
          <a:latin typeface="Verdana"/>
          <a:ea typeface="+mn-ea"/>
          <a:cs typeface="Verdana"/>
        </a:defRPr>
      </a:lvl2pPr>
      <a:lvl3pPr marL="1143000" indent="-228600" algn="ctr" defTabSz="457200" rtl="0" eaLnBrk="1" latinLnBrk="0" hangingPunct="1">
        <a:spcBef>
          <a:spcPct val="20000"/>
        </a:spcBef>
        <a:buClr>
          <a:srgbClr val="AB0520"/>
        </a:buClr>
        <a:buFont typeface="Arial"/>
        <a:buChar char="•"/>
        <a:defRPr sz="1200" kern="1200">
          <a:solidFill>
            <a:srgbClr val="FFFFFF"/>
          </a:solidFill>
          <a:latin typeface="Verdana"/>
          <a:ea typeface="+mn-ea"/>
          <a:cs typeface="Verdana"/>
        </a:defRPr>
      </a:lvl3pPr>
      <a:lvl4pPr marL="1600200" indent="-228600" algn="ctr" defTabSz="457200" rtl="0" eaLnBrk="1" latinLnBrk="0" hangingPunct="1">
        <a:spcBef>
          <a:spcPct val="20000"/>
        </a:spcBef>
        <a:buClr>
          <a:srgbClr val="AB0520"/>
        </a:buClr>
        <a:buFont typeface="Arial"/>
        <a:buChar char="•"/>
        <a:defRPr sz="1200" kern="1200">
          <a:solidFill>
            <a:srgbClr val="FFFFFF"/>
          </a:solidFill>
          <a:latin typeface="Verdana"/>
          <a:ea typeface="+mn-ea"/>
          <a:cs typeface="Verdana"/>
        </a:defRPr>
      </a:lvl4pPr>
      <a:lvl5pPr marL="2057400" indent="-228600" algn="ctr" defTabSz="457200" rtl="0" eaLnBrk="1" latinLnBrk="0" hangingPunct="1">
        <a:spcBef>
          <a:spcPct val="20000"/>
        </a:spcBef>
        <a:buClr>
          <a:srgbClr val="AB0520"/>
        </a:buClr>
        <a:buFont typeface="Arial"/>
        <a:buChar char="•"/>
        <a:defRPr sz="1200" kern="1200">
          <a:solidFill>
            <a:srgbClr val="FFFFFF"/>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xtension.arizona.edu/evaluation/" TargetMode="Externa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Picture Placeholder 2"/>
          <p:cNvSpPr>
            <a:spLocks noGrp="1"/>
          </p:cNvSpPr>
          <p:nvPr>
            <p:ph type="pic" sz="quarter" idx="31"/>
          </p:nvPr>
        </p:nvSpPr>
        <p:spPr>
          <a:xfrm>
            <a:off x="6369627" y="6228633"/>
            <a:ext cx="2774373" cy="665018"/>
          </a:xfrm>
          <a:blipFill>
            <a:blip r:embed="rId3"/>
            <a:stretch>
              <a:fillRect/>
            </a:stretch>
          </a:blipFill>
        </p:spPr>
      </p:sp>
      <p:sp>
        <p:nvSpPr>
          <p:cNvPr id="4" name="Text Placeholder 3"/>
          <p:cNvSpPr>
            <a:spLocks noGrp="1"/>
          </p:cNvSpPr>
          <p:nvPr>
            <p:ph type="body" sz="quarter" idx="10"/>
          </p:nvPr>
        </p:nvSpPr>
        <p:spPr>
          <a:xfrm>
            <a:off x="487151" y="286920"/>
            <a:ext cx="8169699" cy="1526360"/>
          </a:xfrm>
        </p:spPr>
        <p:txBody>
          <a:bodyPr/>
          <a:lstStyle/>
          <a:p>
            <a:r>
              <a:rPr lang="en-US" sz="3600" dirty="0">
                <a:latin typeface="+mn-lt"/>
              </a:rPr>
              <a:t>Path for a Successful Candidate: Continuing Status &amp; Promotion</a:t>
            </a:r>
          </a:p>
          <a:p>
            <a:endParaRPr lang="en-US" sz="3600" dirty="0">
              <a:latin typeface="+mn-lt"/>
            </a:endParaRPr>
          </a:p>
          <a:p>
            <a:r>
              <a:rPr lang="en-US" sz="4000" dirty="0">
                <a:latin typeface="+mn-lt"/>
              </a:rPr>
              <a:t>Section 8: </a:t>
            </a:r>
          </a:p>
          <a:p>
            <a:r>
              <a:rPr lang="en-US" sz="4000" dirty="0">
                <a:latin typeface="+mn-lt"/>
              </a:rPr>
              <a:t>Service &amp; Outreach Portfolio</a:t>
            </a:r>
          </a:p>
        </p:txBody>
      </p:sp>
      <p:sp>
        <p:nvSpPr>
          <p:cNvPr id="7" name="Text Placeholder 6"/>
          <p:cNvSpPr>
            <a:spLocks noGrp="1"/>
          </p:cNvSpPr>
          <p:nvPr>
            <p:ph type="body" sz="quarter" idx="18"/>
          </p:nvPr>
        </p:nvSpPr>
        <p:spPr>
          <a:xfrm>
            <a:off x="283729" y="4323004"/>
            <a:ext cx="3623469" cy="391583"/>
          </a:xfrm>
        </p:spPr>
        <p:txBody>
          <a:bodyPr/>
          <a:lstStyle/>
          <a:p>
            <a:r>
              <a:rPr lang="en-US" sz="2800" b="0" dirty="0"/>
              <a:t>June 29-30, 2017</a:t>
            </a:r>
          </a:p>
        </p:txBody>
      </p:sp>
      <p:sp>
        <p:nvSpPr>
          <p:cNvPr id="8" name="Picture Placeholder 7"/>
          <p:cNvSpPr>
            <a:spLocks noGrp="1"/>
          </p:cNvSpPr>
          <p:nvPr>
            <p:ph type="pic" sz="quarter" idx="19"/>
          </p:nvPr>
        </p:nvSpPr>
        <p:spPr>
          <a:xfrm rot="10800000" flipV="1">
            <a:off x="1549688" y="2152974"/>
            <a:ext cx="6207125" cy="42672"/>
          </a:xfrm>
        </p:spPr>
      </p:sp>
    </p:spTree>
    <p:extLst>
      <p:ext uri="{BB962C8B-B14F-4D97-AF65-F5344CB8AC3E}">
        <p14:creationId xmlns:p14="http://schemas.microsoft.com/office/powerpoint/2010/main" val="102201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86B2FB85-86CF-4B35-9923-6D81184566BE}"/>
              </a:ext>
            </a:extLst>
          </p:cNvPr>
          <p:cNvSpPr>
            <a:spLocks noGrp="1"/>
          </p:cNvSpPr>
          <p:nvPr>
            <p:ph idx="13"/>
          </p:nvPr>
        </p:nvSpPr>
        <p:spPr>
          <a:xfrm>
            <a:off x="717564" y="210207"/>
            <a:ext cx="7637244" cy="6647793"/>
          </a:xfrm>
        </p:spPr>
        <p:txBody>
          <a:bodyPr>
            <a:normAutofit fontScale="92500" lnSpcReduction="10000"/>
          </a:bodyPr>
          <a:lstStyle/>
          <a:p>
            <a:r>
              <a:rPr lang="en-US" dirty="0"/>
              <a:t>Extension Evaluation website – </a:t>
            </a:r>
            <a:r>
              <a:rPr lang="en-US" dirty="0">
                <a:hlinkClick r:id="rId2"/>
              </a:rPr>
              <a:t>https://extension.arizona.edu/evaluation/</a:t>
            </a:r>
            <a:endParaRPr lang="en-US" dirty="0"/>
          </a:p>
          <a:p>
            <a:endParaRPr lang="en-US" dirty="0"/>
          </a:p>
          <a:p>
            <a:r>
              <a:rPr lang="en-US" dirty="0"/>
              <a:t>Goals - These are general statements of what needs to be accomplished. </a:t>
            </a:r>
          </a:p>
          <a:p>
            <a:endParaRPr lang="en-US" dirty="0"/>
          </a:p>
          <a:p>
            <a:r>
              <a:rPr lang="en-US" dirty="0"/>
              <a:t>Objectives are clear and measurable statements to achieve a goal. </a:t>
            </a:r>
          </a:p>
          <a:p>
            <a:endParaRPr lang="en-US" dirty="0"/>
          </a:p>
          <a:p>
            <a:pPr marL="0" indent="0">
              <a:lnSpc>
                <a:spcPct val="110000"/>
              </a:lnSpc>
              <a:spcAft>
                <a:spcPts val="1200"/>
              </a:spcAft>
              <a:buNone/>
            </a:pPr>
            <a:r>
              <a:rPr lang="en-US" dirty="0"/>
              <a:t>Examples:</a:t>
            </a:r>
          </a:p>
          <a:p>
            <a:pPr>
              <a:lnSpc>
                <a:spcPct val="110000"/>
              </a:lnSpc>
              <a:spcAft>
                <a:spcPts val="1200"/>
              </a:spcAft>
            </a:pPr>
            <a:r>
              <a:rPr lang="en-US" dirty="0"/>
              <a:t>Goal: Research and disseminate methods and recommendations to ensure that consumers have access to safe, high-quality agricultural products.</a:t>
            </a:r>
          </a:p>
          <a:p>
            <a:pPr marL="346075" indent="0">
              <a:lnSpc>
                <a:spcPct val="110000"/>
              </a:lnSpc>
              <a:spcAft>
                <a:spcPts val="1200"/>
              </a:spcAft>
              <a:buNone/>
            </a:pPr>
            <a:r>
              <a:rPr lang="en-US" dirty="0"/>
              <a:t>Objective: Develop and deliver programs for producers to provide consumers with safe, nutritious, and competitively priced foods.</a:t>
            </a:r>
          </a:p>
          <a:p>
            <a:pPr marL="346075" indent="0">
              <a:lnSpc>
                <a:spcPct val="110000"/>
              </a:lnSpc>
              <a:spcAft>
                <a:spcPts val="1200"/>
              </a:spcAft>
              <a:buNone/>
            </a:pPr>
            <a:r>
              <a:rPr lang="en-US" dirty="0"/>
              <a:t>Objective: Profitability of tree fruits will improve as new cropping systems, cultivars, practices, and efficiencies are implemented.</a:t>
            </a:r>
          </a:p>
          <a:p>
            <a:endParaRPr lang="en-US" dirty="0"/>
          </a:p>
        </p:txBody>
      </p:sp>
    </p:spTree>
    <p:extLst>
      <p:ext uri="{BB962C8B-B14F-4D97-AF65-F5344CB8AC3E}">
        <p14:creationId xmlns:p14="http://schemas.microsoft.com/office/powerpoint/2010/main" val="61477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4D9DBD5-2E13-465F-9ADD-B5E5F0CB6ADC}"/>
              </a:ext>
            </a:extLst>
          </p:cNvPr>
          <p:cNvSpPr>
            <a:spLocks noGrp="1"/>
          </p:cNvSpPr>
          <p:nvPr>
            <p:ph idx="1"/>
          </p:nvPr>
        </p:nvSpPr>
        <p:spPr>
          <a:xfrm>
            <a:off x="283780" y="294290"/>
            <a:ext cx="8429296" cy="6432331"/>
          </a:xfrm>
        </p:spPr>
        <p:txBody>
          <a:bodyPr>
            <a:normAutofit/>
          </a:bodyPr>
          <a:lstStyle/>
          <a:p>
            <a:endParaRPr lang="en-US" dirty="0"/>
          </a:p>
          <a:p>
            <a:pPr>
              <a:spcAft>
                <a:spcPts val="1800"/>
              </a:spcAft>
            </a:pPr>
            <a:r>
              <a:rPr lang="en-US" dirty="0"/>
              <a:t>Goal: Strengthen economic vitality of communities by developing leadership, workplace skills and life skills of youth and adults to assist them to be contributing community members .</a:t>
            </a:r>
          </a:p>
          <a:p>
            <a:pPr marL="346075" indent="0">
              <a:spcAft>
                <a:spcPts val="1800"/>
              </a:spcAft>
              <a:buNone/>
            </a:pPr>
            <a:r>
              <a:rPr lang="en-US" dirty="0"/>
              <a:t>Objective: Increase engagement of all youth within the community, utilizing decision making and problem-solving skills.</a:t>
            </a:r>
          </a:p>
          <a:p>
            <a:endParaRPr lang="en-US" dirty="0"/>
          </a:p>
          <a:p>
            <a:pPr>
              <a:spcAft>
                <a:spcPts val="1800"/>
              </a:spcAft>
            </a:pPr>
            <a:r>
              <a:rPr lang="en-US" dirty="0"/>
              <a:t>Goal: Improve the health of individuals through access to adequate, safe, and nutritious food.</a:t>
            </a:r>
          </a:p>
          <a:p>
            <a:pPr marL="346075" indent="0">
              <a:spcAft>
                <a:spcPts val="1800"/>
              </a:spcAft>
              <a:buNone/>
            </a:pPr>
            <a:r>
              <a:rPr lang="en-US" dirty="0"/>
              <a:t>Objective: Educate youth and families on the causes and effects of chronic diseases, including obesity and sedentary lifestyles. </a:t>
            </a:r>
          </a:p>
          <a:p>
            <a:endParaRPr lang="en-US" dirty="0"/>
          </a:p>
        </p:txBody>
      </p:sp>
    </p:spTree>
    <p:extLst>
      <p:ext uri="{BB962C8B-B14F-4D97-AF65-F5344CB8AC3E}">
        <p14:creationId xmlns:p14="http://schemas.microsoft.com/office/powerpoint/2010/main" val="2879877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41DA1-0BD3-473C-93C5-B05E03B17EAD}"/>
              </a:ext>
            </a:extLst>
          </p:cNvPr>
          <p:cNvSpPr>
            <a:spLocks noGrp="1"/>
          </p:cNvSpPr>
          <p:nvPr>
            <p:ph type="title"/>
          </p:nvPr>
        </p:nvSpPr>
        <p:spPr>
          <a:xfrm>
            <a:off x="643250" y="1324303"/>
            <a:ext cx="7772400" cy="1103313"/>
          </a:xfrm>
        </p:spPr>
        <p:txBody>
          <a:bodyPr/>
          <a:lstStyle/>
          <a:p>
            <a:r>
              <a:rPr lang="en-US" dirty="0"/>
              <a:t>Assessment of current goals/objectives</a:t>
            </a:r>
          </a:p>
        </p:txBody>
      </p:sp>
      <p:sp>
        <p:nvSpPr>
          <p:cNvPr id="5" name="Title 1">
            <a:extLst>
              <a:ext uri="{FF2B5EF4-FFF2-40B4-BE49-F238E27FC236}">
                <a16:creationId xmlns:a16="http://schemas.microsoft.com/office/drawing/2014/main" xmlns="" id="{EBA1A709-A7D6-493B-A205-15E05007ED4C}"/>
              </a:ext>
            </a:extLst>
          </p:cNvPr>
          <p:cNvSpPr txBox="1">
            <a:spLocks/>
          </p:cNvSpPr>
          <p:nvPr/>
        </p:nvSpPr>
        <p:spPr>
          <a:xfrm>
            <a:off x="643250" y="3179378"/>
            <a:ext cx="7772400" cy="1103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1" kern="1200" baseline="0">
                <a:solidFill>
                  <a:srgbClr val="FFFFFF"/>
                </a:solidFill>
                <a:latin typeface="Verdana"/>
                <a:ea typeface="+mj-ea"/>
                <a:cs typeface="Verdana"/>
              </a:defRPr>
            </a:lvl1pPr>
          </a:lstStyle>
          <a:p>
            <a:r>
              <a:rPr lang="en-US" sz="4000" dirty="0">
                <a:latin typeface="Eras Medium ITC" panose="020B0602030504020804" pitchFamily="34" charset="0"/>
              </a:rPr>
              <a:t>Questions</a:t>
            </a:r>
          </a:p>
        </p:txBody>
      </p:sp>
    </p:spTree>
    <p:extLst>
      <p:ext uri="{BB962C8B-B14F-4D97-AF65-F5344CB8AC3E}">
        <p14:creationId xmlns:p14="http://schemas.microsoft.com/office/powerpoint/2010/main" val="202345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4294967295"/>
          </p:nvPr>
        </p:nvSpPr>
        <p:spPr>
          <a:xfrm>
            <a:off x="649110" y="291884"/>
            <a:ext cx="7622532" cy="1316199"/>
          </a:xfrm>
          <a:prstGeom prst="rect">
            <a:avLst/>
          </a:prstGeom>
        </p:spPr>
        <p:txBody>
          <a:bodyPr>
            <a:noAutofit/>
          </a:bodyPr>
          <a:lstStyle/>
          <a:p>
            <a:pPr marL="0" indent="0" algn="l">
              <a:buNone/>
            </a:pPr>
            <a:r>
              <a:rPr lang="en-US" sz="2400" dirty="0">
                <a:solidFill>
                  <a:schemeClr val="bg1"/>
                </a:solidFill>
              </a:rPr>
              <a:t>The Service and Outreach Portfolio provides candidates with an opportunity to describe and</a:t>
            </a:r>
          </a:p>
          <a:p>
            <a:pPr marL="0" indent="0" algn="l">
              <a:buNone/>
            </a:pPr>
            <a:r>
              <a:rPr lang="en-US" sz="2400" dirty="0">
                <a:solidFill>
                  <a:schemeClr val="bg1"/>
                </a:solidFill>
              </a:rPr>
              <a:t>document their Extension programs. </a:t>
            </a:r>
          </a:p>
        </p:txBody>
      </p:sp>
      <p:sp>
        <p:nvSpPr>
          <p:cNvPr id="9" name="Content Placeholder 2">
            <a:extLst>
              <a:ext uri="{FF2B5EF4-FFF2-40B4-BE49-F238E27FC236}">
                <a16:creationId xmlns:a16="http://schemas.microsoft.com/office/drawing/2014/main" xmlns="" id="{E120A2A4-B610-4959-BDC7-255B98B3E1D9}"/>
              </a:ext>
            </a:extLst>
          </p:cNvPr>
          <p:cNvSpPr>
            <a:spLocks noGrp="1"/>
          </p:cNvSpPr>
          <p:nvPr>
            <p:ph idx="1"/>
          </p:nvPr>
        </p:nvSpPr>
        <p:spPr>
          <a:xfrm>
            <a:off x="442053" y="2047009"/>
            <a:ext cx="8046048" cy="4010891"/>
          </a:xfrm>
        </p:spPr>
        <p:txBody>
          <a:bodyPr>
            <a:normAutofit/>
          </a:bodyPr>
          <a:lstStyle/>
          <a:p>
            <a:r>
              <a:rPr lang="en-US" sz="2400" b="1" dirty="0">
                <a:solidFill>
                  <a:schemeClr val="bg1"/>
                </a:solidFill>
              </a:rPr>
              <a:t>Program Overview </a:t>
            </a:r>
            <a:r>
              <a:rPr lang="en-US" sz="2400" dirty="0"/>
              <a:t>– Forwarded for College and University Reviews</a:t>
            </a:r>
          </a:p>
          <a:p>
            <a:pPr marL="0" lvl="0" indent="0">
              <a:buNone/>
              <a:defRPr/>
            </a:pPr>
            <a:r>
              <a:rPr lang="en-US" sz="2400" dirty="0"/>
              <a:t>		Description of Program</a:t>
            </a:r>
          </a:p>
          <a:p>
            <a:pPr marL="0" lvl="0" indent="0">
              <a:buNone/>
              <a:defRPr/>
            </a:pPr>
            <a:r>
              <a:rPr lang="en-US" sz="2400" dirty="0"/>
              <a:t>		Assessment of Program</a:t>
            </a:r>
          </a:p>
          <a:p>
            <a:pPr marL="0" indent="0">
              <a:buNone/>
            </a:pPr>
            <a:endParaRPr lang="en-US" sz="2400" dirty="0"/>
          </a:p>
          <a:p>
            <a:r>
              <a:rPr lang="en-US" sz="2400" b="1" dirty="0">
                <a:solidFill>
                  <a:schemeClr val="bg1"/>
                </a:solidFill>
              </a:rPr>
              <a:t>Supplementary Documentation </a:t>
            </a:r>
            <a:r>
              <a:rPr lang="en-US" sz="2400" dirty="0"/>
              <a:t>– Is NOT forwarded for College and University Reviews</a:t>
            </a:r>
          </a:p>
          <a:p>
            <a:pPr marL="0" lvl="0" indent="0">
              <a:buNone/>
              <a:defRPr/>
            </a:pPr>
            <a:r>
              <a:rPr lang="en-US" sz="2400" dirty="0"/>
              <a:t>		Supporting Documentation</a:t>
            </a:r>
          </a:p>
          <a:p>
            <a:pPr marL="0" lvl="0" indent="0">
              <a:buNone/>
              <a:defRPr/>
            </a:pPr>
            <a:r>
              <a:rPr lang="en-US" sz="2400" dirty="0"/>
              <a:t>		Documentation of Impact</a:t>
            </a:r>
          </a:p>
          <a:p>
            <a:pPr lvl="1"/>
            <a:endParaRPr lang="en-US" dirty="0"/>
          </a:p>
          <a:p>
            <a:endParaRPr lang="en-US" dirty="0"/>
          </a:p>
          <a:p>
            <a:endParaRPr lang="en-US" dirty="0"/>
          </a:p>
        </p:txBody>
      </p:sp>
      <p:sp>
        <p:nvSpPr>
          <p:cNvPr id="2" name="TextBox 1">
            <a:extLst>
              <a:ext uri="{FF2B5EF4-FFF2-40B4-BE49-F238E27FC236}">
                <a16:creationId xmlns:a16="http://schemas.microsoft.com/office/drawing/2014/main" xmlns="" id="{F39E92B8-8A84-4088-9E41-E8E04975CD41}"/>
              </a:ext>
            </a:extLst>
          </p:cNvPr>
          <p:cNvSpPr txBox="1"/>
          <p:nvPr/>
        </p:nvSpPr>
        <p:spPr>
          <a:xfrm>
            <a:off x="1268165" y="1427436"/>
            <a:ext cx="4109546" cy="400110"/>
          </a:xfrm>
          <a:prstGeom prst="rect">
            <a:avLst/>
          </a:prstGeom>
          <a:noFill/>
        </p:spPr>
        <p:txBody>
          <a:bodyPr wrap="square" rtlCol="0">
            <a:spAutoFit/>
          </a:bodyPr>
          <a:lstStyle/>
          <a:p>
            <a:r>
              <a:rPr lang="en-US" sz="2000" dirty="0">
                <a:solidFill>
                  <a:srgbClr val="FFFF00"/>
                </a:solidFill>
              </a:rPr>
              <a:t>For time in rank or the last five years</a:t>
            </a:r>
            <a:endParaRPr lang="en-US" dirty="0"/>
          </a:p>
        </p:txBody>
      </p:sp>
    </p:spTree>
    <p:extLst>
      <p:ext uri="{BB962C8B-B14F-4D97-AF65-F5344CB8AC3E}">
        <p14:creationId xmlns:p14="http://schemas.microsoft.com/office/powerpoint/2010/main" val="20789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BA2704A-79B2-413E-9CF6-49A7CDEE3A1A}"/>
              </a:ext>
            </a:extLst>
          </p:cNvPr>
          <p:cNvSpPr/>
          <p:nvPr/>
        </p:nvSpPr>
        <p:spPr>
          <a:xfrm>
            <a:off x="516367" y="549605"/>
            <a:ext cx="8481425" cy="4995214"/>
          </a:xfrm>
          <a:prstGeom prst="rect">
            <a:avLst/>
          </a:prstGeom>
        </p:spPr>
        <p:txBody>
          <a:bodyPr wrap="square">
            <a:spAutoFit/>
          </a:bodyPr>
          <a:lstStyle/>
          <a:p>
            <a:pPr>
              <a:lnSpc>
                <a:spcPct val="115000"/>
              </a:lnSpc>
            </a:pPr>
            <a:r>
              <a:rPr lang="en-US" sz="2400" b="1" dirty="0">
                <a:solidFill>
                  <a:schemeClr val="bg1"/>
                </a:solidFill>
              </a:rPr>
              <a:t>A Suggested Format for Section 8 </a:t>
            </a:r>
            <a:endPar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EXTENT OF EDUCATIONAL OUTREACH PROGRAMS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800"/>
              </a:spcAft>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NAME OF PROGRAM 1</a:t>
            </a:r>
          </a:p>
          <a:p>
            <a:pPr>
              <a:lnSpc>
                <a:spcPct val="115000"/>
              </a:lnSpc>
              <a:tabLst>
                <a:tab pos="228600" algn="l"/>
              </a:tabLst>
            </a:pPr>
            <a:r>
              <a:rPr lang="en-US"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DESCRIPTION OF PROGRAM</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61963" indent="-461963">
              <a:lnSpc>
                <a:spcPct val="115000"/>
              </a:lnSpc>
              <a:tabLst>
                <a:tab pos="225425" algn="l"/>
              </a:tabLst>
            </a:pPr>
            <a:r>
              <a:rPr lang="en-US"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Program Identification and Development, 	Program Implementation</a:t>
            </a:r>
          </a:p>
          <a:p>
            <a:pPr>
              <a:lnSpc>
                <a:spcPct val="115000"/>
              </a:lnSpc>
              <a:tabLst>
                <a:tab pos="228600" algn="l"/>
              </a:tabLst>
            </a:pP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228600" algn="l"/>
              </a:tabLst>
            </a:pPr>
            <a:r>
              <a:rPr lang="en-US"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ASSESSMENT OF PROGRAM</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228600" algn="l"/>
              </a:tabLst>
            </a:pPr>
            <a:r>
              <a:rPr lang="en-US"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Performance Measures, Program Accomplishments</a:t>
            </a:r>
          </a:p>
          <a:p>
            <a:pPr>
              <a:lnSpc>
                <a:spcPct val="115000"/>
              </a:lnSpc>
              <a:tabLst>
                <a:tab pos="228600" algn="l"/>
              </a:tabLst>
            </a:pPr>
            <a:endPar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228600" algn="l"/>
              </a:tabLst>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NAME OF PROGRAM 2 . . . </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973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BA2704A-79B2-413E-9CF6-49A7CDEE3A1A}"/>
              </a:ext>
            </a:extLst>
          </p:cNvPr>
          <p:cNvSpPr/>
          <p:nvPr/>
        </p:nvSpPr>
        <p:spPr>
          <a:xfrm>
            <a:off x="204394" y="140815"/>
            <a:ext cx="8799757" cy="5372240"/>
          </a:xfrm>
          <a:prstGeom prst="rect">
            <a:avLst/>
          </a:prstGeom>
        </p:spPr>
        <p:txBody>
          <a:bodyPr wrap="square">
            <a:spAutoFit/>
          </a:bodyPr>
          <a:lstStyle/>
          <a:p>
            <a:pPr>
              <a:lnSpc>
                <a:spcPct val="115000"/>
              </a:lnSpc>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EXTENT OF EDUCATIONAL OUTREACH PROGRAMS (one page or less)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Broad description/background, relevant county(</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ies</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statistics, if area agent include percent split. Last paragraph - include a short description of each major component of the candidate’s program</a:t>
            </a:r>
          </a:p>
          <a:p>
            <a:pPr>
              <a:lnSpc>
                <a:spcPct val="115000"/>
              </a:lnSpc>
            </a:pPr>
            <a:endPar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US"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NAME OF PROGRAM 1</a:t>
            </a: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tabLst>
                <a:tab pos="228600" algn="l"/>
              </a:tabLst>
            </a:pPr>
            <a:r>
              <a:rPr lang="en-US"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DESCRIPTION OF PROGRAM</a:t>
            </a:r>
          </a:p>
          <a:p>
            <a:pPr>
              <a:lnSpc>
                <a:spcPct val="115000"/>
              </a:lnSpc>
              <a:tabLst>
                <a:tab pos="228600" algn="l"/>
              </a:tabLst>
            </a:pPr>
            <a:r>
              <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344488">
              <a:lnSpc>
                <a:spcPct val="115000"/>
              </a:lnSpc>
              <a:tabLst>
                <a:tab pos="344488" algn="l"/>
              </a:tabLst>
            </a:pPr>
            <a:r>
              <a:rPr lang="en-US" sz="2000" dirty="0">
                <a:solidFill>
                  <a:schemeClr val="tx2">
                    <a:lumMod val="20000"/>
                    <a:lumOff val="80000"/>
                  </a:schemeClr>
                </a:solidFill>
              </a:rPr>
              <a:t>Provide a short description of the educational programming provided by the candidate, including any specific program statistics and the program goals and objectives.  Describe the needs that the program is intended to serve, the ways its components were developed, and the methods used to communicate to potential audiences.  Describe the program implementation.</a:t>
            </a:r>
          </a:p>
          <a:p>
            <a:pPr marL="344488">
              <a:lnSpc>
                <a:spcPct val="115000"/>
              </a:lnSpc>
              <a:tabLst>
                <a:tab pos="344488" algn="l"/>
              </a:tabLst>
            </a:pPr>
            <a:r>
              <a:rPr lang="en-US" sz="2000" dirty="0"/>
              <a:t> </a:t>
            </a:r>
          </a:p>
        </p:txBody>
      </p:sp>
      <p:sp>
        <p:nvSpPr>
          <p:cNvPr id="2" name="TextBox 1">
            <a:extLst>
              <a:ext uri="{FF2B5EF4-FFF2-40B4-BE49-F238E27FC236}">
                <a16:creationId xmlns:a16="http://schemas.microsoft.com/office/drawing/2014/main" xmlns="" id="{2414938A-4AF7-4560-BDF5-495663158CAD}"/>
              </a:ext>
            </a:extLst>
          </p:cNvPr>
          <p:cNvSpPr txBox="1"/>
          <p:nvPr/>
        </p:nvSpPr>
        <p:spPr>
          <a:xfrm>
            <a:off x="903644" y="2925217"/>
            <a:ext cx="2388200" cy="369332"/>
          </a:xfrm>
          <a:prstGeom prst="rect">
            <a:avLst/>
          </a:prstGeom>
          <a:noFill/>
        </p:spPr>
        <p:txBody>
          <a:bodyPr wrap="square" rtlCol="0">
            <a:spAutoFit/>
          </a:bodyPr>
          <a:lstStyle/>
          <a:p>
            <a:r>
              <a:rPr lang="en-US" dirty="0">
                <a:solidFill>
                  <a:srgbClr val="FFFF00"/>
                </a:solidFill>
              </a:rPr>
              <a:t>Situation/Priorities</a:t>
            </a:r>
          </a:p>
        </p:txBody>
      </p:sp>
      <p:sp>
        <p:nvSpPr>
          <p:cNvPr id="6" name="TextBox 5">
            <a:extLst>
              <a:ext uri="{FF2B5EF4-FFF2-40B4-BE49-F238E27FC236}">
                <a16:creationId xmlns:a16="http://schemas.microsoft.com/office/drawing/2014/main" xmlns="" id="{43F7F4E7-54E9-4B01-A6C6-DBEDED704317}"/>
              </a:ext>
            </a:extLst>
          </p:cNvPr>
          <p:cNvSpPr txBox="1"/>
          <p:nvPr/>
        </p:nvSpPr>
        <p:spPr>
          <a:xfrm>
            <a:off x="3001384" y="2938684"/>
            <a:ext cx="3883511" cy="369332"/>
          </a:xfrm>
          <a:prstGeom prst="rect">
            <a:avLst/>
          </a:prstGeom>
          <a:noFill/>
        </p:spPr>
        <p:txBody>
          <a:bodyPr wrap="square" rtlCol="0">
            <a:spAutoFit/>
          </a:bodyPr>
          <a:lstStyle/>
          <a:p>
            <a:r>
              <a:rPr lang="en-US" dirty="0">
                <a:solidFill>
                  <a:srgbClr val="FFFF00"/>
                </a:solidFill>
              </a:rPr>
              <a:t>Inputs and Outputs (primarily outputs)</a:t>
            </a:r>
          </a:p>
        </p:txBody>
      </p:sp>
    </p:spTree>
    <p:extLst>
      <p:ext uri="{BB962C8B-B14F-4D97-AF65-F5344CB8AC3E}">
        <p14:creationId xmlns:p14="http://schemas.microsoft.com/office/powerpoint/2010/main" val="343724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BA2704A-79B2-413E-9CF6-49A7CDEE3A1A}"/>
              </a:ext>
            </a:extLst>
          </p:cNvPr>
          <p:cNvSpPr/>
          <p:nvPr/>
        </p:nvSpPr>
        <p:spPr>
          <a:xfrm>
            <a:off x="505609" y="764759"/>
            <a:ext cx="7863840" cy="3136243"/>
          </a:xfrm>
          <a:prstGeom prst="rect">
            <a:avLst/>
          </a:prstGeom>
        </p:spPr>
        <p:txBody>
          <a:bodyPr wrap="square">
            <a:spAutoFit/>
          </a:bodyPr>
          <a:lstStyle/>
          <a:p>
            <a:pPr>
              <a:lnSpc>
                <a:spcPct val="115000"/>
              </a:lnSpc>
            </a:pPr>
            <a:r>
              <a:rPr lang="en-US" dirty="0"/>
              <a:t> </a:t>
            </a:r>
          </a:p>
          <a:p>
            <a:pPr>
              <a:lnSpc>
                <a:spcPct val="115000"/>
              </a:lnSpc>
              <a:tabLst>
                <a:tab pos="228600" algn="l"/>
              </a:tabLst>
            </a:pPr>
            <a:r>
              <a:rPr lang="en-US" sz="22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ASSESSMENT OF PROGRAM</a:t>
            </a:r>
          </a:p>
          <a:p>
            <a:pPr>
              <a:lnSpc>
                <a:spcPct val="115000"/>
              </a:lnSpc>
              <a:tabLst>
                <a:tab pos="228600" algn="l"/>
              </a:tabLst>
            </a:pPr>
            <a:endParaRPr lang="en-US" sz="2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90513">
              <a:lnSpc>
                <a:spcPct val="115000"/>
              </a:lnSpc>
              <a:tabLst>
                <a:tab pos="228600" algn="l"/>
              </a:tabLst>
            </a:pPr>
            <a:r>
              <a:rPr lang="en-US" sz="2200" dirty="0">
                <a:solidFill>
                  <a:schemeClr val="tx2">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Describe the assessments that have been developed for the program, including the feedback from collaborators and clients that is included below.  Characterize the program’s accomplishments and provide specific measures of the program’s success and the ways they were obtained. </a:t>
            </a:r>
          </a:p>
        </p:txBody>
      </p:sp>
      <p:sp>
        <p:nvSpPr>
          <p:cNvPr id="7" name="TextBox 6">
            <a:extLst>
              <a:ext uri="{FF2B5EF4-FFF2-40B4-BE49-F238E27FC236}">
                <a16:creationId xmlns:a16="http://schemas.microsoft.com/office/drawing/2014/main" xmlns="" id="{6C7D700D-A44B-44F4-93A6-03959BBF0F91}"/>
              </a:ext>
            </a:extLst>
          </p:cNvPr>
          <p:cNvSpPr txBox="1"/>
          <p:nvPr/>
        </p:nvSpPr>
        <p:spPr>
          <a:xfrm>
            <a:off x="941107" y="1411271"/>
            <a:ext cx="2286185" cy="369332"/>
          </a:xfrm>
          <a:prstGeom prst="rect">
            <a:avLst/>
          </a:prstGeom>
          <a:noFill/>
        </p:spPr>
        <p:txBody>
          <a:bodyPr wrap="square" rtlCol="0">
            <a:spAutoFit/>
          </a:bodyPr>
          <a:lstStyle/>
          <a:p>
            <a:r>
              <a:rPr lang="en-US" dirty="0">
                <a:solidFill>
                  <a:srgbClr val="FFFF00"/>
                </a:solidFill>
              </a:rPr>
              <a:t>Outcomes/Impacts</a:t>
            </a:r>
          </a:p>
        </p:txBody>
      </p:sp>
    </p:spTree>
    <p:extLst>
      <p:ext uri="{BB962C8B-B14F-4D97-AF65-F5344CB8AC3E}">
        <p14:creationId xmlns:p14="http://schemas.microsoft.com/office/powerpoint/2010/main" val="28740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E80B8-166C-41B9-84A9-C4BF1D9DF537}"/>
              </a:ext>
            </a:extLst>
          </p:cNvPr>
          <p:cNvSpPr>
            <a:spLocks noGrp="1"/>
          </p:cNvSpPr>
          <p:nvPr>
            <p:ph type="title"/>
          </p:nvPr>
        </p:nvSpPr>
        <p:spPr/>
        <p:txBody>
          <a:bodyPr/>
          <a:lstStyle/>
          <a:p>
            <a:r>
              <a:rPr lang="en-US" dirty="0"/>
              <a:t>KEY ITEMS TO THINK ABOUT</a:t>
            </a:r>
          </a:p>
        </p:txBody>
      </p:sp>
      <p:sp>
        <p:nvSpPr>
          <p:cNvPr id="3" name="Content Placeholder 2">
            <a:extLst>
              <a:ext uri="{FF2B5EF4-FFF2-40B4-BE49-F238E27FC236}">
                <a16:creationId xmlns:a16="http://schemas.microsoft.com/office/drawing/2014/main" xmlns="" id="{D67E4509-898F-4EA4-8C60-AAB5B36F2A8E}"/>
              </a:ext>
            </a:extLst>
          </p:cNvPr>
          <p:cNvSpPr>
            <a:spLocks noGrp="1"/>
          </p:cNvSpPr>
          <p:nvPr>
            <p:ph idx="1"/>
          </p:nvPr>
        </p:nvSpPr>
        <p:spPr>
          <a:xfrm>
            <a:off x="355003" y="852870"/>
            <a:ext cx="8788997" cy="5744582"/>
          </a:xfrm>
        </p:spPr>
        <p:txBody>
          <a:bodyPr>
            <a:normAutofit fontScale="85000" lnSpcReduction="20000"/>
          </a:bodyPr>
          <a:lstStyle/>
          <a:p>
            <a:pPr>
              <a:lnSpc>
                <a:spcPct val="120000"/>
              </a:lnSpc>
              <a:spcAft>
                <a:spcPts val="1800"/>
              </a:spcAft>
            </a:pPr>
            <a:r>
              <a:rPr lang="en-US" dirty="0"/>
              <a:t>Early on – Draft your goals and objectives and your plan to evaluate your programs – developing a logic model is useful</a:t>
            </a:r>
          </a:p>
          <a:p>
            <a:pPr>
              <a:lnSpc>
                <a:spcPct val="120000"/>
              </a:lnSpc>
              <a:spcAft>
                <a:spcPts val="1800"/>
              </a:spcAft>
            </a:pPr>
            <a:r>
              <a:rPr lang="en-US" dirty="0"/>
              <a:t>Summarize accomplishments – be concise, but thorough, document excellence in programming</a:t>
            </a:r>
          </a:p>
          <a:p>
            <a:pPr>
              <a:lnSpc>
                <a:spcPct val="120000"/>
              </a:lnSpc>
              <a:spcAft>
                <a:spcPts val="1800"/>
              </a:spcAft>
            </a:pPr>
            <a:r>
              <a:rPr lang="en-US" dirty="0"/>
              <a:t>Look for ways to consolidate or summarize your accomplishments. often easier to see impact from bulleted lists and charts than in large blocks of text. Stay away from color as it often does not copy well. </a:t>
            </a:r>
          </a:p>
          <a:p>
            <a:pPr>
              <a:lnSpc>
                <a:spcPct val="120000"/>
              </a:lnSpc>
              <a:spcAft>
                <a:spcPts val="1800"/>
              </a:spcAft>
            </a:pPr>
            <a:r>
              <a:rPr lang="en-US" dirty="0"/>
              <a:t>Make it easy for the reader</a:t>
            </a:r>
          </a:p>
          <a:p>
            <a:pPr>
              <a:lnSpc>
                <a:spcPct val="120000"/>
              </a:lnSpc>
              <a:spcAft>
                <a:spcPts val="1800"/>
              </a:spcAft>
            </a:pPr>
            <a:r>
              <a:rPr lang="en-US" dirty="0"/>
              <a:t>So What? If you are not answering “so what? Then you need to report in a different way or you may need additional evaluation.</a:t>
            </a:r>
          </a:p>
          <a:p>
            <a:pPr>
              <a:lnSpc>
                <a:spcPct val="120000"/>
              </a:lnSpc>
              <a:spcAft>
                <a:spcPts val="1800"/>
              </a:spcAft>
            </a:pPr>
            <a:r>
              <a:rPr lang="en-US" dirty="0"/>
              <a:t>Define your role – give credit where credit is due</a:t>
            </a:r>
          </a:p>
          <a:p>
            <a:pPr>
              <a:lnSpc>
                <a:spcPct val="120000"/>
              </a:lnSpc>
              <a:spcAft>
                <a:spcPts val="1800"/>
              </a:spcAft>
            </a:pPr>
            <a:r>
              <a:rPr lang="en-US" dirty="0"/>
              <a:t>Show evidence of continued professional growth</a:t>
            </a:r>
          </a:p>
          <a:p>
            <a:pPr>
              <a:lnSpc>
                <a:spcPct val="120000"/>
              </a:lnSpc>
              <a:spcAft>
                <a:spcPts val="600"/>
              </a:spcAft>
            </a:pPr>
            <a:r>
              <a:rPr lang="en-US" dirty="0"/>
              <a:t>Document Impact, Behavior Changes, Increases in Profitability, Improvements in Knowledge, etc.</a:t>
            </a:r>
          </a:p>
        </p:txBody>
      </p:sp>
    </p:spTree>
    <p:extLst>
      <p:ext uri="{BB962C8B-B14F-4D97-AF65-F5344CB8AC3E}">
        <p14:creationId xmlns:p14="http://schemas.microsoft.com/office/powerpoint/2010/main" val="1230023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BFF2F2-496D-4E94-B017-82ED14F6C25A}"/>
              </a:ext>
            </a:extLst>
          </p:cNvPr>
          <p:cNvSpPr>
            <a:spLocks noGrp="1"/>
          </p:cNvSpPr>
          <p:nvPr>
            <p:ph type="title"/>
          </p:nvPr>
        </p:nvSpPr>
        <p:spPr/>
        <p:txBody>
          <a:bodyPr/>
          <a:lstStyle/>
          <a:p>
            <a:r>
              <a:rPr lang="en-US" dirty="0"/>
              <a:t>Show Evidence of Quality Educational Programs</a:t>
            </a:r>
          </a:p>
        </p:txBody>
      </p:sp>
      <p:sp>
        <p:nvSpPr>
          <p:cNvPr id="3" name="Content Placeholder 2">
            <a:extLst>
              <a:ext uri="{FF2B5EF4-FFF2-40B4-BE49-F238E27FC236}">
                <a16:creationId xmlns:a16="http://schemas.microsoft.com/office/drawing/2014/main" xmlns="" id="{0D648238-D7CE-444D-9738-F714B3834FB7}"/>
              </a:ext>
            </a:extLst>
          </p:cNvPr>
          <p:cNvSpPr>
            <a:spLocks noGrp="1"/>
          </p:cNvSpPr>
          <p:nvPr>
            <p:ph idx="1"/>
          </p:nvPr>
        </p:nvSpPr>
        <p:spPr>
          <a:xfrm>
            <a:off x="808472" y="1103312"/>
            <a:ext cx="7819159" cy="5125365"/>
          </a:xfrm>
        </p:spPr>
        <p:txBody>
          <a:bodyPr>
            <a:normAutofit/>
          </a:bodyPr>
          <a:lstStyle/>
          <a:p>
            <a:pPr>
              <a:spcAft>
                <a:spcPts val="1800"/>
              </a:spcAft>
            </a:pPr>
            <a:r>
              <a:rPr lang="en-US" dirty="0"/>
              <a:t>Developing a new educational program</a:t>
            </a:r>
          </a:p>
          <a:p>
            <a:pPr>
              <a:spcAft>
                <a:spcPts val="1800"/>
              </a:spcAft>
            </a:pPr>
            <a:r>
              <a:rPr lang="en-US" dirty="0"/>
              <a:t>Expanding a current program to a more in-depth educational program</a:t>
            </a:r>
          </a:p>
          <a:p>
            <a:pPr>
              <a:spcAft>
                <a:spcPts val="1800"/>
              </a:spcAft>
            </a:pPr>
            <a:r>
              <a:rPr lang="en-US" dirty="0"/>
              <a:t>Increasing size and diversity of your audience.</a:t>
            </a:r>
          </a:p>
          <a:p>
            <a:pPr>
              <a:spcAft>
                <a:spcPts val="1800"/>
              </a:spcAft>
            </a:pPr>
            <a:r>
              <a:rPr lang="en-US" dirty="0"/>
              <a:t>Using advisory groups or other methods to define program direction</a:t>
            </a:r>
          </a:p>
          <a:p>
            <a:pPr>
              <a:spcAft>
                <a:spcPts val="1800"/>
              </a:spcAft>
            </a:pPr>
            <a:r>
              <a:rPr lang="en-US" dirty="0"/>
              <a:t>Partnering with others – team work</a:t>
            </a:r>
          </a:p>
          <a:p>
            <a:r>
              <a:rPr lang="en-US" dirty="0"/>
              <a:t>Training others to multiply your programming efforts</a:t>
            </a:r>
          </a:p>
          <a:p>
            <a:endParaRPr lang="en-US" dirty="0"/>
          </a:p>
        </p:txBody>
      </p:sp>
    </p:spTree>
    <p:extLst>
      <p:ext uri="{BB962C8B-B14F-4D97-AF65-F5344CB8AC3E}">
        <p14:creationId xmlns:p14="http://schemas.microsoft.com/office/powerpoint/2010/main" val="91640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90206CD-6688-4550-83CB-FC47F68D2790}"/>
              </a:ext>
            </a:extLst>
          </p:cNvPr>
          <p:cNvSpPr>
            <a:spLocks noGrp="1"/>
          </p:cNvSpPr>
          <p:nvPr>
            <p:ph idx="1"/>
          </p:nvPr>
        </p:nvSpPr>
        <p:spPr>
          <a:xfrm>
            <a:off x="507258" y="634702"/>
            <a:ext cx="8141889" cy="5715856"/>
          </a:xfrm>
        </p:spPr>
        <p:txBody>
          <a:bodyPr>
            <a:normAutofit fontScale="77500" lnSpcReduction="20000"/>
          </a:bodyPr>
          <a:lstStyle/>
          <a:p>
            <a:pPr>
              <a:spcAft>
                <a:spcPts val="600"/>
              </a:spcAft>
            </a:pPr>
            <a:endParaRPr lang="en-US" dirty="0"/>
          </a:p>
          <a:p>
            <a:pPr>
              <a:lnSpc>
                <a:spcPct val="120000"/>
              </a:lnSpc>
              <a:spcAft>
                <a:spcPts val="1200"/>
              </a:spcAft>
            </a:pPr>
            <a:r>
              <a:rPr lang="en-US" sz="2400" dirty="0"/>
              <a:t>It should be easy to see that your programs are in line with your position description. </a:t>
            </a:r>
          </a:p>
          <a:p>
            <a:pPr>
              <a:lnSpc>
                <a:spcPct val="120000"/>
              </a:lnSpc>
              <a:spcAft>
                <a:spcPts val="1200"/>
              </a:spcAft>
            </a:pPr>
            <a:r>
              <a:rPr lang="en-US" sz="2400" dirty="0"/>
              <a:t>Do you have sufficient information to address the College and Extension Criteria for Continuing Status and/or Promotion?</a:t>
            </a:r>
          </a:p>
          <a:p>
            <a:pPr>
              <a:lnSpc>
                <a:spcPct val="120000"/>
              </a:lnSpc>
              <a:spcAft>
                <a:spcPts val="1200"/>
              </a:spcAft>
            </a:pPr>
            <a:r>
              <a:rPr lang="en-US" sz="2400" dirty="0"/>
              <a:t>Show the Integration of Scholarship – that knowledge is acquired and advanced through:</a:t>
            </a:r>
          </a:p>
          <a:p>
            <a:pPr lvl="1">
              <a:lnSpc>
                <a:spcPct val="120000"/>
              </a:lnSpc>
              <a:spcAft>
                <a:spcPts val="1200"/>
              </a:spcAft>
            </a:pPr>
            <a:r>
              <a:rPr lang="en-US" sz="2600" dirty="0">
                <a:solidFill>
                  <a:srgbClr val="FFFF00"/>
                </a:solidFill>
              </a:rPr>
              <a:t>Discovery</a:t>
            </a:r>
            <a:r>
              <a:rPr lang="en-US" sz="2600" dirty="0"/>
              <a:t> – development of new knowledge</a:t>
            </a:r>
          </a:p>
          <a:p>
            <a:pPr lvl="1">
              <a:lnSpc>
                <a:spcPct val="120000"/>
              </a:lnSpc>
              <a:spcAft>
                <a:spcPts val="1200"/>
              </a:spcAft>
            </a:pPr>
            <a:r>
              <a:rPr lang="en-US" sz="2600" dirty="0">
                <a:solidFill>
                  <a:srgbClr val="FFFF00"/>
                </a:solidFill>
              </a:rPr>
              <a:t>Application</a:t>
            </a:r>
            <a:r>
              <a:rPr lang="en-US" sz="2600" dirty="0"/>
              <a:t> – taking existing knowledge and apply it to problems in the field</a:t>
            </a:r>
          </a:p>
          <a:p>
            <a:pPr lvl="1">
              <a:lnSpc>
                <a:spcPct val="120000"/>
              </a:lnSpc>
              <a:spcAft>
                <a:spcPts val="1200"/>
              </a:spcAft>
            </a:pPr>
            <a:r>
              <a:rPr lang="en-US" sz="2600" dirty="0">
                <a:solidFill>
                  <a:srgbClr val="FFFF00"/>
                </a:solidFill>
              </a:rPr>
              <a:t>Integration</a:t>
            </a:r>
            <a:r>
              <a:rPr lang="en-US" sz="2600" dirty="0"/>
              <a:t> – synthesis of information across topics or disciplines</a:t>
            </a:r>
          </a:p>
          <a:p>
            <a:pPr lvl="1">
              <a:lnSpc>
                <a:spcPct val="120000"/>
              </a:lnSpc>
              <a:spcAft>
                <a:spcPts val="1200"/>
              </a:spcAft>
            </a:pPr>
            <a:r>
              <a:rPr lang="en-US" sz="2600" dirty="0">
                <a:solidFill>
                  <a:srgbClr val="FFFF00"/>
                </a:solidFill>
              </a:rPr>
              <a:t>Teaching</a:t>
            </a:r>
            <a:r>
              <a:rPr lang="en-US" sz="2600" dirty="0"/>
              <a:t> – sharing of teaching and learning processes</a:t>
            </a:r>
          </a:p>
          <a:p>
            <a:endParaRPr lang="en-US" dirty="0"/>
          </a:p>
        </p:txBody>
      </p:sp>
    </p:spTree>
    <p:extLst>
      <p:ext uri="{BB962C8B-B14F-4D97-AF65-F5344CB8AC3E}">
        <p14:creationId xmlns:p14="http://schemas.microsoft.com/office/powerpoint/2010/main" val="1618936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441AE3-8671-4C78-A9D4-EAE13D1C0A4B}"/>
              </a:ext>
            </a:extLst>
          </p:cNvPr>
          <p:cNvSpPr>
            <a:spLocks noGrp="1"/>
          </p:cNvSpPr>
          <p:nvPr>
            <p:ph type="title"/>
          </p:nvPr>
        </p:nvSpPr>
        <p:spPr/>
        <p:txBody>
          <a:bodyPr/>
          <a:lstStyle/>
          <a:p>
            <a:r>
              <a:rPr lang="en-US" dirty="0"/>
              <a:t>Section 8: Supporting Documentation and the Documentation of Impact</a:t>
            </a:r>
          </a:p>
        </p:txBody>
      </p:sp>
      <p:sp>
        <p:nvSpPr>
          <p:cNvPr id="3" name="Content Placeholder 2">
            <a:extLst>
              <a:ext uri="{FF2B5EF4-FFF2-40B4-BE49-F238E27FC236}">
                <a16:creationId xmlns:a16="http://schemas.microsoft.com/office/drawing/2014/main" xmlns="" id="{BFC54FC0-6D20-4797-8A9C-3D80D19BA65B}"/>
              </a:ext>
            </a:extLst>
          </p:cNvPr>
          <p:cNvSpPr>
            <a:spLocks noGrp="1"/>
          </p:cNvSpPr>
          <p:nvPr>
            <p:ph idx="1"/>
          </p:nvPr>
        </p:nvSpPr>
        <p:spPr>
          <a:xfrm>
            <a:off x="765443" y="1287980"/>
            <a:ext cx="8098858" cy="4617968"/>
          </a:xfrm>
        </p:spPr>
        <p:txBody>
          <a:bodyPr>
            <a:normAutofit/>
          </a:bodyPr>
          <a:lstStyle/>
          <a:p>
            <a:pPr>
              <a:lnSpc>
                <a:spcPct val="110000"/>
              </a:lnSpc>
              <a:spcAft>
                <a:spcPts val="1800"/>
              </a:spcAft>
            </a:pPr>
            <a:r>
              <a:rPr lang="en-US" sz="2200" dirty="0"/>
              <a:t>The recommendation is to submit 5 to 7 of your best supporting documentation (3 to 5 for your 3 year retention review). </a:t>
            </a:r>
          </a:p>
          <a:p>
            <a:pPr>
              <a:lnSpc>
                <a:spcPct val="110000"/>
              </a:lnSpc>
              <a:spcAft>
                <a:spcPts val="1800"/>
              </a:spcAft>
            </a:pPr>
            <a:r>
              <a:rPr lang="en-US" sz="2200" dirty="0"/>
              <a:t>It seems important to focus more on the supporting documentation items rather than the documentation of impact since much of that can be in the CV and in collaborator letters that are solicited by unit head. </a:t>
            </a:r>
          </a:p>
          <a:p>
            <a:pPr>
              <a:lnSpc>
                <a:spcPct val="110000"/>
              </a:lnSpc>
              <a:spcAft>
                <a:spcPts val="1800"/>
              </a:spcAft>
            </a:pPr>
            <a:r>
              <a:rPr lang="en-US" sz="2200" dirty="0"/>
              <a:t>Make sure to format so this part can be easily removed before going to the college committee.</a:t>
            </a:r>
          </a:p>
          <a:p>
            <a:endParaRPr lang="en-US" dirty="0"/>
          </a:p>
        </p:txBody>
      </p:sp>
      <p:sp>
        <p:nvSpPr>
          <p:cNvPr id="5" name="TextBox 4">
            <a:extLst>
              <a:ext uri="{FF2B5EF4-FFF2-40B4-BE49-F238E27FC236}">
                <a16:creationId xmlns:a16="http://schemas.microsoft.com/office/drawing/2014/main" xmlns="" id="{1837AD68-36D4-4375-8EA8-51F378E0E151}"/>
              </a:ext>
            </a:extLst>
          </p:cNvPr>
          <p:cNvSpPr txBox="1"/>
          <p:nvPr/>
        </p:nvSpPr>
        <p:spPr>
          <a:xfrm>
            <a:off x="2286824" y="918647"/>
            <a:ext cx="4840942" cy="369332"/>
          </a:xfrm>
          <a:prstGeom prst="rect">
            <a:avLst/>
          </a:prstGeom>
          <a:noFill/>
        </p:spPr>
        <p:txBody>
          <a:bodyPr wrap="square" rtlCol="0">
            <a:spAutoFit/>
          </a:bodyPr>
          <a:lstStyle/>
          <a:p>
            <a:r>
              <a:rPr lang="en-US" dirty="0">
                <a:solidFill>
                  <a:srgbClr val="FFFF00"/>
                </a:solidFill>
              </a:rPr>
              <a:t>Does not go to college or university committees</a:t>
            </a:r>
          </a:p>
        </p:txBody>
      </p:sp>
    </p:spTree>
    <p:extLst>
      <p:ext uri="{BB962C8B-B14F-4D97-AF65-F5344CB8AC3E}">
        <p14:creationId xmlns:p14="http://schemas.microsoft.com/office/powerpoint/2010/main" val="4055134133"/>
      </p:ext>
    </p:extLst>
  </p:cSld>
  <p:clrMapOvr>
    <a:masterClrMapping/>
  </p:clrMapOvr>
</p:sld>
</file>

<file path=ppt/theme/theme1.xml><?xml version="1.0" encoding="utf-8"?>
<a:theme xmlns:a="http://schemas.openxmlformats.org/drawingml/2006/main" name="4.3_TEMPLATE_Alt">
  <a:themeElements>
    <a:clrScheme name="BOUNDLESS 1">
      <a:dk1>
        <a:srgbClr val="282828"/>
      </a:dk1>
      <a:lt1>
        <a:srgbClr val="FFFFFF"/>
      </a:lt1>
      <a:dk2>
        <a:srgbClr val="0B193A"/>
      </a:dk2>
      <a:lt2>
        <a:srgbClr val="C5DACF"/>
      </a:lt2>
      <a:accent1>
        <a:srgbClr val="4B771D"/>
      </a:accent1>
      <a:accent2>
        <a:srgbClr val="74C9DB"/>
      </a:accent2>
      <a:accent3>
        <a:srgbClr val="0E5560"/>
      </a:accent3>
      <a:accent4>
        <a:srgbClr val="EC8D19"/>
      </a:accent4>
      <a:accent5>
        <a:srgbClr val="A7411E"/>
      </a:accent5>
      <a:accent6>
        <a:srgbClr val="A6B1B4"/>
      </a:accent6>
      <a:hlink>
        <a:srgbClr val="990018"/>
      </a:hlink>
      <a:folHlink>
        <a:srgbClr val="2B3E6D"/>
      </a:folHlink>
    </a:clrScheme>
    <a:fontScheme name="Office 2">
      <a:majorFont>
        <a:latin typeface="MiloOT-X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iloO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TotalTime>
  <Words>735</Words>
  <Application>Microsoft Office PowerPoint</Application>
  <PresentationFormat>On-screen Show (4:3)</PresentationFormat>
  <Paragraphs>94</Paragraphs>
  <Slides>12</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vt:lpstr>
      <vt:lpstr>Calibri</vt:lpstr>
      <vt:lpstr>Eras Medium ITC</vt:lpstr>
      <vt:lpstr>MiloOT</vt:lpstr>
      <vt:lpstr>MiloOT-Bold</vt:lpstr>
      <vt:lpstr>MiloOT-Medi</vt:lpstr>
      <vt:lpstr>MiloOT-Xbold</vt:lpstr>
      <vt:lpstr>New MingLiu</vt:lpstr>
      <vt:lpstr>Times New Roman</vt:lpstr>
      <vt:lpstr>Verdana</vt:lpstr>
      <vt:lpstr>4.3_TEMPLATE_Alt</vt:lpstr>
      <vt:lpstr>Office Theme</vt:lpstr>
      <vt:lpstr>PowerPoint Presentation</vt:lpstr>
      <vt:lpstr>PowerPoint Presentation</vt:lpstr>
      <vt:lpstr>PowerPoint Presentation</vt:lpstr>
      <vt:lpstr>PowerPoint Presentation</vt:lpstr>
      <vt:lpstr>PowerPoint Presentation</vt:lpstr>
      <vt:lpstr>KEY ITEMS TO THINK ABOUT</vt:lpstr>
      <vt:lpstr>Show Evidence of Quality Educational Programs</vt:lpstr>
      <vt:lpstr>PowerPoint Presentation</vt:lpstr>
      <vt:lpstr>Section 8: Supporting Documentation and the Documentation of Impact</vt:lpstr>
      <vt:lpstr>PowerPoint Presentation</vt:lpstr>
      <vt:lpstr>PowerPoint Presentation</vt:lpstr>
      <vt:lpstr>Assessment of current goals/objectives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Pater, Susan E - (spater)</dc:creator>
  <cp:lastModifiedBy>Susan</cp:lastModifiedBy>
  <cp:revision>30</cp:revision>
  <cp:lastPrinted>2017-06-29T14:52:18Z</cp:lastPrinted>
  <dcterms:created xsi:type="dcterms:W3CDTF">2017-06-28T04:53:06Z</dcterms:created>
  <dcterms:modified xsi:type="dcterms:W3CDTF">2017-06-29T14:53:55Z</dcterms:modified>
</cp:coreProperties>
</file>