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7A90-C461-4F62-B006-290F39AEA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0BFA2D-9EA2-49B5-B609-67CDA48019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2A3A5-1500-4C87-B00D-AD320A601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4A6D-9904-4E34-A90D-B9B34AE1F8BC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EF0DC-E1A7-4EC0-AB2F-3A29D089B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E7946-C987-453D-989F-479C4EAC5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B8C1-4EFF-405A-8A8B-38B7C9B9F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3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C76CD-A322-48E6-A04C-754EA2BA3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89BB05-4DB0-4061-B282-8223E2387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5B4BC-F962-4FE3-9185-B60DE806B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4A6D-9904-4E34-A90D-B9B34AE1F8BC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2AEEF-5976-4209-832D-D06EE88F2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A0C63-3A09-49D8-B4C0-FA4FFF0E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B8C1-4EFF-405A-8A8B-38B7C9B9F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47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BCBC21-1031-4317-BF29-CBA95311C5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1837DA-F0AA-4C72-AD0C-3687DD2F65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53A42-16A5-4996-95E0-5E5A20C5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4A6D-9904-4E34-A90D-B9B34AE1F8BC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8EF05-7D89-4684-9880-60DC4A7D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9DF04-39F4-4266-8560-9B415FBB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B8C1-4EFF-405A-8A8B-38B7C9B9F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9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94311-F35F-43C8-8010-7210AC0DB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AE81E-E4AB-4520-976B-8C20EA63F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360E6-44A5-4582-967E-E8E0C43D2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4A6D-9904-4E34-A90D-B9B34AE1F8BC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84545-79DD-479D-9EC5-BC4111FBD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7A1E6-74EB-4585-A262-BC4C88E0E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B8C1-4EFF-405A-8A8B-38B7C9B9F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60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B98A5-2D8D-4D75-AE01-B40B23F47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E2EDB-3383-407A-9013-5F5F0202E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EBA02-D2E8-42DD-878F-9FB7EFA72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4A6D-9904-4E34-A90D-B9B34AE1F8BC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D8B67-5F0B-47E0-9DB9-FFCFFDDE3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3CBB4-FFA5-4442-BF54-50DA88E6C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B8C1-4EFF-405A-8A8B-38B7C9B9F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4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90295-102D-43D5-80F3-841C5EF83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71AA1-3079-456F-B71E-A372A8313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AA4904-89CC-41BB-896B-C31FE24FD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CB8CC3-1AE4-4281-A252-A0BEDDF68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4A6D-9904-4E34-A90D-B9B34AE1F8BC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CC2F9E-2374-4B57-8AB0-8C26C73F7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4474A-A535-4519-B163-B97AA5772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B8C1-4EFF-405A-8A8B-38B7C9B9F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82CB9-DD96-4360-9F3F-0A6C0FC91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5FEB6C-014A-48AE-A786-3E1703171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C464D9-58D4-4243-B48F-6EA591290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39B89F-787D-48F0-A23E-354170FC85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B98055-0F1D-4E5F-BEB1-7901021785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3E8C29-6C7C-4F98-826F-0033890AA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4A6D-9904-4E34-A90D-B9B34AE1F8BC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3CA121-9167-4672-A13A-50558DB8D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A1980C-B5B8-49C4-817B-9662577D8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B8C1-4EFF-405A-8A8B-38B7C9B9F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4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9137-C763-49CD-9263-D5D4FD6E7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9F2FEB-B4E6-4E8C-8184-D9ED47C4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4A6D-9904-4E34-A90D-B9B34AE1F8BC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0F2E04-10D1-4C05-8D28-D009E1A2C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74DD53-7E41-4357-B439-C4840A628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B8C1-4EFF-405A-8A8B-38B7C9B9F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8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5EA09D-F0E5-4605-AA4D-6F098B56D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4A6D-9904-4E34-A90D-B9B34AE1F8BC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4EB023-AC08-46D6-BBED-51224873F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455807-7014-46C8-B83D-CCF4AAA9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B8C1-4EFF-405A-8A8B-38B7C9B9F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6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F4B50-3A3A-4CB7-82BD-657CA213F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36BD7-9F66-43B4-8990-CB0C140C9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2206BF-A831-407C-A4B8-F7BF49CE9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81280E-578C-4F7C-92CF-9A79FB408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4A6D-9904-4E34-A90D-B9B34AE1F8BC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9EFCE-9934-4CFA-B26C-E017CC28A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213954-CCBD-4D26-97BA-086F2EACD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B8C1-4EFF-405A-8A8B-38B7C9B9F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3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AE530-FAC1-443A-89F8-E69919297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8B3A12-357C-4C7F-8EE4-E3FC3251B2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D2BEAD-F2C0-4265-A0C7-54B555E565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46B07-3702-4832-8373-4975EFC6D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4A6D-9904-4E34-A90D-B9B34AE1F8BC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DEAF8B-B451-42E5-95DF-20F81AA09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9212EC-898A-4F4B-8DD1-ADD29AE0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B8C1-4EFF-405A-8A8B-38B7C9B9F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26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1FFB4E-B007-4A95-891C-5921E4780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49157-7AFD-46B4-990F-AC03FF40F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23CBE-040A-44D7-AD80-5CA8A53705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14A6D-9904-4E34-A90D-B9B34AE1F8BC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2AA72-D16E-4270-91EC-7EC4F55B47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3EF25-3825-4F17-AEDF-53D7FAC52C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CB8C1-4EFF-405A-8A8B-38B7C9B9F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6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>
            <a:extLst>
              <a:ext uri="{FF2B5EF4-FFF2-40B4-BE49-F238E27FC236}">
                <a16:creationId xmlns:a16="http://schemas.microsoft.com/office/drawing/2014/main" id="{084CCA00-2955-4ADB-80CF-BA95431F7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9276" y="709966"/>
            <a:ext cx="9978933" cy="2842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3600" b="1" dirty="0">
              <a:solidFill>
                <a:srgbClr val="E06666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ctr">
              <a:spcAft>
                <a:spcPts val="0"/>
              </a:spcAft>
            </a:pPr>
            <a:r>
              <a:rPr lang="en-US" sz="36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Mediterranean Diet and Health Club</a:t>
            </a:r>
            <a:endParaRPr lang="en-US" sz="1500" b="1" dirty="0">
              <a:solidFill>
                <a:srgbClr val="C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ctr">
              <a:spcAft>
                <a:spcPts val="0"/>
              </a:spcAft>
            </a:pPr>
            <a:r>
              <a:rPr lang="en-US" sz="2000" b="1" dirty="0"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resents</a:t>
            </a:r>
          </a:p>
          <a:p>
            <a:pPr marL="0" marR="960755" algn="ctr">
              <a:lnSpc>
                <a:spcPct val="10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   “Keeping</a:t>
            </a:r>
            <a:r>
              <a:rPr lang="en-US" sz="2800" b="1" spc="-125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track</a:t>
            </a:r>
            <a:r>
              <a:rPr lang="en-US" sz="2800" b="1" spc="-120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of</a:t>
            </a:r>
            <a:r>
              <a:rPr lang="en-US" sz="2800" b="1" spc="-120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2800" b="1" spc="-125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years</a:t>
            </a:r>
            <a:r>
              <a:rPr lang="en-US" sz="2800" b="1" spc="-120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by</a:t>
            </a:r>
            <a:r>
              <a:rPr lang="en-US" sz="2800" b="1" spc="-120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2800" b="1" spc="-120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trips</a:t>
            </a:r>
            <a:r>
              <a:rPr lang="en-US" sz="2800" b="1" spc="-125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we</a:t>
            </a:r>
            <a:r>
              <a:rPr lang="en-US" sz="2800" b="1" spc="-120" dirty="0">
                <a:solidFill>
                  <a:srgbClr val="3D85C6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spc="-20" dirty="0">
                <a:solidFill>
                  <a:srgbClr val="3D85C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take”</a:t>
            </a:r>
            <a:endParaRPr lang="en-US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960755" algn="ctr">
              <a:lnSpc>
                <a:spcPct val="105000"/>
              </a:lnSpc>
              <a:spcAft>
                <a:spcPts val="0"/>
              </a:spcAft>
            </a:pPr>
            <a:r>
              <a:rPr lang="en-US" sz="2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   Speakers: Louise and Dale</a:t>
            </a:r>
            <a:r>
              <a:rPr lang="en-US" sz="2200" b="1" spc="-18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Henderson</a:t>
            </a:r>
          </a:p>
          <a:p>
            <a:pPr marL="0" marR="960755" algn="ctr">
              <a:lnSpc>
                <a:spcPct val="105000"/>
              </a:lnSpc>
              <a:spcBef>
                <a:spcPts val="1430"/>
              </a:spcBef>
              <a:spcAft>
                <a:spcPts val="0"/>
              </a:spcAft>
            </a:pPr>
            <a:endParaRPr lang="en-US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A6900ED-EF23-4040-8B34-1CF7BA709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4288" y="3694438"/>
            <a:ext cx="9509760" cy="157479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960755" marR="960755" algn="ctr">
              <a:spcBef>
                <a:spcPts val="1345"/>
              </a:spcBef>
              <a:spcAft>
                <a:spcPts val="0"/>
              </a:spcAft>
            </a:pPr>
            <a:r>
              <a:rPr lang="en-US" sz="1500" b="1" dirty="0">
                <a:solidFill>
                  <a:srgbClr val="E0666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Join us for our ﬁrst Fall 2019 club meeting!</a:t>
            </a:r>
            <a:endParaRPr lang="en-US" sz="15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960755" marR="960755" algn="ctr">
              <a:spcBef>
                <a:spcPts val="75"/>
              </a:spcBef>
              <a:spcAft>
                <a:spcPts val="0"/>
              </a:spcAft>
            </a:pPr>
            <a:r>
              <a:rPr lang="en-US" sz="1500" b="1" dirty="0">
                <a:solidFill>
                  <a:srgbClr val="E0666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September 25th, 2019</a:t>
            </a:r>
            <a:endParaRPr lang="en-US" sz="15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960755" marR="960755" algn="ctr">
              <a:spcBef>
                <a:spcPts val="75"/>
              </a:spcBef>
              <a:spcAft>
                <a:spcPts val="0"/>
              </a:spcAft>
            </a:pPr>
            <a:r>
              <a:rPr lang="en-US" sz="1500" b="1" dirty="0">
                <a:solidFill>
                  <a:srgbClr val="E0666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5:30 PM-6:30 PM</a:t>
            </a:r>
            <a:endParaRPr lang="en-US" sz="15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960755" marR="960755" algn="ctr">
              <a:spcBef>
                <a:spcPts val="75"/>
              </a:spcBef>
              <a:spcAft>
                <a:spcPts val="0"/>
              </a:spcAft>
            </a:pPr>
            <a:r>
              <a:rPr lang="en-US" sz="1500" b="1" dirty="0">
                <a:solidFill>
                  <a:srgbClr val="E0666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Room N595 in ENR2 Building</a:t>
            </a:r>
            <a:endParaRPr lang="en-US" sz="15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960755" marR="960755" algn="ctr">
              <a:spcBef>
                <a:spcPts val="7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E0666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(Located on the 5th ﬂoor)</a:t>
            </a:r>
            <a:endParaRPr lang="en-US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5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F09325-BBFA-4A0C-B0C4-50980E50DA02}"/>
              </a:ext>
            </a:extLst>
          </p:cNvPr>
          <p:cNvSpPr txBox="1"/>
          <p:nvPr/>
        </p:nvSpPr>
        <p:spPr>
          <a:xfrm flipH="1">
            <a:off x="-92570" y="2996207"/>
            <a:ext cx="12325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Florida Southern College and University of Arizona Alumni, Real Estate Investor and Investment Banker, Ranch Owners </a:t>
            </a:r>
          </a:p>
          <a:p>
            <a:pPr algn="ctr"/>
            <a:r>
              <a:rPr lang="en-US" dirty="0"/>
              <a:t>and Now Retired to Travel </a:t>
            </a:r>
          </a:p>
        </p:txBody>
      </p:sp>
      <p:pic>
        <p:nvPicPr>
          <p:cNvPr id="1026" name="Picture 2" descr="Department of Nutritional Sciences | Home">
            <a:extLst>
              <a:ext uri="{FF2B5EF4-FFF2-40B4-BE49-F238E27FC236}">
                <a16:creationId xmlns:a16="http://schemas.microsoft.com/office/drawing/2014/main" id="{6A4A20CC-E18A-4F24-83F6-B780B2458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188" y="219993"/>
            <a:ext cx="5928713" cy="1050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/Users/kaylaosberg/Desktop/IMG_2096.JPG">
            <a:extLst>
              <a:ext uri="{FF2B5EF4-FFF2-40B4-BE49-F238E27FC236}">
                <a16:creationId xmlns:a16="http://schemas.microsoft.com/office/drawing/2014/main" id="{A7D6E4D1-BE90-45F5-AC2B-43EB70ADB7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195" y="5259801"/>
            <a:ext cx="1849381" cy="1516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CF1E8E4F-D6E3-4AA0-9606-817B521E9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210" y="5259799"/>
            <a:ext cx="1569201" cy="150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23AB26A-3086-412D-B187-0D5D4CF587A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352" y="5259799"/>
            <a:ext cx="1325993" cy="152007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6C03F99-9BA6-40CC-AAFB-CCA91BC7072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253" y="5259800"/>
            <a:ext cx="1592034" cy="15168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7AD4ACA-26A2-4D60-9483-858BE2D0925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38" y="5233210"/>
            <a:ext cx="1258570" cy="1533710"/>
          </a:xfrm>
          <a:prstGeom prst="rect">
            <a:avLst/>
          </a:prstGeom>
        </p:spPr>
      </p:pic>
      <p:pic>
        <p:nvPicPr>
          <p:cNvPr id="14" name="Picture 20" descr="https://static.wixstatic.com/media/5b0d66_088e4e7f821e4e469678ba58ed816840.png/v1/fill/w_225,h_89,al_c,usm_0.66_1.00_0.01/5b0d66_088e4e7f821e4e469678ba58ed816840.png">
            <a:extLst>
              <a:ext uri="{FF2B5EF4-FFF2-40B4-BE49-F238E27FC236}">
                <a16:creationId xmlns:a16="http://schemas.microsoft.com/office/drawing/2014/main" id="{95822D27-883E-46A7-873B-BA8D41718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5698" y="5555184"/>
            <a:ext cx="2316614" cy="91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211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Romagnolo, Donato - (donato)</dc:creator>
  <cp:lastModifiedBy>Romagnolo, Donato - (donato)</cp:lastModifiedBy>
  <cp:revision>4</cp:revision>
  <dcterms:created xsi:type="dcterms:W3CDTF">2019-09-17T17:36:10Z</dcterms:created>
  <dcterms:modified xsi:type="dcterms:W3CDTF">2019-09-17T18:10:24Z</dcterms:modified>
</cp:coreProperties>
</file>