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683B-F76E-438F-BDF9-931889B9F5D5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C0B4-DCA2-4F0E-84D6-5DF61AEC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1AE2-FADB-41FF-A7AF-799240B0F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EF916-1CB3-C0CD-6BAF-09857980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18C6-A1CF-8CC4-9939-71BD8E1A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1285-0C11-C4A2-B1F4-7FE02E8D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56A90-1950-FB75-F425-13D4223F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F6FE-B577-6096-500E-0F739C3B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047DF-11D1-3863-8D11-482714357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83E0A-35FA-4900-2C8F-2DD37941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2869-7C38-6249-934F-AC26DBD8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36E7-CA2C-CDFB-9602-05A1B79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C763-8AB3-76E5-D88F-E89F1E7F2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C5413-DDE2-B927-DB5D-16F2EBBB3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7FF9-2E0A-CC38-533D-657BD5CD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621E-529D-44C4-14DF-19814B2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7379-ECC9-8B2D-E6F4-F2CCEE15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BF36-579C-D541-ED0B-94B60508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FF50E-0C85-EB50-CDCB-0DC8D449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6A142-BF5D-2CE2-FA6B-11A547A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41B5-763C-57CD-E614-4036D011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9A39-7F84-02C7-21B5-09417C3E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AB8F-A3B4-725C-6D62-8343EE05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E9BDA-DEA5-CEBD-AB77-4B3F18AE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E84E-BAE6-021C-328F-4F3B975F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ED03-62C6-E82D-9A98-62483038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E8C9C-FB2D-DDF5-C42C-E819E12D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3EF5-BE5F-6DC4-71BF-B91DECD9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67C5-6BF9-12D0-1EDB-20589A69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7E9F2-6342-F1F0-DC85-519BBB59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C22F2-D6CD-DE8F-2D7E-EFE4BA31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D4582-1D89-9E56-ED15-0B839FDD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80D3-9309-8B90-9398-DD492A17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2063-9AB0-F821-5E12-F21CE167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D07B3-109B-4AA7-EAAD-4A4BA499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1F0BC-C595-7BA0-68B9-FCB5ADB2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05D10-7D47-0A1B-8E18-4A2D67792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CA528-5A2D-6A5D-C956-4A975A4FF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A9187-63B7-348B-BA64-88121F3A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387A5-A12D-95A9-3D3B-351305A8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FFF82-A200-504B-E823-405D350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E8-11DF-5B52-6C87-8F7FB6C4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E9C5D-5530-A41D-7A11-CFD4091E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6248-F115-D755-2AFB-EA686208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BB14E-6B14-C12F-D880-56870B8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4B066-D955-BF61-BEF8-09A4481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E790F-F644-780B-72C9-7E45EA07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AFB56-E926-96D3-8D30-F45D6244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6195-5056-B6FB-EE25-10973CDB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3E8D-93B4-C730-4231-38639112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484F5-321F-3A56-231E-40800D2A9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550AB-F1D1-7E60-C31A-27860174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6EB7B-C786-A2C8-90E6-66299EF9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789DB-DDE2-85A3-E0E4-A46251FA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0B1F-DE61-84AA-4B55-1926CA2D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7004F-399B-6283-C3B2-3451A1292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AA7ED-D3C7-7871-E39F-6B7A241B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2CF66-F842-F1F0-6CDC-56D99EE6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B2F46-7ED1-D617-02F0-74BCC301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19682-A1B0-B7CA-8F2B-34FEC80E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21140-08A8-B411-782B-135EB47C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F18A0-4A5F-D9F5-A052-C1988AE6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D7124-BBA5-AA8C-7D6E-3FB8EF236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8C68B-EB14-4583-8736-1EA0F22DB96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D1AD-6914-A159-6F61-C2C7D3173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11DE-D6E7-23EA-789C-4E0693BA5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01166-B2B5-4A0E-BFDC-A5EA3BE0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526742-13AA-3DD0-0C1E-96524FD6A028}"/>
              </a:ext>
            </a:extLst>
          </p:cNvPr>
          <p:cNvSpPr txBox="1"/>
          <p:nvPr/>
        </p:nvSpPr>
        <p:spPr>
          <a:xfrm>
            <a:off x="843280" y="1046480"/>
            <a:ext cx="924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0C23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SERENA VALLE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24520-8702-ABA8-9C5A-55A23FBF5487}"/>
              </a:ext>
            </a:extLst>
          </p:cNvPr>
          <p:cNvSpPr txBox="1"/>
          <p:nvPr/>
        </p:nvSpPr>
        <p:spPr>
          <a:xfrm>
            <a:off x="5781040" y="1939032"/>
            <a:ext cx="589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23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HOMETOWN: Tucson, Arizona</a:t>
            </a:r>
          </a:p>
          <a:p>
            <a:r>
              <a:rPr lang="en-US" sz="2400" b="1" dirty="0">
                <a:solidFill>
                  <a:srgbClr val="0C23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TITLE: Senior Academic Advisor</a:t>
            </a:r>
          </a:p>
          <a:p>
            <a:endParaRPr lang="en-US" sz="2400" b="1" dirty="0">
              <a:solidFill>
                <a:srgbClr val="0C23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C23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summer outside of Orientations. I was able to travel to San Juan, Puerto Rico for a conference and complete personal travel. My favorite experience from this was visiting a bioluminescent bay in Fajardo. </a:t>
            </a:r>
          </a:p>
          <a:p>
            <a:endParaRPr lang="en-US" sz="2400" b="1" dirty="0">
              <a:solidFill>
                <a:srgbClr val="0C23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C23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also played in our summer staff/faculty softball league. Our team made it to the championships! </a:t>
            </a:r>
          </a:p>
        </p:txBody>
      </p:sp>
      <p:pic>
        <p:nvPicPr>
          <p:cNvPr id="6" name="Picture 5" descr="A person posing on a cobblestone street&#10;&#10;AI-generated content may be incorrect.">
            <a:extLst>
              <a:ext uri="{FF2B5EF4-FFF2-40B4-BE49-F238E27FC236}">
                <a16:creationId xmlns:a16="http://schemas.microsoft.com/office/drawing/2014/main" id="{982CF32C-DEC2-506F-5B44-77EDADE88D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5548" r="4089" b="25145"/>
          <a:stretch>
            <a:fillRect/>
          </a:stretch>
        </p:blipFill>
        <p:spPr>
          <a:xfrm>
            <a:off x="1483567" y="1763415"/>
            <a:ext cx="3284375" cy="33311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224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Valle, Serena Sidra - (ssvalle)</dc:creator>
  <cp:lastModifiedBy>Valle, Serena Sidra - (ssvalle)</cp:lastModifiedBy>
  <cp:revision>3</cp:revision>
  <dcterms:created xsi:type="dcterms:W3CDTF">2025-07-29T17:46:17Z</dcterms:created>
  <dcterms:modified xsi:type="dcterms:W3CDTF">2025-08-08T18:27:33Z</dcterms:modified>
</cp:coreProperties>
</file>