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4" r:id="rId2"/>
  </p:sldIdLst>
  <p:sldSz cx="12192000" cy="6858000"/>
  <p:notesSz cx="6858000" cy="9144000"/>
  <p:embeddedFontLst>
    <p:embeddedFont>
      <p:font typeface="Proxima Nova" panose="020B0604020202020204" charset="0"/>
      <p:regular r:id="rId4"/>
      <p:bold r:id="rId5"/>
      <p:italic r:id="rId6"/>
      <p:boldItalic r:id="rId7"/>
    </p:embeddedFont>
    <p:embeddedFont>
      <p:font typeface="Proxima Nova Cond" panose="020B0604020202020204" charset="0"/>
      <p:regular r:id="rId8"/>
      <p:bold r:id="rId9"/>
      <p:italic r:id="rId10"/>
      <p:boldItalic r:id="rId11"/>
    </p:embeddedFont>
    <p:embeddedFont>
      <p:font typeface="Proxima Nova Cond Black" panose="020B0604020202020204" charset="0"/>
      <p:bold r:id="rId12"/>
      <p:italic r:id="rId13"/>
      <p:boldItalic r:id="rId14"/>
    </p:embeddedFont>
    <p:embeddedFont>
      <p:font typeface="Proxima Nova Cond Medium" panose="020B0604020202020204" charset="0"/>
      <p:regular r:id="rId15"/>
      <p:italic r:id="rId16"/>
    </p:embeddedFont>
    <p:embeddedFont>
      <p:font typeface="Proxima Nova Cond Semibold" panose="020B0604020202020204" charset="0"/>
      <p:regular r:id="rId17"/>
      <p:bold r:id="rId18"/>
      <p:italic r:id="rId19"/>
      <p:boldItalic r:id="rId20"/>
    </p:embeddedFont>
    <p:embeddedFont>
      <p:font typeface="Proxima Nova ExCn Black" panose="020B0604020202020204" charset="0"/>
      <p:bold r:id="rId21"/>
      <p:italic r:id="rId22"/>
      <p:boldItalic r:id="rId23"/>
    </p:embeddedFont>
    <p:embeddedFont>
      <p:font typeface="Proxima Nova Extrabold" panose="020B0604020202020204" charset="0"/>
      <p:bold r:id="rId24"/>
      <p:italic r:id="rId25"/>
      <p:boldItalic r:id="rId26"/>
    </p:embeddedFont>
    <p:embeddedFont>
      <p:font typeface="Proxima Nova Medium" panose="020B060402020202020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6F2"/>
    <a:srgbClr val="001C48"/>
    <a:srgbClr val="F4EDE5"/>
    <a:srgbClr val="0C2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96327"/>
  </p:normalViewPr>
  <p:slideViewPr>
    <p:cSldViewPr snapToGrid="0">
      <p:cViewPr varScale="1">
        <p:scale>
          <a:sx n="106" d="100"/>
          <a:sy n="106" d="100"/>
        </p:scale>
        <p:origin x="9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47" d="100"/>
          <a:sy n="147" d="100"/>
        </p:scale>
        <p:origin x="56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32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31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9D512-1B1A-EA44-8D89-E599BAEAFDD8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0801-8105-B04E-B170-EAE89233D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10801-8105-B04E-B170-EAE89233DE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9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8DB7-2A7D-CA85-E943-64892510C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13954" y="4620759"/>
            <a:ext cx="6164092" cy="1304366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4E610C-A043-5A47-962A-0387BD529C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81613" y="6215931"/>
            <a:ext cx="5599315" cy="502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FEDC3C2-E0E3-AE09-46D4-FB3BE4E7066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342953" y="758065"/>
            <a:ext cx="5506093" cy="332984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7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70620" y="1516283"/>
            <a:ext cx="3425343" cy="2286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BEFC3-7783-3972-E171-212756582E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2268538"/>
            <a:ext cx="4259263" cy="1678429"/>
          </a:xfr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Font typeface="System Font Regular"/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B5681A5-B8F7-6645-3CF2-0FD0B14F92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9175" y="4583474"/>
            <a:ext cx="4259263" cy="1678429"/>
          </a:xfrm>
        </p:spPr>
        <p:txBody>
          <a:bodyPr>
            <a:normAutofit/>
          </a:bodyPr>
          <a:lstStyle>
            <a:lvl1pPr marL="0" indent="0">
              <a:buClr>
                <a:schemeClr val="accent5"/>
              </a:buClr>
              <a:buFont typeface="System Font Regular"/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3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4A7250A-4EA1-372F-EF47-18B621467B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4203337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 TWO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5ED5736-7C65-2317-E36A-F502D3834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9175" y="1899975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SUBHEADING 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2D97EB5-4713-B8E3-961D-DF25E88460B2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070619" y="4118615"/>
            <a:ext cx="3425343" cy="2286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74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a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USING A PHOTO TO TELL A STORY PT. 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5452655" y="6784848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380562" y="1461823"/>
            <a:ext cx="3430876" cy="50310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CF9E-67BA-DE71-93A4-9C1B34E22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5509" y="2436378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227AD9D-7E5D-9447-F1A3-706088CAB8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09" y="2079438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037221F-8370-0FF5-E37C-F269DAF341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5509" y="4890211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8ED3066-7E65-B1B5-00BE-DFBB07BD5C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509" y="4533271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2EFCD04-20D2-AF66-ABAE-7CE96C263A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6537" y="4890211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92D55777-5AE3-39CB-8F8F-805043680A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6537" y="4533271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Four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CD84142-74B5-069D-70E1-56D859AFDB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06537" y="2332206"/>
            <a:ext cx="3027744" cy="1325563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99AAFD4-2E45-F96F-BB5B-15E7D4F4D2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06537" y="1975266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Two</a:t>
            </a:r>
          </a:p>
        </p:txBody>
      </p:sp>
    </p:spTree>
    <p:extLst>
      <p:ext uri="{BB962C8B-B14F-4D97-AF65-F5344CB8AC3E}">
        <p14:creationId xmlns:p14="http://schemas.microsoft.com/office/powerpoint/2010/main" val="94053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B2690D-61B2-4566-ADDB-9B534617C59D}"/>
              </a:ext>
            </a:extLst>
          </p:cNvPr>
          <p:cNvSpPr/>
          <p:nvPr userDrawn="1"/>
        </p:nvSpPr>
        <p:spPr>
          <a:xfrm>
            <a:off x="-138897" y="-127321"/>
            <a:ext cx="12442785" cy="7083706"/>
          </a:xfrm>
          <a:prstGeom prst="rect">
            <a:avLst/>
          </a:prstGeom>
          <a:solidFill>
            <a:schemeClr val="accent3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78DB7-2A7D-CA85-E943-64892510CC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7" y="5516422"/>
            <a:ext cx="6164092" cy="1304366"/>
          </a:xfrm>
        </p:spPr>
        <p:txBody>
          <a:bodyPr anchor="b">
            <a:noAutofit/>
          </a:bodyPr>
          <a:lstStyle>
            <a:lvl1pPr algn="l">
              <a:defRPr sz="8800" b="1" i="0">
                <a:solidFill>
                  <a:schemeClr val="bg1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SHORT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5009B1-1F7B-CB00-319B-16CB46E8E636}"/>
              </a:ext>
            </a:extLst>
          </p:cNvPr>
          <p:cNvGrpSpPr/>
          <p:nvPr userDrawn="1"/>
        </p:nvGrpSpPr>
        <p:grpSpPr>
          <a:xfrm>
            <a:off x="-1805521" y="-137420"/>
            <a:ext cx="4419662" cy="1684098"/>
            <a:chOff x="1864057" y="3992853"/>
            <a:chExt cx="5654012" cy="229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4EA56A8-905D-7C64-BC6E-5B6A92F01E9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22ECB3-EEA4-1939-FFF7-B04CA37684C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468FC0-2843-8377-A989-BBE242776AE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EEADAD-DAF0-0A1C-2B4D-8FB9862A7E1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B31EE64-C8C9-BC59-A143-817FEC4654D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6CAF62F-FBFA-F44A-C639-F68D7F87277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ECBC8C8-39F3-37FF-4B6B-1CFD47219D0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754A9D-7746-8718-053A-BFA9C3D1C05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C96EF9-DCCE-7FE1-A77F-F42225ECE06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6D940B9-FABF-31AB-6A82-77546CEEE6B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1A6E6E0-AC3C-F76F-4F72-AD5004D2DC2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4F1CD2A-622A-CC1B-70B5-00CFC04244D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0A384C1-383C-52E1-C038-F05EF57B1C1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5117BC-1075-0633-3697-7C267435E43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E3719E-68AF-00A2-454E-2C328E52630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ACDB98-95BC-0C5B-E125-F01D5F86CF3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0B3349-3517-37DA-8838-581AA28E762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33B00D-DEC7-0AE3-38C5-BEFD9EC091A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833AFD4-6A85-9346-C94A-B83DCA76653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FC42083-2AF6-0820-6D81-AF50F4B1B72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ED74C14-6F19-8D66-027E-4D39659853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6C7D2F-F974-E4F5-8028-1436C93F008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18E9001-AB4F-C7F3-3355-5D4BDA9233D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AA80EF7-255D-9DB7-4909-09A73998CF3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C15665D-6A7B-E569-476E-63BF3D6602E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7891B24-1164-AE38-784B-EBD4F0578F8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CA5AE01-3921-D6D5-EBFF-57BBE08432E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8F78580-377D-CEE5-56FD-F9F1B55EDF8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AF6796-C0B5-B044-A5F5-8FEEE51352D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4F42BAB-41BE-4209-0F97-AA9AAC982A2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8F087B-C58E-293C-6A9D-F42E58AAB18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A5F907-76BC-6BBC-09FB-BCBBBA0249D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DF1B523-C31B-2611-9265-A781D9A104F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12BFD81-7AC9-F0D7-4F69-82B367171825}"/>
              </a:ext>
            </a:extLst>
          </p:cNvPr>
          <p:cNvGrpSpPr/>
          <p:nvPr userDrawn="1"/>
        </p:nvGrpSpPr>
        <p:grpSpPr>
          <a:xfrm>
            <a:off x="296904" y="4247909"/>
            <a:ext cx="1747778" cy="2891148"/>
            <a:chOff x="636607" y="2997843"/>
            <a:chExt cx="1747778" cy="289114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AA8EB4-3B43-EB12-4CC7-8E08AAEDAE4A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883A386-1948-2533-A63C-07789B6D7F5B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F135826-F637-187F-A5E7-1563A0D13E2F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E6F9546-3500-FC4E-BD95-BE2B6FD23502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4335788-E5FC-61E9-167D-D362EEC20C9F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A68E3FF2-87B9-FDE4-7329-538AF6719F52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9F31493-A3F2-B47D-E635-FC4ECB477C58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F82C5F2-A7A4-27CF-E75F-1EBB3730C594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4BE8D08-19A1-A6BA-80A6-736DAD2DF78D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0AEEDEF-61F4-8F4C-229B-74B571B95D45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B42F27-1C68-232B-BBB7-0FAFFAC4D73C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502FEA3-F270-30E5-F6C2-11475721D6BE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DBEB6A8-C17D-02EF-EF39-AE930FD19A00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656EEE3-7D04-35E0-E517-60B450311BA7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7D9877A-24AD-2FD3-39E7-61F8CC758785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681B8E5-4FDE-CE04-DFED-7DDED4D08B97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F7E8DF-8D83-9423-688D-D165715AF46A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31B8B9C-597B-5EE6-E91C-EE1B35B8492D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8D5AEA0-BE84-062C-2555-623F834E8D40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6FDB03-D3BF-06A0-A869-003638795E0E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bg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Block Arc 60">
            <a:extLst>
              <a:ext uri="{FF2B5EF4-FFF2-40B4-BE49-F238E27FC236}">
                <a16:creationId xmlns:a16="http://schemas.microsoft.com/office/drawing/2014/main" id="{F70C3164-B800-6139-CE7A-D0D45149A204}"/>
              </a:ext>
            </a:extLst>
          </p:cNvPr>
          <p:cNvSpPr/>
          <p:nvPr userDrawn="1"/>
        </p:nvSpPr>
        <p:spPr>
          <a:xfrm rot="10800000">
            <a:off x="9756593" y="-1111026"/>
            <a:ext cx="1855695" cy="1848537"/>
          </a:xfrm>
          <a:prstGeom prst="blockArc">
            <a:avLst/>
          </a:prstGeom>
          <a:noFill/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71354AA-DECC-BCD6-A4A1-B019B8196E7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30740" y="5467777"/>
            <a:ext cx="837120" cy="0"/>
          </a:xfrm>
          <a:prstGeom prst="line">
            <a:avLst/>
          </a:prstGeom>
          <a:ln w="177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7D2FD2B3-AB65-A165-E1B6-EFD4CEC65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68213" y="2579140"/>
            <a:ext cx="8461375" cy="968470"/>
          </a:xfrm>
        </p:spPr>
        <p:txBody>
          <a:bodyPr>
            <a:sp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roxima Nova Cond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Proxima Nova Cond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chemeClr val="bg1"/>
                </a:solidFill>
                <a:latin typeface="Proxima Nova Cond" panose="02000506030000020004" pitchFamily="2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029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343" y="2197328"/>
            <a:ext cx="3890554" cy="2463344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57553" y="1944008"/>
            <a:ext cx="4575751" cy="2969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FCF9AA0-AE8C-FFAD-44CC-B24797F6876F}"/>
              </a:ext>
            </a:extLst>
          </p:cNvPr>
          <p:cNvGrpSpPr/>
          <p:nvPr userDrawn="1"/>
        </p:nvGrpSpPr>
        <p:grpSpPr>
          <a:xfrm>
            <a:off x="-873889" y="4823237"/>
            <a:ext cx="1747778" cy="2891148"/>
            <a:chOff x="636607" y="2997843"/>
            <a:chExt cx="1747778" cy="28911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4AFBF27-E135-A51D-99AC-CB03AF2F599E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B230A3-D001-2F83-68EB-1EEC1725D158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060E11D-0297-9B67-6251-0696B5323C38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92D40CE-1966-D959-64F3-BA0E5D9AD2A1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15B856-6A71-F82E-DC6E-9C47CBD240A6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B633AFF-F2AF-99BC-2E21-4BB23AF49D87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4399D9E-9D9C-9DBF-6B92-B8849E7264F1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53DBC58-D452-F3D0-8157-488B5E327820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06BAC9-CCE7-1C8F-DEFD-DC1863171ECB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1F7ED5D-26E6-8D54-1C29-24AE657CB87E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F0C5153-D613-F6AB-ADC6-0D674532858B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FC7812B-0998-375D-D728-6BF224E5E5A8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E2E94F-D37F-02C9-E16D-BEB075CFEE00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708685E-E614-B88D-8D26-EAACFA7F6AEB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70C2303-CBC5-2A8A-397C-CA10FF34D8FE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8385B71-6A75-8E16-CAE1-EDCDBB3C33BB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B37130-025B-54F5-F040-3EF15EE201E5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A4A2491D-76DB-FBF4-E61F-71CD24B02A9C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F883C69-2A68-E1DE-DFBA-4236F168C537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8F347B4-67B7-A003-4DB6-299CD4968029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494E043-CC5C-9003-4CA2-C5D783BCB336}"/>
              </a:ext>
            </a:extLst>
          </p:cNvPr>
          <p:cNvGrpSpPr/>
          <p:nvPr userDrawn="1"/>
        </p:nvGrpSpPr>
        <p:grpSpPr>
          <a:xfrm>
            <a:off x="11388059" y="1802131"/>
            <a:ext cx="1747778" cy="2891148"/>
            <a:chOff x="636607" y="2997843"/>
            <a:chExt cx="1747778" cy="289114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5360E6-5C26-8053-08ED-7F2ED7FEECAC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5E0B81E-5746-CFBB-B913-2EF27D335CA6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7B51A5B-ED5A-2731-071E-3207BD92A968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589B00EF-8D0F-E1AF-0DF3-AFA826E6001B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708F803-D042-600C-5A05-0E0304EE128E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978C9BD-8A63-B721-40E4-BE87EF0C3059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DC3E690-7833-F011-04DA-59B7E2D6BAB9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CB27869-27CA-9D92-A9E2-3AEF381D6744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03A6EBF-B174-2FA4-8504-DAB076BB7093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FC569A6-7DDC-F315-1436-CA56BA332A92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92DDF52-12E6-17B7-E76E-D406DECCD71F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F1E3C59-F00E-AF1F-A7BE-C0EB1969A59D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F05C84C-C801-4BA2-82B1-B27D916B56AD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239E283-4B83-A4EF-2AB6-51BE87FE80C0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92BCB43-5E12-B792-506B-AD2273D4D5D3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55E897B-D178-113C-610E-B1476E0009A5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CF9B5BC-6F16-F9C8-2400-E3D4AD15C2FB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22FD60C-36A6-EB56-2232-BAFBB71F782F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A2A77DF-F956-54D3-A910-2F8F63C8B3E6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30F53555-140C-E4E0-D90E-F5CAA5CF0108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5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0761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32" y="110482"/>
            <a:ext cx="4231511" cy="1325563"/>
          </a:xfrm>
        </p:spPr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31" y="1572294"/>
            <a:ext cx="4231511" cy="4967401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257475" y="5764521"/>
            <a:ext cx="847818" cy="0"/>
          </a:xfrm>
          <a:prstGeom prst="line">
            <a:avLst/>
          </a:prstGeom>
          <a:ln w="177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90410" y="1686709"/>
            <a:ext cx="5496247" cy="36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43E833-4E68-76DB-DCED-AF00D1BF6999}"/>
              </a:ext>
            </a:extLst>
          </p:cNvPr>
          <p:cNvGrpSpPr/>
          <p:nvPr userDrawn="1"/>
        </p:nvGrpSpPr>
        <p:grpSpPr>
          <a:xfrm>
            <a:off x="10402412" y="6248143"/>
            <a:ext cx="3200956" cy="1219714"/>
            <a:chOff x="1864057" y="3992853"/>
            <a:chExt cx="5654012" cy="229920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EE46378-D8A0-29F7-11F8-E9341165A2F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6B7081-DBA4-96BA-4EDF-0E02D58D0E6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A05B218-2C58-7547-C39F-98C4698A2CD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AD9D38-9575-D307-D642-EC231FDC335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45001E5-C3B7-886D-8D04-56ADF46BEC4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623AAB-DDE0-8742-3FA0-BFB7A67904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D70A00-7A16-8541-0BD0-BD355494493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1EB35C-2C45-70BD-6845-14C27427155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4225B4A-6B4C-0915-86E5-A23ECC57912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8B590F-4509-14F7-A0B0-ECAEE8A3980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1F1631-1534-BAD0-7FAC-155D001EBFC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9F7F8A-1A89-5392-E97B-005E14C89A9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975C3F-15AE-E0E8-C5CA-238871F83E8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2A0C0C-42F9-DD6B-92BB-982C7424187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4C09FF-CC67-CFD0-F209-A86D8B5C377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07993E3-0C4B-1827-691A-C8EF50D6E5E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E7D8BD2-145C-B527-183B-23899E560B7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259C16-5924-2FB1-375F-A4D007B0655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FFD21AC-61CD-EFF4-A717-89666A9B3FF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A1C3175-3411-7F7B-7787-D13B21D5FB1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7C216FC-BBE1-D095-7D9A-9EC6F9CD5CF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3F2C56-5C64-2197-48E2-AF8AB48ACF4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BE2C53-B6AF-EF2C-BE2C-47E0D8FA129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67EE0D2-4C4F-B388-FD7B-F33AA3932A5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5491AE-5F83-20C2-A5F4-6364288FF83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46FD4E6-CB10-5EE4-2766-311C680232D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2CE93D-B59E-0293-2F76-036F2500315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2182A4A-C2A6-5F7A-3453-DABCAA8B1F5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FCF8C98-DF41-835B-9C9A-8B4BE0B8838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694B7B7-29A3-6380-08A7-627E874C5C7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12A6DCE-2D8A-1D52-E74F-4AC7CCA1CC4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05424F6-2839-1571-C406-96C872A66D8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F25930-0177-55E8-E7E4-7B9E49C88A7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chemeClr val="accent3"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E96058C-E8E6-8FB8-1DE3-EB385203E0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1568" y="5954398"/>
            <a:ext cx="4537075" cy="341632"/>
          </a:xfrm>
        </p:spPr>
        <p:txBody>
          <a:bodyPr>
            <a:spAutoFit/>
          </a:bodyPr>
          <a:lstStyle>
            <a:lvl1pPr marL="0" indent="0">
              <a:buNone/>
              <a:defRPr sz="1800" b="1" i="0">
                <a:solidFill>
                  <a:schemeClr val="accent3"/>
                </a:solidFill>
                <a:latin typeface="Proxima Nova Extrabold" panose="02000506030000020004" pitchFamily="2" charset="0"/>
              </a:defRPr>
            </a:lvl1pPr>
          </a:lstStyle>
          <a:p>
            <a:pPr lvl="0"/>
            <a:r>
              <a:rPr lang="en-US" dirty="0"/>
              <a:t>Text for emphasis or link</a:t>
            </a:r>
          </a:p>
        </p:txBody>
      </p:sp>
    </p:spTree>
    <p:extLst>
      <p:ext uri="{BB962C8B-B14F-4D97-AF65-F5344CB8AC3E}">
        <p14:creationId xmlns:p14="http://schemas.microsoft.com/office/powerpoint/2010/main" val="233413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044A-7802-3C8F-CE71-B6CE98AA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1399E-2FD4-F280-07C9-9A830CD86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1038C-E055-E446-4F81-D37DB4B8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434AE-79D2-8623-F57D-4500016C0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FE8BC1-2928-C4E9-9880-7A2BFA1D2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CF8E7-EAE4-6615-07F2-B67364E6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261F47-3F4D-8B91-21B4-A64DE586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CC3311-89B8-221A-3493-BCA786AB3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0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15662-BCA4-3855-C66C-E343ADF55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8A260-9B5F-9B44-18E4-EB56A986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6BBD1-567D-2050-6222-010DC145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8C6CD-2D43-AC32-94ED-92EA5162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1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8473FA-40DE-E81C-5FE0-0C482CF75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0DA21-802D-D6B8-A90B-3458DC967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E9F29-AAB2-B5BE-69C4-D99C4634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00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87E4-C609-5AA3-E58E-C6F242A1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94D1-F8ED-C435-E315-69B7B44B9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4DECD6-9905-B4DA-6BC1-B4E571004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F0351-3AD1-76B8-7048-00095E35D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B5BD6-555C-FF3E-9747-0104DFB2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FCF44B-FFE6-CDB7-D225-D154830C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88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3B47-4486-EB2D-18ED-E63E889F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96169-94AB-27BE-6E93-8349B675D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58169-FE5B-793D-D1AD-92EF2FFA2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8F691-AAF8-0515-A6CA-6DC974530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EC97F-FF12-B9F0-D27C-7C218FC0B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3797B-B0EA-B8B9-8747-FFF6FE31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0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FE2AF61-EF1F-A4C7-7A8A-AB793D4FA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96" y="4445641"/>
            <a:ext cx="9060808" cy="905377"/>
          </a:xfrm>
        </p:spPr>
        <p:txBody>
          <a:bodyPr>
            <a:normAutofit/>
          </a:bodyPr>
          <a:lstStyle>
            <a:lvl1pPr>
              <a:defRPr b="1" i="0">
                <a:latin typeface="Proxima Nova ExCn Black" panose="02000506030000020004" pitchFamily="2" charset="0"/>
              </a:defRPr>
            </a:lvl1pPr>
          </a:lstStyle>
          <a:p>
            <a:pPr algn="ctr"/>
            <a:r>
              <a:rPr lang="en-US" dirty="0"/>
              <a:t>STARTING WITH BROAD STROKES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F93AD7-C2C4-16E2-2C43-7BE75753FF7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24889D7-A9DA-A4CC-D48A-B26AE8556FB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109216" y="804946"/>
            <a:ext cx="2237576" cy="3361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2F8F404-A032-6875-8293-3EB55E8992B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977212" y="804946"/>
            <a:ext cx="2237576" cy="3361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623E2AD-C8F5-D348-29DD-14365E5ADBD4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845208" y="804946"/>
            <a:ext cx="2237576" cy="33611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4131B1A-3623-27F2-597C-FD7151DA2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9112" y="5369306"/>
            <a:ext cx="8113776" cy="502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3730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FA77B-2126-0417-EE7F-ED1A1FA7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7DB20-DD4F-6495-5FF2-79CCB5B20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B10D-3C9B-9C18-4F8A-B1F0A8E7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ADA4E-93EA-2FD4-A639-5A5F0E95B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6AF80-EC5C-C8C0-A625-F95FB35E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1B3088-FAE8-77F1-0BAE-EF9ABC715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451DB-4FB7-FB8C-7B77-00F8A4BD5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018DE-602C-B60C-3198-75D4596D8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A67A-7A20-6620-A248-1043A46D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0EB38-D740-008D-899A-14B0C265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4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1343" y="2197328"/>
            <a:ext cx="3890554" cy="2463344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57553" y="1944008"/>
            <a:ext cx="4575751" cy="29699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4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33304" y="6149558"/>
            <a:ext cx="920496" cy="0"/>
          </a:xfrm>
          <a:prstGeom prst="line">
            <a:avLst/>
          </a:prstGeom>
          <a:ln w="177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06614B-2B4E-9D1B-9614-6586062F7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7587" y="3105835"/>
            <a:ext cx="9835742" cy="646331"/>
          </a:xfrm>
        </p:spPr>
        <p:txBody>
          <a:bodyPr>
            <a:sp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sz="2000" dirty="0">
                <a:solidFill>
                  <a:schemeClr val="accent3"/>
                </a:solidFill>
                <a:effectLst/>
                <a:latin typeface="Proxima Nova Medium" panose="02000506030000020004" pitchFamily="2" charset="0"/>
              </a:rPr>
              <a:t>“Using a quote to drive a narrative, call attention to a detail and strengthen your overall presentation. Keep font uniform to the rest of the presentation.” — Full Name</a:t>
            </a:r>
            <a:endParaRPr lang="en-US" sz="2000" dirty="0">
              <a:solidFill>
                <a:schemeClr val="accent3"/>
              </a:solidFill>
              <a:latin typeface="Proxima Nova Medium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90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003-40A3-13C2-8F23-6A3CFE435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8B7E9E-127E-45BD-1CF6-9AB5617F83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233471" y="2347137"/>
            <a:ext cx="4862529" cy="3078760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90915E0-C2C4-C0A4-CAB6-047963C4FE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3706" y="5026226"/>
            <a:ext cx="2993136" cy="50256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040B4A-A1A6-CE87-4BB1-3362C104EC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9209" y="2743322"/>
            <a:ext cx="3362130" cy="2117725"/>
          </a:xfrm>
        </p:spPr>
        <p:txBody>
          <a:bodyPr>
            <a:noAutofit/>
          </a:bodyPr>
          <a:lstStyle>
            <a:lvl1pPr marL="0" indent="0">
              <a:buNone/>
              <a:defRPr sz="16500"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##+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78CFABE0-E9A7-DA7D-2BC7-82A055AA40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09209" y="2140033"/>
            <a:ext cx="3362130" cy="48013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ln w="12700">
                  <a:solidFill>
                    <a:schemeClr val="accent5"/>
                  </a:solidFill>
                </a:ln>
                <a:noFill/>
                <a:latin typeface="Proxima Nova ExCn Black" panose="02000506030000020004" pitchFamily="2" charset="0"/>
              </a:defRPr>
            </a:lvl1pPr>
          </a:lstStyle>
          <a:p>
            <a:pPr lvl="0"/>
            <a:r>
              <a:rPr lang="en-US" dirty="0"/>
              <a:t>OPTIONAL SUBHEADING</a:t>
            </a:r>
          </a:p>
        </p:txBody>
      </p:sp>
    </p:spTree>
    <p:extLst>
      <p:ext uri="{BB962C8B-B14F-4D97-AF65-F5344CB8AC3E}">
        <p14:creationId xmlns:p14="http://schemas.microsoft.com/office/powerpoint/2010/main" val="682311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or 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2079" y="4468648"/>
            <a:ext cx="2495441" cy="162125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7109" y="452846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2AE53B-89C4-5A81-45D6-AC32BC7699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2078" y="4058711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5A1223E-B51E-970B-1507-5EE5443925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786340" y="4468648"/>
            <a:ext cx="2495441" cy="162125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CEBB6A8-45ED-E764-58B5-26F2D5C629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86339" y="4058710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846AE11-1245-875D-7343-1862E646ED5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610600" y="4468647"/>
            <a:ext cx="2495441" cy="1621256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A1ACC7F-E6BC-C060-5F4F-03B53FF5F24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4058709"/>
            <a:ext cx="2495441" cy="409937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Proxima Nova Cond" panose="02000506030000020004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8" name="SmartArt Placeholder 17">
            <a:extLst>
              <a:ext uri="{FF2B5EF4-FFF2-40B4-BE49-F238E27FC236}">
                <a16:creationId xmlns:a16="http://schemas.microsoft.com/office/drawing/2014/main" id="{89FF0FE0-9E7E-DA06-0C82-78AB8AFF67A2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962025" y="1408113"/>
            <a:ext cx="10144125" cy="25701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ck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991" y="2063451"/>
            <a:ext cx="4320492" cy="1325563"/>
          </a:xfrm>
        </p:spPr>
        <p:txBody>
          <a:bodyPr>
            <a:normAutofit/>
          </a:bodyPr>
          <a:lstStyle>
            <a:lvl1pPr>
              <a:defRPr sz="6000"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89FF-A1ED-1508-FDA0-114DD36918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0134" y="3499396"/>
            <a:ext cx="3890554" cy="2169596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1pPr>
            <a:lvl2pPr marL="685800" indent="-228600">
              <a:buClr>
                <a:schemeClr val="accent5"/>
              </a:buClr>
              <a:buFont typeface="Wingdings" pitchFamily="2" charset="2"/>
              <a:buChar char="§"/>
              <a:defRPr sz="1800" b="0" i="0">
                <a:solidFill>
                  <a:srgbClr val="001C48"/>
                </a:solidFill>
                <a:latin typeface="Proxima Nova Cond" panose="02000506030000020004" pitchFamily="2" charset="0"/>
              </a:defRPr>
            </a:lvl2pPr>
            <a:lvl3pPr marL="11430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3pPr>
            <a:lvl4pPr marL="16002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4pPr>
            <a:lvl5pPr marL="2057400" indent="-228600">
              <a:buClr>
                <a:schemeClr val="accent5"/>
              </a:buClr>
              <a:buFont typeface="System Font Regular"/>
              <a:buChar char="▸"/>
              <a:defRPr sz="1050">
                <a:solidFill>
                  <a:srgbClr val="001C48"/>
                </a:solidFill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486782" y="212868"/>
            <a:ext cx="4262678" cy="6407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A48261-8585-16B4-DDCA-3DE24AFEC00E}"/>
              </a:ext>
            </a:extLst>
          </p:cNvPr>
          <p:cNvGrpSpPr/>
          <p:nvPr userDrawn="1"/>
        </p:nvGrpSpPr>
        <p:grpSpPr>
          <a:xfrm>
            <a:off x="-1078260" y="6606539"/>
            <a:ext cx="4419662" cy="1684098"/>
            <a:chOff x="1864057" y="3992853"/>
            <a:chExt cx="5654012" cy="229920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EBF9CFD-A2E5-2FFE-109A-365AE302B42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406129-C7CF-C0AD-D950-A64F57B1D3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4960BB-47E1-6476-B908-546797F12AC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9BBA51-F1E4-B99E-256B-D6D18B1659F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481304-84D9-2077-35AB-B5D63314B9E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A4AADD-D8E8-269E-F487-73C2A1124C9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EDBD53-376E-EA7D-317C-5CF1E2244F1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3C6EFB-10B1-1BCF-420F-2AB44D7AD5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91ABCA-01DD-B0EF-E1AB-C8DC28369F6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B3E3AC-E063-8246-BE12-AB450C8FA9E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9BA6335-95CC-495F-FCCA-DA0C4002534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1A1535-34B0-DD5C-C95C-4D35B4AD105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B1067B4-0F2D-945B-D4E9-2B5E531353F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E0CE662-9C45-E54A-BC20-BEFA127C396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7A9FE42-D6FF-3990-CF4D-52B1A287EC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B2ED54-E01D-273D-D3FA-D9DBFC0F336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DE281C-F19A-D7E2-D9C0-C99C9985773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F8089CD-70B8-F8DB-860B-40AD28268BD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C7A5A39-6622-0D18-0DDA-79EA59A3911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5B1E6CA-7FA3-8D01-C473-359C6ECA8F6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8DBFA7-1CC8-8A6C-87E9-9A1D25A0886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E8E522E-1C8E-02DE-26D6-79E90A4F284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60C26DB-BA98-E0D1-83CC-D9890C72498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F95D8CD-F1AB-D0DE-91B8-5162B6CE87B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4CEA28E-F9B6-6425-2143-AD20D8BA568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AC62445-E1BF-E0BD-F63F-3A5B0DE8EB9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32998D-1695-7B98-E358-CF29D5C5EF9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288E9B8-9652-CA03-60FE-95B0175FD87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513FC32-5E9C-DCFA-0668-B28316C0674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6BEB67A-6D90-E303-1FAF-FCD5A9D2D40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CF0C6C1-37A8-8D45-A1F9-6BF1961B771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7AA9B3-36C2-192A-148F-3C1BA119944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8736611-BAB7-2AD1-EEF3-0BBA953F7E6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4B621D-186B-708B-1292-B9E8C9478DD7}"/>
              </a:ext>
            </a:extLst>
          </p:cNvPr>
          <p:cNvGrpSpPr/>
          <p:nvPr userDrawn="1"/>
        </p:nvGrpSpPr>
        <p:grpSpPr>
          <a:xfrm>
            <a:off x="1490162" y="6960641"/>
            <a:ext cx="4419662" cy="1684098"/>
            <a:chOff x="1864057" y="3992853"/>
            <a:chExt cx="5654012" cy="229920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7D9EBCA-3F47-71EE-16B8-B469184C4D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35E166C-AADD-6807-27F5-7FBBC21A732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49863387-8930-3BC0-734B-C5F297C9E8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F567106-798F-CD8B-9CA5-A4DD01B3CD7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E5C1695-FED2-FE82-94E0-91D2BFAA070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EFFCD11-6BB4-5AAC-5091-A411495A1A1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454FBD4-529D-0F1D-855E-724B422B032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DDC2975-39CE-45B6-32EF-04B87805E1F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648257C-097D-FFAB-38F1-9162D7BA64E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10948E2-07FB-1193-D5C1-FECF3163606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DC3A136-BE20-5668-AA7C-CF36365D33C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329C8FC-BD75-15FA-994C-B0E0C270213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D2E75A-EE84-44D4-106F-A7419F0E511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55B611F-1E0F-AD8F-9117-ADEB25FAFDB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84E0028-4A3C-861A-EB30-148D1C8D21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38CFD11-9AE7-7B47-9904-B9D81C37E59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DA228C9-2CCA-3486-603C-577275B6349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605C708-D4DE-DE3E-BBE6-A6ADC8F9F45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90EB307-A5A7-0E22-F904-B260C4296D4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FB48191-355D-F70C-D9CF-889DF529A29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491696-B502-BDDE-BD0F-F32D42DAD8E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70B5858-4838-0AE2-2FB4-56738E35372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DA39AB0-0630-F062-8E60-1A2AADCC497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B20D3D2-D898-AF78-0660-083E4BD76E4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3BE07E4-F8EF-A8C0-4B08-B65A0E53525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C89453A-F8FE-D430-09B8-9E7B3EF7ABE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8BEF0A0-7951-9A5B-455A-D39C188FB52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D1765142-AAD0-837D-98D2-693127C8C8E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034A762C-7E0B-C148-827A-9EC5EDA5C26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C3D2E14-5A5D-F518-3F11-C8BE92D1A5B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79C19C7-8642-5A5A-B58D-4DEC65719F9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FB27DD3-AFFB-FFEB-42A0-1B5AC9F255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0C4E7A2-DAF7-DFD0-DA94-44B130A7ECE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62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ing a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USING A PHOTO TO TELL A STORY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F08F4D-7409-5805-54B0-DB364E66230D}"/>
              </a:ext>
            </a:extLst>
          </p:cNvPr>
          <p:cNvCxnSpPr>
            <a:cxnSpLocks/>
          </p:cNvCxnSpPr>
          <p:nvPr userDrawn="1"/>
        </p:nvCxnSpPr>
        <p:spPr>
          <a:xfrm flipH="1">
            <a:off x="5452655" y="6784848"/>
            <a:ext cx="1286691" cy="0"/>
          </a:xfrm>
          <a:prstGeom prst="line">
            <a:avLst/>
          </a:prstGeom>
          <a:ln w="1905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9F9DFF2-9119-27C9-A309-123513DDE6E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65124" y="1394460"/>
            <a:ext cx="6861751" cy="45857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CF9E-67BA-DE71-93A4-9C1B34E22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73224" y="6154230"/>
            <a:ext cx="7845552" cy="237757"/>
          </a:xfrm>
        </p:spPr>
        <p:txBody>
          <a:bodyPr>
            <a:sp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3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AA9C1-760B-B482-DBA0-B03D1D39F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10532835" y="1173435"/>
            <a:ext cx="2992486" cy="1325563"/>
          </a:xfrm>
        </p:spPr>
        <p:txBody>
          <a:bodyPr/>
          <a:lstStyle>
            <a:lvl1pPr>
              <a:defRPr b="1" i="0">
                <a:solidFill>
                  <a:srgbClr val="001C48"/>
                </a:solidFill>
                <a:latin typeface="Proxima Nova ExCn Black" panose="02000506030000020004" pitchFamily="2" charset="0"/>
              </a:defRPr>
            </a:lvl1pPr>
          </a:lstStyle>
          <a:p>
            <a:r>
              <a:rPr lang="en-US" dirty="0"/>
              <a:t>THE BIG STAT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08CF9E-67BA-DE71-93A4-9C1B34E222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92324" y="3658371"/>
            <a:ext cx="2731452" cy="2925309"/>
          </a:xfrm>
        </p:spPr>
        <p:txBody>
          <a:bodyPr wrap="square">
            <a:normAutofit/>
          </a:bodyPr>
          <a:lstStyle>
            <a:lvl1pPr marL="0" indent="0">
              <a:buNone/>
              <a:defRPr sz="1050" b="0" i="0">
                <a:solidFill>
                  <a:schemeClr val="accent3"/>
                </a:solidFill>
                <a:latin typeface="Proxima Nova" panose="02000506030000020004" pitchFamily="2" charset="0"/>
              </a:defRPr>
            </a:lvl1pPr>
          </a:lstStyle>
          <a:p>
            <a:pPr algn="l"/>
            <a:r>
              <a:rPr lang="en-US" sz="1050" dirty="0">
                <a:solidFill>
                  <a:schemeClr val="accent3"/>
                </a:solidFill>
                <a:latin typeface="Proxima Nova" panose="02000506030000020004" pitchFamily="2" charset="0"/>
              </a:rPr>
              <a:t>Simple summary to clarify number presented. Include resources; essentially a footnote for the information given. Keep text uniform at about 10.5 font size to be presentable but not to take away visual hierarchy. </a:t>
            </a:r>
          </a:p>
          <a:p>
            <a:pPr algn="l"/>
            <a:r>
              <a:rPr lang="en-US" sz="1050" dirty="0">
                <a:solidFill>
                  <a:schemeClr val="accent3"/>
                </a:solidFill>
                <a:latin typeface="Proxima Nova" panose="02000506030000020004" pitchFamily="2" charset="0"/>
              </a:rPr>
              <a:t>Keeping the number to the edge of the screen to suggest an uncontainable impact, notice that this is the only slide that does this— all other slides have a margin on all four sides.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DD5C8C-141D-B85A-B79A-57D29CA935DD}"/>
              </a:ext>
            </a:extLst>
          </p:cNvPr>
          <p:cNvGrpSpPr/>
          <p:nvPr userDrawn="1"/>
        </p:nvGrpSpPr>
        <p:grpSpPr>
          <a:xfrm>
            <a:off x="9256114" y="-879895"/>
            <a:ext cx="1747778" cy="2891148"/>
            <a:chOff x="636607" y="2997843"/>
            <a:chExt cx="1747778" cy="289114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64DD36-ACE5-E549-C0F2-AD4481FF6F2A}"/>
                </a:ext>
              </a:extLst>
            </p:cNvPr>
            <p:cNvGrpSpPr/>
            <p:nvPr/>
          </p:nvGrpSpPr>
          <p:grpSpPr>
            <a:xfrm>
              <a:off x="636607" y="2997843"/>
              <a:ext cx="1747778" cy="451413"/>
              <a:chOff x="636607" y="2997843"/>
              <a:chExt cx="1747778" cy="45141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1A5F5F1-A63E-585D-E2D0-7783A1FB4992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FA1E389-0EC0-99B4-D7E7-D2CDAA840322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4AF7B78-FF3B-2D1B-4FAC-750ED09B1949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15C5D00-9C0A-F505-9797-81CB68184104}"/>
                </a:ext>
              </a:extLst>
            </p:cNvPr>
            <p:cNvGrpSpPr/>
            <p:nvPr/>
          </p:nvGrpSpPr>
          <p:grpSpPr>
            <a:xfrm>
              <a:off x="636607" y="3607777"/>
              <a:ext cx="1747778" cy="451413"/>
              <a:chOff x="636607" y="3634451"/>
              <a:chExt cx="1747778" cy="4514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4D32BF-7EA9-5EDF-C247-934760DB44E9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BAF8EC6-43D2-E32B-3877-4DBFC2DB13F3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6BCEC8-841D-9051-BCD7-91878B660882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2B756B-1A09-BF85-948D-38F510D2E262}"/>
                </a:ext>
              </a:extLst>
            </p:cNvPr>
            <p:cNvGrpSpPr/>
            <p:nvPr/>
          </p:nvGrpSpPr>
          <p:grpSpPr>
            <a:xfrm>
              <a:off x="636607" y="4217711"/>
              <a:ext cx="1747778" cy="451413"/>
              <a:chOff x="636607" y="2997843"/>
              <a:chExt cx="1747778" cy="4514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F1CC3AC-633F-F720-2502-86F096A60EBF}"/>
                  </a:ext>
                </a:extLst>
              </p:cNvPr>
              <p:cNvSpPr/>
              <p:nvPr/>
            </p:nvSpPr>
            <p:spPr>
              <a:xfrm>
                <a:off x="1284789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68972A1-EA96-7CEC-C81B-CCE6392A5515}"/>
                  </a:ext>
                </a:extLst>
              </p:cNvPr>
              <p:cNvSpPr/>
              <p:nvPr/>
            </p:nvSpPr>
            <p:spPr>
              <a:xfrm>
                <a:off x="1932972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832816B-5E07-9B51-E4F9-BA8B0871CFA6}"/>
                  </a:ext>
                </a:extLst>
              </p:cNvPr>
              <p:cNvSpPr/>
              <p:nvPr/>
            </p:nvSpPr>
            <p:spPr>
              <a:xfrm>
                <a:off x="636607" y="2997843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7ABC71-BD3C-2909-FA46-D5263048DBC9}"/>
                </a:ext>
              </a:extLst>
            </p:cNvPr>
            <p:cNvGrpSpPr/>
            <p:nvPr/>
          </p:nvGrpSpPr>
          <p:grpSpPr>
            <a:xfrm>
              <a:off x="636607" y="4827645"/>
              <a:ext cx="1747778" cy="451413"/>
              <a:chOff x="636607" y="3634451"/>
              <a:chExt cx="1747778" cy="4514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3926385-2F58-4A77-FED1-4E02A52EBB58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B26F17F-40C7-4426-C308-A9737A7D34A7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12800A8-9272-11D6-A93D-803AD8CCE144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A12811-398A-2E90-A1C1-80995D7ACDFC}"/>
                </a:ext>
              </a:extLst>
            </p:cNvPr>
            <p:cNvGrpSpPr/>
            <p:nvPr/>
          </p:nvGrpSpPr>
          <p:grpSpPr>
            <a:xfrm>
              <a:off x="636607" y="5437578"/>
              <a:ext cx="1747778" cy="451413"/>
              <a:chOff x="636607" y="3634451"/>
              <a:chExt cx="1747778" cy="45141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2C269E4-8230-831F-8EE0-E0010181DBA8}"/>
                  </a:ext>
                </a:extLst>
              </p:cNvPr>
              <p:cNvSpPr/>
              <p:nvPr/>
            </p:nvSpPr>
            <p:spPr>
              <a:xfrm>
                <a:off x="1284789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BC29EBB-A853-6222-1649-16B409AB07E1}"/>
                  </a:ext>
                </a:extLst>
              </p:cNvPr>
              <p:cNvSpPr/>
              <p:nvPr/>
            </p:nvSpPr>
            <p:spPr>
              <a:xfrm>
                <a:off x="1932972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B7AE1CC-647A-3FBC-08BA-1A2149FEE8D2}"/>
                  </a:ext>
                </a:extLst>
              </p:cNvPr>
              <p:cNvSpPr/>
              <p:nvPr/>
            </p:nvSpPr>
            <p:spPr>
              <a:xfrm>
                <a:off x="636607" y="3634451"/>
                <a:ext cx="451413" cy="451413"/>
              </a:xfrm>
              <a:prstGeom prst="ellipse">
                <a:avLst/>
              </a:prstGeom>
              <a:noFill/>
              <a:ln>
                <a:solidFill>
                  <a:schemeClr val="accent3">
                    <a:alpha val="3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3353185-CB18-7E04-2C51-421A148E2B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-213481" y="1931672"/>
            <a:ext cx="9612483" cy="5686171"/>
          </a:xfrm>
        </p:spPr>
        <p:txBody>
          <a:bodyPr>
            <a:normAutofit/>
          </a:bodyPr>
          <a:lstStyle>
            <a:lvl1pPr marL="0" indent="0">
              <a:buNone/>
              <a:defRPr sz="45000" b="1" i="0">
                <a:solidFill>
                  <a:schemeClr val="accent3"/>
                </a:solidFill>
                <a:latin typeface="Proxima Nova ExCn Black" panose="02000506030000020004" pitchFamily="2" charset="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835CD6A9-38D1-848F-EED9-75AD3B4089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4473" y="1163927"/>
            <a:ext cx="2993136" cy="50256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 i="0">
                <a:solidFill>
                  <a:srgbClr val="001C48"/>
                </a:solidFill>
                <a:latin typeface="Proxima Nova Cond Semibold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indent="0">
              <a:buNone/>
            </a:pPr>
            <a:r>
              <a:rPr lang="en-US" sz="1800" dirty="0">
                <a:solidFill>
                  <a:srgbClr val="001C48"/>
                </a:solidFill>
                <a:latin typeface="Proxima Nova Cond Medium" panose="02000506030000020004" pitchFamily="2" charset="0"/>
              </a:rPr>
              <a:t>Tagline to deliver driving point of the statistic presented.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FF2F49E-D8B6-3CA2-6DDC-22C0755502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36291" y="717661"/>
            <a:ext cx="3768246" cy="520700"/>
          </a:xfrm>
        </p:spPr>
        <p:txBody>
          <a:bodyPr/>
          <a:lstStyle>
            <a:lvl1pPr marL="0" indent="0">
              <a:buNone/>
              <a:defRPr b="1" i="0">
                <a:ln w="12700">
                  <a:solidFill>
                    <a:schemeClr val="accent5"/>
                  </a:solidFill>
                </a:ln>
                <a:noFill/>
                <a:latin typeface="Proxima Nova ExCn Black" panose="02000506030000020004" pitchFamily="2" charset="0"/>
              </a:defRPr>
            </a:lvl1pPr>
          </a:lstStyle>
          <a:p>
            <a:pPr lvl="0"/>
            <a:r>
              <a:rPr lang="en-US" dirty="0"/>
              <a:t>OPTIONAL SUBHEADING</a:t>
            </a:r>
          </a:p>
        </p:txBody>
      </p:sp>
    </p:spTree>
    <p:extLst>
      <p:ext uri="{BB962C8B-B14F-4D97-AF65-F5344CB8AC3E}">
        <p14:creationId xmlns:p14="http://schemas.microsoft.com/office/powerpoint/2010/main" val="200696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7E9B3B-CA1F-6BC1-2F68-774996B6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EBD1B-9429-3FDE-A16D-4281A67CD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05FB-3566-1053-FEB5-8D36554FA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F94BD-20EF-B442-A2D3-4902C31EEF3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9764E-2E53-6542-67B1-D5DD730E8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6368-FFDC-A152-E748-1E1977DE4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1A81-A3C4-8A43-B27C-F46CA564B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0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61" r:id="rId4"/>
    <p:sldLayoutId id="214748365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1C48"/>
          </a:solidFill>
          <a:latin typeface="Proxima Nova Cond Black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34AEE95B-6785-DFB0-871F-6E4252424C8D}"/>
              </a:ext>
            </a:extLst>
          </p:cNvPr>
          <p:cNvSpPr/>
          <p:nvPr/>
        </p:nvSpPr>
        <p:spPr>
          <a:xfrm>
            <a:off x="6428679" y="-5830"/>
            <a:ext cx="5762708" cy="2898216"/>
          </a:xfrm>
          <a:prstGeom prst="rect">
            <a:avLst/>
          </a:prstGeom>
          <a:solidFill>
            <a:srgbClr val="F4ED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C34FF6-C4C2-0AE9-5E0C-04247982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911" y="684521"/>
            <a:ext cx="4313274" cy="2243982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APPLY NOW </a:t>
            </a:r>
            <a:br>
              <a:rPr lang="en-US" sz="6000" dirty="0"/>
            </a:br>
            <a:r>
              <a:rPr lang="en-US" sz="6000" dirty="0"/>
              <a:t>FOR CALES SCHOLARSHIPS!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D3038-7BAB-47D3-2284-56D942DF3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911" y="3200127"/>
            <a:ext cx="5344680" cy="117988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300" b="0" dirty="0">
                <a:effectLst/>
                <a:latin typeface="Proxima Nova Cond Medium" panose="02000506030000020004" pitchFamily="2" charset="0"/>
              </a:rPr>
              <a:t>$1.1 million+ in scholarships for CALES students</a:t>
            </a:r>
          </a:p>
          <a:p>
            <a:pPr algn="l"/>
            <a:r>
              <a:rPr lang="en-US" sz="2300" b="0" dirty="0">
                <a:effectLst/>
                <a:latin typeface="Proxima Nova Cond Medium" panose="02000506030000020004" pitchFamily="2" charset="0"/>
              </a:rPr>
              <a:t>Academic year 2025-2026</a:t>
            </a:r>
          </a:p>
          <a:p>
            <a:pPr algn="l"/>
            <a:r>
              <a:rPr lang="en-US" sz="2300" b="0" dirty="0">
                <a:solidFill>
                  <a:schemeClr val="accent5"/>
                </a:solidFill>
                <a:latin typeface="Proxima Nova Cond Medium" panose="02000506030000020004" pitchFamily="2" charset="0"/>
              </a:rPr>
              <a:t>Deadline: April 1, 2025 (11:59PM AZ time)</a:t>
            </a:r>
            <a:endParaRPr lang="en-US" sz="2000" b="0" dirty="0">
              <a:solidFill>
                <a:schemeClr val="accent5"/>
              </a:solidFill>
              <a:latin typeface="Proxima Nova Cond Medium" panose="02000506030000020004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13807B-49CF-7B75-6CB0-9A6BF6F3CA2F}"/>
              </a:ext>
            </a:extLst>
          </p:cNvPr>
          <p:cNvCxnSpPr>
            <a:cxnSpLocks/>
          </p:cNvCxnSpPr>
          <p:nvPr/>
        </p:nvCxnSpPr>
        <p:spPr>
          <a:xfrm flipH="1">
            <a:off x="615911" y="568716"/>
            <a:ext cx="798110" cy="0"/>
          </a:xfrm>
          <a:prstGeom prst="line">
            <a:avLst/>
          </a:prstGeom>
          <a:ln w="177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63C7CFE-B961-B7BA-2A6D-B45C0FF956D1}"/>
              </a:ext>
            </a:extLst>
          </p:cNvPr>
          <p:cNvGrpSpPr/>
          <p:nvPr/>
        </p:nvGrpSpPr>
        <p:grpSpPr>
          <a:xfrm>
            <a:off x="-1078260" y="6606539"/>
            <a:ext cx="4419662" cy="1684098"/>
            <a:chOff x="1864057" y="3992853"/>
            <a:chExt cx="5654012" cy="229920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AC49DA-2555-9FFB-DC49-F08646788DB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3302F2D-56B3-6001-7042-3226AF57CE0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A0FA146-AE00-FA53-6A71-AB267477659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2DA173-6A2B-98DC-61E9-BD78EE50B8E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8BFD44A-3C54-2833-AD5B-28EFF1142A1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B2E2FED-D821-B687-2DA6-DB394105A4A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6DA5FB-DB8F-E407-57E0-CE84803CF8D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9BDA1C-57EA-1895-D555-13337D4D78A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E94306-1792-7A24-1595-B948FD5889E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ADE6364-FEE2-FF47-393E-69849006377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B27E57-2BE4-DDE3-93AF-307E3A4DA14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C17582C-120C-FE19-1FF8-8B64C2AF253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867D033-41A6-D639-325A-7B527F80E5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E0772A7-1572-0F23-5EB3-8D6313CB58C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A88039F-F831-321C-FECC-61D0D4F97EC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33B3DE7-1BCB-11E0-AB70-BFF1A7D0A69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B1B8BA7-A334-C8ED-64F4-A61032D92CA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C14F25-0E95-0894-6DD8-889C1E52244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E6798EE-D50B-3586-C695-41644C9A7D8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82B4D9D-D279-EC00-2907-AAEAF6E9C84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2FB7A2-CF35-FBBE-8A50-8E4D914C9C8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EA33645-65E0-9697-BB8D-748D017B6E81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C11DCA-77DF-8BB6-98CE-C6B46AF3E76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F714F5A-61A3-58E1-B504-535E8765AF8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118BA33-82DE-2B56-B3E7-F23BEAB77A3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34802B-1ED3-AE9C-3AFF-1AEC1DB0E71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5CB2B54-EE42-107E-8C60-27C6CB1B1AA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413908-103C-AA02-5381-C9ABC27B21F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F1F33BE-28D3-C002-7861-AC14D1866AC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0F1C37B-D3A8-03C9-6569-1E80646848A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8F15214-A91B-D203-01C3-FE0FEB4B8E6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44711FD-1307-D808-AB16-0525C79C87D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9C150CF-5CB4-CF95-9A38-61FE5CA066B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5313BD1-77AE-A959-F4B9-FBE0C8874A0E}"/>
              </a:ext>
            </a:extLst>
          </p:cNvPr>
          <p:cNvGrpSpPr/>
          <p:nvPr/>
        </p:nvGrpSpPr>
        <p:grpSpPr>
          <a:xfrm>
            <a:off x="1490162" y="6960641"/>
            <a:ext cx="4419662" cy="1684098"/>
            <a:chOff x="1864057" y="3992853"/>
            <a:chExt cx="5654012" cy="2299209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F32AC55-92B8-102F-9E0F-087A3211B3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864057" y="399285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093A98B-7BE1-16DF-EB86-58DD6596F0C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1935643" y="406443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C125AEC8-F198-DCFF-D79A-3BF183B57C2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07228" y="41360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19236FA-039A-B542-69EB-3CE7F638300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078813" y="420760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4242DDB-EB2F-6FFD-94FB-5EB11A51D7D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150399" y="427919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767B522-9E69-8F50-2CD5-DA0D290EFC0C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21984" y="435078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A47AC552-1039-1D66-EA97-10BE1CD3368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293569" y="442236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AFFC65D-9A7C-7545-F0BB-6824F643285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365155" y="44939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8A1EF51-AA0A-82BB-7BDD-AD23E7E3C187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436740" y="456553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BFA2FB5-D10D-3CD4-2243-02877C57ACE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08326" y="463712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A0335FE-6D21-9BC4-A5C4-E2F6951C8C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579911" y="47087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8C5544-7E54-E7B0-554D-6B1FD9A42979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651496" y="478029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16B9811-2044-7107-5992-209F11661E6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23082" y="4851877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8ECA802D-43E6-924F-DE83-1BBB05B0D57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794667" y="492346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2035DEF-1CB5-5656-024D-429B0F4B522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866252" y="499504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4DB36FA8-7BFF-FA26-5118-2262EF27350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2937838" y="506663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F5DAA1-29C1-E969-784C-727BAB7904AA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09423" y="513821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A864043-7D6B-519B-684B-D6248AFF935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081009" y="520980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D607523-4AA5-A985-D199-0D63F07C9CAF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152594" y="528138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9B92807-63F6-9141-B300-CB96D1D1EDF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24179" y="535297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22A09319-CE3A-F93A-D9E9-230D44AF1AA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295767" y="54245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77835E7-D4D3-5F6B-7C3A-B25FEDC5B7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365830" y="550462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09B00C9-C9D3-5A7F-E1AA-B2E7D8A55878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437416" y="5576208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1A295B2-71AC-489F-7690-F702DD4A8F7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09001" y="5647793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991E694F-3F25-2367-1AC8-0E98A257FD1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580586" y="5719379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551078D-A616-CEDD-E257-EDCDDB9D53A3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652172" y="5790964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A277BC6-98EA-1FF2-391F-16DD8325058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23757" y="586255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A2228ED-5CA4-D711-C03F-060B702002B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795342" y="5934135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DB17FB6B-1290-4F40-9801-1D05387DA06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866928" y="6005720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87A10A01-78F3-48E8-40DF-D25EBFF7B5D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3938513" y="607730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D194938-43FD-471A-84F1-1C0093DA7250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10099" y="6148891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34E7D027-891A-8C56-3D21-668AFBAEF11B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081684" y="6220476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5DF186E-FADA-FB7C-805E-C2A00006DAF2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4153269" y="6292062"/>
              <a:ext cx="3364800" cy="0"/>
            </a:xfrm>
            <a:prstGeom prst="line">
              <a:avLst/>
            </a:prstGeom>
            <a:ln>
              <a:solidFill>
                <a:srgbClr val="001C48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482E4F52-C7AB-C097-3678-F725EE761357}"/>
              </a:ext>
            </a:extLst>
          </p:cNvPr>
          <p:cNvSpPr txBox="1">
            <a:spLocks/>
          </p:cNvSpPr>
          <p:nvPr/>
        </p:nvSpPr>
        <p:spPr>
          <a:xfrm>
            <a:off x="615911" y="4651638"/>
            <a:ext cx="5344680" cy="6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01C48"/>
                </a:solidFill>
                <a:latin typeface="Proxima Nova Cond Semibold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0" dirty="0">
                <a:latin typeface="Proxima Nova Cond Medium" panose="02000506030000020004" pitchFamily="2" charset="0"/>
              </a:rPr>
              <a:t>Visit cales.arizona.edu/current-students/scholarships-financial-aid for more information.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9683826-282F-4129-3966-7E61E31C7114}"/>
              </a:ext>
            </a:extLst>
          </p:cNvPr>
          <p:cNvSpPr/>
          <p:nvPr/>
        </p:nvSpPr>
        <p:spPr>
          <a:xfrm>
            <a:off x="6428679" y="2892385"/>
            <a:ext cx="5762708" cy="3977277"/>
          </a:xfrm>
          <a:prstGeom prst="rect">
            <a:avLst/>
          </a:prstGeom>
          <a:solidFill>
            <a:srgbClr val="FAF6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CC59625-183A-F39D-DAF0-D281019583BE}"/>
              </a:ext>
            </a:extLst>
          </p:cNvPr>
          <p:cNvSpPr txBox="1">
            <a:spLocks/>
          </p:cNvSpPr>
          <p:nvPr/>
        </p:nvSpPr>
        <p:spPr>
          <a:xfrm>
            <a:off x="7007141" y="3236305"/>
            <a:ext cx="4568947" cy="32772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001C48"/>
                </a:solidFill>
                <a:latin typeface="Proxima Nova Cond Semibold" panose="02000506030000020004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600" dirty="0">
                <a:solidFill>
                  <a:schemeClr val="accent5"/>
                </a:solidFill>
                <a:latin typeface="Proxima Nova Cond Medium" panose="02000506030000020004" pitchFamily="2" charset="0"/>
              </a:rPr>
              <a:t>You are eligible!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academic levels: First-Year through Graduate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CALES majors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CALES certificates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students with a minor in CALES (even if your major is elsewhere)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campuses: Main, Online, Near You Network (Distance)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new students: First-Year, Transfer, Graduate</a:t>
            </a:r>
          </a:p>
          <a:p>
            <a:pPr algn="l">
              <a:spcAft>
                <a:spcPts val="600"/>
              </a:spcAft>
            </a:pPr>
            <a:r>
              <a:rPr lang="en-US" sz="2000" b="1" dirty="0">
                <a:latin typeface="+mn-lt"/>
                <a:sym typeface="Wingdings" panose="05000000000000000000" pitchFamily="2" charset="2"/>
              </a:rPr>
              <a:t></a:t>
            </a:r>
            <a:r>
              <a:rPr lang="en-US" sz="2000" dirty="0">
                <a:latin typeface="+mn-lt"/>
              </a:rPr>
              <a:t> </a:t>
            </a:r>
            <a:r>
              <a:rPr lang="en-US" sz="2000" b="0" dirty="0">
                <a:latin typeface="Proxima Nova Cond Medium" panose="02000506030000020004" pitchFamily="2" charset="0"/>
              </a:rPr>
              <a:t>All GPA levels</a:t>
            </a:r>
            <a:endParaRPr lang="en-US" b="0" dirty="0">
              <a:latin typeface="Proxima Nova Cond Medium" panose="02000506030000020004" pitchFamily="2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3663C8C-A8D7-593F-1177-A07BA6F1B3DD}"/>
              </a:ext>
            </a:extLst>
          </p:cNvPr>
          <p:cNvGrpSpPr/>
          <p:nvPr/>
        </p:nvGrpSpPr>
        <p:grpSpPr>
          <a:xfrm>
            <a:off x="7125901" y="235381"/>
            <a:ext cx="4368265" cy="2388986"/>
            <a:chOff x="7023977" y="391254"/>
            <a:chExt cx="4368265" cy="2388986"/>
          </a:xfrm>
        </p:grpSpPr>
        <p:pic>
          <p:nvPicPr>
            <p:cNvPr id="46" name="Picture 45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9A9FA569-399B-1394-1FE2-706DD60F1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03256" y="391254"/>
              <a:ext cx="2388986" cy="2388986"/>
            </a:xfrm>
            <a:prstGeom prst="rect">
              <a:avLst/>
            </a:prstGeom>
          </p:spPr>
        </p:pic>
        <p:sp>
          <p:nvSpPr>
            <p:cNvPr id="47" name="Subtitle 2">
              <a:extLst>
                <a:ext uri="{FF2B5EF4-FFF2-40B4-BE49-F238E27FC236}">
                  <a16:creationId xmlns:a16="http://schemas.microsoft.com/office/drawing/2014/main" id="{6D1CBB4C-700C-07B7-59BA-154DF4A71256}"/>
                </a:ext>
              </a:extLst>
            </p:cNvPr>
            <p:cNvSpPr txBox="1">
              <a:spLocks/>
            </p:cNvSpPr>
            <p:nvPr/>
          </p:nvSpPr>
          <p:spPr>
            <a:xfrm>
              <a:off x="7023977" y="391254"/>
              <a:ext cx="1979279" cy="2388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1" i="0" kern="1200">
                  <a:solidFill>
                    <a:srgbClr val="001C48"/>
                  </a:solidFill>
                  <a:latin typeface="Proxima Nova Cond Semibold" panose="02000506030000020004" pitchFamily="2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Aft>
                  <a:spcPts val="600"/>
                </a:spcAft>
              </a:pPr>
              <a:r>
                <a:rPr lang="en-US" sz="1600" b="0" dirty="0">
                  <a:latin typeface="Proxima Nova Cond Medium" panose="02000506030000020004" pitchFamily="2" charset="0"/>
                </a:rPr>
                <a:t>Scan the QR code for a custom-created CALES How to Apply Guide.</a:t>
              </a:r>
              <a:endParaRPr lang="en-US" sz="1100" b="0" dirty="0">
                <a:latin typeface="Proxima Nova Cond Medium" panose="0200050603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882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zona Blues">
      <a:dk1>
        <a:srgbClr val="000000"/>
      </a:dk1>
      <a:lt1>
        <a:srgbClr val="FFFFFF"/>
      </a:lt1>
      <a:dk2>
        <a:srgbClr val="1E5188"/>
      </a:dk2>
      <a:lt2>
        <a:srgbClr val="E2E9EB"/>
      </a:lt2>
      <a:accent1>
        <a:srgbClr val="368DBD"/>
      </a:accent1>
      <a:accent2>
        <a:srgbClr val="80D3EB"/>
      </a:accent2>
      <a:accent3>
        <a:srgbClr val="001C48"/>
      </a:accent3>
      <a:accent4>
        <a:srgbClr val="EF4056"/>
      </a:accent4>
      <a:accent5>
        <a:srgbClr val="AB0520"/>
      </a:accent5>
      <a:accent6>
        <a:srgbClr val="007D83"/>
      </a:accent6>
      <a:hlink>
        <a:srgbClr val="8B0015"/>
      </a:hlink>
      <a:folHlink>
        <a:srgbClr val="9DABA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3948</TotalTime>
  <Words>122</Words>
  <Application>Microsoft Office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Wingdings</vt:lpstr>
      <vt:lpstr>Proxima Nova Extrabold</vt:lpstr>
      <vt:lpstr>Proxima Nova ExCn Black</vt:lpstr>
      <vt:lpstr>Calibri</vt:lpstr>
      <vt:lpstr>System Font Regular</vt:lpstr>
      <vt:lpstr>Proxima Nova Cond Medium</vt:lpstr>
      <vt:lpstr>Proxima Nova Medium</vt:lpstr>
      <vt:lpstr>Proxima Nova</vt:lpstr>
      <vt:lpstr>Arial</vt:lpstr>
      <vt:lpstr>Proxima Nova Cond</vt:lpstr>
      <vt:lpstr>Proxima Nova Cond Semibold</vt:lpstr>
      <vt:lpstr>Proxima Nova Cond Black</vt:lpstr>
      <vt:lpstr>Office Theme</vt:lpstr>
      <vt:lpstr>APPLY NOW  FOR CALES SCHOLARSHIPS!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Zozaya, Luis D - (zozaya)</dc:creator>
  <cp:lastModifiedBy>Andersen, Camille - (camilleandersen)</cp:lastModifiedBy>
  <cp:revision>99</cp:revision>
  <dcterms:created xsi:type="dcterms:W3CDTF">2023-07-14T17:49:25Z</dcterms:created>
  <dcterms:modified xsi:type="dcterms:W3CDTF">2025-01-23T16:58:56Z</dcterms:modified>
</cp:coreProperties>
</file>