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772400" cy="10058400"/>
  <p:notesSz cx="7772400" cy="10058400"/>
  <p:embeddedFontLst>
    <p:embeddedFont>
      <p:font typeface="Proxima Nova" panose="02000506030000020004" pitchFamily="50" charset="0"/>
      <p:regular r:id="rId3"/>
      <p:bold r:id="rId4"/>
      <p:italic r:id="rId5"/>
      <p:boldItalic r:id="rId6"/>
    </p:embeddedFont>
    <p:embeddedFont>
      <p:font typeface="ProximaNovaCond-Black" panose="02000506030000020004" charset="0"/>
      <p:bold r:id="rId7"/>
      <p:italic r:id="rId8"/>
      <p:boldItalic r:id="rId9"/>
    </p:embeddedFont>
    <p:embeddedFont>
      <p:font typeface="ProximaNovaExCn-Black" panose="02000506030000020004" charset="0"/>
      <p:bold r:id="rId10"/>
      <p:italic r:id="rId11"/>
      <p:boldItalic r:id="rId12"/>
    </p:embeddedFont>
    <p:embeddedFont>
      <p:font typeface="ProximaNova-Extrabld" panose="02000506030000020004" pitchFamily="50" charset="0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520"/>
    <a:srgbClr val="E2E9EB"/>
    <a:srgbClr val="007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84"/>
    <p:restoredTop sz="94720"/>
  </p:normalViewPr>
  <p:slideViewPr>
    <p:cSldViewPr>
      <p:cViewPr varScale="1">
        <p:scale>
          <a:sx n="69" d="100"/>
          <a:sy n="69" d="100"/>
        </p:scale>
        <p:origin x="2814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781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10000"/>
              </a:lnSpc>
              <a:defRPr>
                <a:latin typeface="Proxima Nova" panose="02000506030000020004" pitchFamily="2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2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1A3AF370-B38F-8125-3C94-6DD0B92EE3E6}"/>
              </a:ext>
            </a:extLst>
          </p:cNvPr>
          <p:cNvSpPr/>
          <p:nvPr userDrawn="1"/>
        </p:nvSpPr>
        <p:spPr>
          <a:xfrm>
            <a:off x="712340" y="1994536"/>
            <a:ext cx="3187065" cy="3173095"/>
          </a:xfrm>
          <a:custGeom>
            <a:avLst/>
            <a:gdLst/>
            <a:ahLst/>
            <a:cxnLst/>
            <a:rect l="l" t="t" r="r" b="b"/>
            <a:pathLst>
              <a:path w="3187065" h="3173095">
                <a:moveTo>
                  <a:pt x="1593278" y="3172967"/>
                </a:moveTo>
                <a:lnTo>
                  <a:pt x="1641989" y="3172240"/>
                </a:lnTo>
                <a:lnTo>
                  <a:pt x="1690336" y="3170072"/>
                </a:lnTo>
                <a:lnTo>
                  <a:pt x="1738299" y="3166484"/>
                </a:lnTo>
                <a:lnTo>
                  <a:pt x="1785857" y="3161497"/>
                </a:lnTo>
                <a:lnTo>
                  <a:pt x="1832988" y="3155131"/>
                </a:lnTo>
                <a:lnTo>
                  <a:pt x="1879672" y="3147407"/>
                </a:lnTo>
                <a:lnTo>
                  <a:pt x="1925889" y="3138346"/>
                </a:lnTo>
                <a:lnTo>
                  <a:pt x="1971617" y="3127969"/>
                </a:lnTo>
                <a:lnTo>
                  <a:pt x="2016835" y="3116296"/>
                </a:lnTo>
                <a:lnTo>
                  <a:pt x="2061523" y="3103349"/>
                </a:lnTo>
                <a:lnTo>
                  <a:pt x="2105660" y="3089147"/>
                </a:lnTo>
                <a:lnTo>
                  <a:pt x="2149225" y="3073712"/>
                </a:lnTo>
                <a:lnTo>
                  <a:pt x="2192197" y="3057065"/>
                </a:lnTo>
                <a:lnTo>
                  <a:pt x="2234556" y="3039226"/>
                </a:lnTo>
                <a:lnTo>
                  <a:pt x="2276280" y="3020215"/>
                </a:lnTo>
                <a:lnTo>
                  <a:pt x="2317349" y="3000054"/>
                </a:lnTo>
                <a:lnTo>
                  <a:pt x="2357741" y="2978764"/>
                </a:lnTo>
                <a:lnTo>
                  <a:pt x="2397437" y="2956365"/>
                </a:lnTo>
                <a:lnTo>
                  <a:pt x="2436415" y="2932877"/>
                </a:lnTo>
                <a:lnTo>
                  <a:pt x="2474654" y="2908323"/>
                </a:lnTo>
                <a:lnTo>
                  <a:pt x="2512134" y="2882721"/>
                </a:lnTo>
                <a:lnTo>
                  <a:pt x="2548833" y="2856094"/>
                </a:lnTo>
                <a:lnTo>
                  <a:pt x="2584731" y="2828461"/>
                </a:lnTo>
                <a:lnTo>
                  <a:pt x="2619808" y="2799845"/>
                </a:lnTo>
                <a:lnTo>
                  <a:pt x="2654041" y="2770264"/>
                </a:lnTo>
                <a:lnTo>
                  <a:pt x="2687411" y="2739741"/>
                </a:lnTo>
                <a:lnTo>
                  <a:pt x="2719897" y="2708295"/>
                </a:lnTo>
                <a:lnTo>
                  <a:pt x="2751477" y="2675948"/>
                </a:lnTo>
                <a:lnTo>
                  <a:pt x="2782131" y="2642720"/>
                </a:lnTo>
                <a:lnTo>
                  <a:pt x="2811838" y="2608633"/>
                </a:lnTo>
                <a:lnTo>
                  <a:pt x="2840577" y="2573706"/>
                </a:lnTo>
                <a:lnTo>
                  <a:pt x="2868328" y="2537961"/>
                </a:lnTo>
                <a:lnTo>
                  <a:pt x="2895069" y="2501418"/>
                </a:lnTo>
                <a:lnTo>
                  <a:pt x="2920780" y="2464098"/>
                </a:lnTo>
                <a:lnTo>
                  <a:pt x="2945440" y="2426022"/>
                </a:lnTo>
                <a:lnTo>
                  <a:pt x="2969028" y="2387210"/>
                </a:lnTo>
                <a:lnTo>
                  <a:pt x="2991523" y="2347684"/>
                </a:lnTo>
                <a:lnTo>
                  <a:pt x="3012904" y="2307463"/>
                </a:lnTo>
                <a:lnTo>
                  <a:pt x="3033151" y="2266570"/>
                </a:lnTo>
                <a:lnTo>
                  <a:pt x="3052243" y="2225024"/>
                </a:lnTo>
                <a:lnTo>
                  <a:pt x="3070158" y="2182846"/>
                </a:lnTo>
                <a:lnTo>
                  <a:pt x="3086877" y="2140057"/>
                </a:lnTo>
                <a:lnTo>
                  <a:pt x="3102378" y="2096678"/>
                </a:lnTo>
                <a:lnTo>
                  <a:pt x="3116640" y="2052729"/>
                </a:lnTo>
                <a:lnTo>
                  <a:pt x="3129643" y="2008232"/>
                </a:lnTo>
                <a:lnTo>
                  <a:pt x="3141366" y="1963207"/>
                </a:lnTo>
                <a:lnTo>
                  <a:pt x="3151787" y="1917674"/>
                </a:lnTo>
                <a:lnTo>
                  <a:pt x="3160887" y="1871655"/>
                </a:lnTo>
                <a:lnTo>
                  <a:pt x="3168643" y="1825170"/>
                </a:lnTo>
                <a:lnTo>
                  <a:pt x="3175037" y="1778240"/>
                </a:lnTo>
                <a:lnTo>
                  <a:pt x="3180045" y="1730885"/>
                </a:lnTo>
                <a:lnTo>
                  <a:pt x="3183649" y="1683127"/>
                </a:lnTo>
                <a:lnTo>
                  <a:pt x="3185826" y="1634986"/>
                </a:lnTo>
                <a:lnTo>
                  <a:pt x="3186557" y="1586483"/>
                </a:lnTo>
                <a:lnTo>
                  <a:pt x="3185826" y="1537981"/>
                </a:lnTo>
                <a:lnTo>
                  <a:pt x="3183649" y="1489840"/>
                </a:lnTo>
                <a:lnTo>
                  <a:pt x="3180045" y="1442082"/>
                </a:lnTo>
                <a:lnTo>
                  <a:pt x="3175037" y="1394727"/>
                </a:lnTo>
                <a:lnTo>
                  <a:pt x="3168643" y="1347797"/>
                </a:lnTo>
                <a:lnTo>
                  <a:pt x="3160887" y="1301312"/>
                </a:lnTo>
                <a:lnTo>
                  <a:pt x="3151787" y="1255293"/>
                </a:lnTo>
                <a:lnTo>
                  <a:pt x="3141366" y="1209760"/>
                </a:lnTo>
                <a:lnTo>
                  <a:pt x="3129643" y="1164735"/>
                </a:lnTo>
                <a:lnTo>
                  <a:pt x="3116640" y="1120238"/>
                </a:lnTo>
                <a:lnTo>
                  <a:pt x="3102378" y="1076289"/>
                </a:lnTo>
                <a:lnTo>
                  <a:pt x="3086877" y="1032910"/>
                </a:lnTo>
                <a:lnTo>
                  <a:pt x="3070158" y="990121"/>
                </a:lnTo>
                <a:lnTo>
                  <a:pt x="3052243" y="947943"/>
                </a:lnTo>
                <a:lnTo>
                  <a:pt x="3033151" y="906397"/>
                </a:lnTo>
                <a:lnTo>
                  <a:pt x="3012904" y="865504"/>
                </a:lnTo>
                <a:lnTo>
                  <a:pt x="2991523" y="825283"/>
                </a:lnTo>
                <a:lnTo>
                  <a:pt x="2969028" y="785757"/>
                </a:lnTo>
                <a:lnTo>
                  <a:pt x="2945440" y="746945"/>
                </a:lnTo>
                <a:lnTo>
                  <a:pt x="2920780" y="708869"/>
                </a:lnTo>
                <a:lnTo>
                  <a:pt x="2895069" y="671549"/>
                </a:lnTo>
                <a:lnTo>
                  <a:pt x="2868328" y="635006"/>
                </a:lnTo>
                <a:lnTo>
                  <a:pt x="2840577" y="599261"/>
                </a:lnTo>
                <a:lnTo>
                  <a:pt x="2811838" y="564334"/>
                </a:lnTo>
                <a:lnTo>
                  <a:pt x="2782131" y="530247"/>
                </a:lnTo>
                <a:lnTo>
                  <a:pt x="2751477" y="497019"/>
                </a:lnTo>
                <a:lnTo>
                  <a:pt x="2719897" y="464672"/>
                </a:lnTo>
                <a:lnTo>
                  <a:pt x="2687411" y="433226"/>
                </a:lnTo>
                <a:lnTo>
                  <a:pt x="2654041" y="402703"/>
                </a:lnTo>
                <a:lnTo>
                  <a:pt x="2619808" y="373122"/>
                </a:lnTo>
                <a:lnTo>
                  <a:pt x="2584731" y="344506"/>
                </a:lnTo>
                <a:lnTo>
                  <a:pt x="2548833" y="316873"/>
                </a:lnTo>
                <a:lnTo>
                  <a:pt x="2512134" y="290246"/>
                </a:lnTo>
                <a:lnTo>
                  <a:pt x="2474654" y="264644"/>
                </a:lnTo>
                <a:lnTo>
                  <a:pt x="2436415" y="240090"/>
                </a:lnTo>
                <a:lnTo>
                  <a:pt x="2397437" y="216602"/>
                </a:lnTo>
                <a:lnTo>
                  <a:pt x="2357741" y="194203"/>
                </a:lnTo>
                <a:lnTo>
                  <a:pt x="2317349" y="172913"/>
                </a:lnTo>
                <a:lnTo>
                  <a:pt x="2276280" y="152752"/>
                </a:lnTo>
                <a:lnTo>
                  <a:pt x="2234556" y="133741"/>
                </a:lnTo>
                <a:lnTo>
                  <a:pt x="2192197" y="115902"/>
                </a:lnTo>
                <a:lnTo>
                  <a:pt x="2149225" y="99255"/>
                </a:lnTo>
                <a:lnTo>
                  <a:pt x="2105660" y="83820"/>
                </a:lnTo>
                <a:lnTo>
                  <a:pt x="2061523" y="69618"/>
                </a:lnTo>
                <a:lnTo>
                  <a:pt x="2016835" y="56671"/>
                </a:lnTo>
                <a:lnTo>
                  <a:pt x="1971617" y="44998"/>
                </a:lnTo>
                <a:lnTo>
                  <a:pt x="1925889" y="34621"/>
                </a:lnTo>
                <a:lnTo>
                  <a:pt x="1879672" y="25560"/>
                </a:lnTo>
                <a:lnTo>
                  <a:pt x="1832988" y="17836"/>
                </a:lnTo>
                <a:lnTo>
                  <a:pt x="1785857" y="11470"/>
                </a:lnTo>
                <a:lnTo>
                  <a:pt x="1738299" y="6483"/>
                </a:lnTo>
                <a:lnTo>
                  <a:pt x="1690336" y="2895"/>
                </a:lnTo>
                <a:lnTo>
                  <a:pt x="1641989" y="727"/>
                </a:lnTo>
                <a:lnTo>
                  <a:pt x="1593278" y="0"/>
                </a:lnTo>
                <a:lnTo>
                  <a:pt x="1544567" y="727"/>
                </a:lnTo>
                <a:lnTo>
                  <a:pt x="1496220" y="2895"/>
                </a:lnTo>
                <a:lnTo>
                  <a:pt x="1448257" y="6483"/>
                </a:lnTo>
                <a:lnTo>
                  <a:pt x="1400699" y="11470"/>
                </a:lnTo>
                <a:lnTo>
                  <a:pt x="1353568" y="17836"/>
                </a:lnTo>
                <a:lnTo>
                  <a:pt x="1306884" y="25560"/>
                </a:lnTo>
                <a:lnTo>
                  <a:pt x="1260667" y="34621"/>
                </a:lnTo>
                <a:lnTo>
                  <a:pt x="1214939" y="44998"/>
                </a:lnTo>
                <a:lnTo>
                  <a:pt x="1169721" y="56671"/>
                </a:lnTo>
                <a:lnTo>
                  <a:pt x="1125033" y="69618"/>
                </a:lnTo>
                <a:lnTo>
                  <a:pt x="1080896" y="83820"/>
                </a:lnTo>
                <a:lnTo>
                  <a:pt x="1037331" y="99255"/>
                </a:lnTo>
                <a:lnTo>
                  <a:pt x="994359" y="115902"/>
                </a:lnTo>
                <a:lnTo>
                  <a:pt x="952000" y="133741"/>
                </a:lnTo>
                <a:lnTo>
                  <a:pt x="910276" y="152752"/>
                </a:lnTo>
                <a:lnTo>
                  <a:pt x="869207" y="172913"/>
                </a:lnTo>
                <a:lnTo>
                  <a:pt x="828815" y="194203"/>
                </a:lnTo>
                <a:lnTo>
                  <a:pt x="789119" y="216602"/>
                </a:lnTo>
                <a:lnTo>
                  <a:pt x="750141" y="240090"/>
                </a:lnTo>
                <a:lnTo>
                  <a:pt x="711902" y="264644"/>
                </a:lnTo>
                <a:lnTo>
                  <a:pt x="674422" y="290246"/>
                </a:lnTo>
                <a:lnTo>
                  <a:pt x="637723" y="316873"/>
                </a:lnTo>
                <a:lnTo>
                  <a:pt x="601825" y="344506"/>
                </a:lnTo>
                <a:lnTo>
                  <a:pt x="566748" y="373122"/>
                </a:lnTo>
                <a:lnTo>
                  <a:pt x="532515" y="402703"/>
                </a:lnTo>
                <a:lnTo>
                  <a:pt x="499145" y="433226"/>
                </a:lnTo>
                <a:lnTo>
                  <a:pt x="466659" y="464672"/>
                </a:lnTo>
                <a:lnTo>
                  <a:pt x="435079" y="497019"/>
                </a:lnTo>
                <a:lnTo>
                  <a:pt x="404425" y="530247"/>
                </a:lnTo>
                <a:lnTo>
                  <a:pt x="374718" y="564334"/>
                </a:lnTo>
                <a:lnTo>
                  <a:pt x="345979" y="599261"/>
                </a:lnTo>
                <a:lnTo>
                  <a:pt x="318228" y="635006"/>
                </a:lnTo>
                <a:lnTo>
                  <a:pt x="291487" y="671549"/>
                </a:lnTo>
                <a:lnTo>
                  <a:pt x="265776" y="708869"/>
                </a:lnTo>
                <a:lnTo>
                  <a:pt x="241116" y="746945"/>
                </a:lnTo>
                <a:lnTo>
                  <a:pt x="217528" y="785757"/>
                </a:lnTo>
                <a:lnTo>
                  <a:pt x="195033" y="825283"/>
                </a:lnTo>
                <a:lnTo>
                  <a:pt x="173652" y="865504"/>
                </a:lnTo>
                <a:lnTo>
                  <a:pt x="153405" y="906397"/>
                </a:lnTo>
                <a:lnTo>
                  <a:pt x="134313" y="947943"/>
                </a:lnTo>
                <a:lnTo>
                  <a:pt x="116398" y="990121"/>
                </a:lnTo>
                <a:lnTo>
                  <a:pt x="99679" y="1032910"/>
                </a:lnTo>
                <a:lnTo>
                  <a:pt x="84178" y="1076289"/>
                </a:lnTo>
                <a:lnTo>
                  <a:pt x="69916" y="1120238"/>
                </a:lnTo>
                <a:lnTo>
                  <a:pt x="56913" y="1164735"/>
                </a:lnTo>
                <a:lnTo>
                  <a:pt x="45190" y="1209760"/>
                </a:lnTo>
                <a:lnTo>
                  <a:pt x="34769" y="1255293"/>
                </a:lnTo>
                <a:lnTo>
                  <a:pt x="25669" y="1301312"/>
                </a:lnTo>
                <a:lnTo>
                  <a:pt x="17913" y="1347797"/>
                </a:lnTo>
                <a:lnTo>
                  <a:pt x="11519" y="1394727"/>
                </a:lnTo>
                <a:lnTo>
                  <a:pt x="6511" y="1442082"/>
                </a:lnTo>
                <a:lnTo>
                  <a:pt x="2907" y="1489840"/>
                </a:lnTo>
                <a:lnTo>
                  <a:pt x="730" y="1537981"/>
                </a:lnTo>
                <a:lnTo>
                  <a:pt x="0" y="1586483"/>
                </a:lnTo>
                <a:lnTo>
                  <a:pt x="730" y="1634986"/>
                </a:lnTo>
                <a:lnTo>
                  <a:pt x="2907" y="1683127"/>
                </a:lnTo>
                <a:lnTo>
                  <a:pt x="6511" y="1730885"/>
                </a:lnTo>
                <a:lnTo>
                  <a:pt x="11519" y="1778240"/>
                </a:lnTo>
                <a:lnTo>
                  <a:pt x="17913" y="1825170"/>
                </a:lnTo>
                <a:lnTo>
                  <a:pt x="25669" y="1871655"/>
                </a:lnTo>
                <a:lnTo>
                  <a:pt x="34769" y="1917674"/>
                </a:lnTo>
                <a:lnTo>
                  <a:pt x="45190" y="1963207"/>
                </a:lnTo>
                <a:lnTo>
                  <a:pt x="56913" y="2008232"/>
                </a:lnTo>
                <a:lnTo>
                  <a:pt x="69916" y="2052729"/>
                </a:lnTo>
                <a:lnTo>
                  <a:pt x="84178" y="2096678"/>
                </a:lnTo>
                <a:lnTo>
                  <a:pt x="99679" y="2140057"/>
                </a:lnTo>
                <a:lnTo>
                  <a:pt x="116398" y="2182846"/>
                </a:lnTo>
                <a:lnTo>
                  <a:pt x="134313" y="2225024"/>
                </a:lnTo>
                <a:lnTo>
                  <a:pt x="153405" y="2266570"/>
                </a:lnTo>
                <a:lnTo>
                  <a:pt x="173652" y="2307463"/>
                </a:lnTo>
                <a:lnTo>
                  <a:pt x="195033" y="2347684"/>
                </a:lnTo>
                <a:lnTo>
                  <a:pt x="217528" y="2387210"/>
                </a:lnTo>
                <a:lnTo>
                  <a:pt x="241116" y="2426022"/>
                </a:lnTo>
                <a:lnTo>
                  <a:pt x="265776" y="2464098"/>
                </a:lnTo>
                <a:lnTo>
                  <a:pt x="291487" y="2501418"/>
                </a:lnTo>
                <a:lnTo>
                  <a:pt x="318228" y="2537961"/>
                </a:lnTo>
                <a:lnTo>
                  <a:pt x="345979" y="2573706"/>
                </a:lnTo>
                <a:lnTo>
                  <a:pt x="374718" y="2608633"/>
                </a:lnTo>
                <a:lnTo>
                  <a:pt x="404425" y="2642720"/>
                </a:lnTo>
                <a:lnTo>
                  <a:pt x="435079" y="2675948"/>
                </a:lnTo>
                <a:lnTo>
                  <a:pt x="466659" y="2708295"/>
                </a:lnTo>
                <a:lnTo>
                  <a:pt x="499145" y="2739741"/>
                </a:lnTo>
                <a:lnTo>
                  <a:pt x="532515" y="2770264"/>
                </a:lnTo>
                <a:lnTo>
                  <a:pt x="566748" y="2799845"/>
                </a:lnTo>
                <a:lnTo>
                  <a:pt x="601825" y="2828461"/>
                </a:lnTo>
                <a:lnTo>
                  <a:pt x="637723" y="2856094"/>
                </a:lnTo>
                <a:lnTo>
                  <a:pt x="674422" y="2882721"/>
                </a:lnTo>
                <a:lnTo>
                  <a:pt x="711902" y="2908323"/>
                </a:lnTo>
                <a:lnTo>
                  <a:pt x="750141" y="2932877"/>
                </a:lnTo>
                <a:lnTo>
                  <a:pt x="789119" y="2956365"/>
                </a:lnTo>
                <a:lnTo>
                  <a:pt x="828815" y="2978764"/>
                </a:lnTo>
                <a:lnTo>
                  <a:pt x="869207" y="3000054"/>
                </a:lnTo>
                <a:lnTo>
                  <a:pt x="910276" y="3020215"/>
                </a:lnTo>
                <a:lnTo>
                  <a:pt x="952000" y="3039226"/>
                </a:lnTo>
                <a:lnTo>
                  <a:pt x="994359" y="3057065"/>
                </a:lnTo>
                <a:lnTo>
                  <a:pt x="1037331" y="3073712"/>
                </a:lnTo>
                <a:lnTo>
                  <a:pt x="1080896" y="3089147"/>
                </a:lnTo>
                <a:lnTo>
                  <a:pt x="1125033" y="3103349"/>
                </a:lnTo>
                <a:lnTo>
                  <a:pt x="1169721" y="3116296"/>
                </a:lnTo>
                <a:lnTo>
                  <a:pt x="1214939" y="3127969"/>
                </a:lnTo>
                <a:lnTo>
                  <a:pt x="1260667" y="3138346"/>
                </a:lnTo>
                <a:lnTo>
                  <a:pt x="1306884" y="3147407"/>
                </a:lnTo>
                <a:lnTo>
                  <a:pt x="1353568" y="3155131"/>
                </a:lnTo>
                <a:lnTo>
                  <a:pt x="1400699" y="3161497"/>
                </a:lnTo>
                <a:lnTo>
                  <a:pt x="1448257" y="3166484"/>
                </a:lnTo>
                <a:lnTo>
                  <a:pt x="1496220" y="3170072"/>
                </a:lnTo>
                <a:lnTo>
                  <a:pt x="1544567" y="3172240"/>
                </a:lnTo>
                <a:lnTo>
                  <a:pt x="1593278" y="3172967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2FFD5A8-EB20-FF7D-65D2-3973CEA22469}"/>
              </a:ext>
            </a:extLst>
          </p:cNvPr>
          <p:cNvSpPr/>
          <p:nvPr userDrawn="1"/>
        </p:nvSpPr>
        <p:spPr>
          <a:xfrm>
            <a:off x="3844800" y="5564632"/>
            <a:ext cx="3187065" cy="3173095"/>
          </a:xfrm>
          <a:custGeom>
            <a:avLst/>
            <a:gdLst/>
            <a:ahLst/>
            <a:cxnLst/>
            <a:rect l="l" t="t" r="r" b="b"/>
            <a:pathLst>
              <a:path w="3187065" h="3173095">
                <a:moveTo>
                  <a:pt x="1593278" y="3172968"/>
                </a:moveTo>
                <a:lnTo>
                  <a:pt x="1641989" y="3172240"/>
                </a:lnTo>
                <a:lnTo>
                  <a:pt x="1690336" y="3170072"/>
                </a:lnTo>
                <a:lnTo>
                  <a:pt x="1738299" y="3166484"/>
                </a:lnTo>
                <a:lnTo>
                  <a:pt x="1785857" y="3161497"/>
                </a:lnTo>
                <a:lnTo>
                  <a:pt x="1832988" y="3155131"/>
                </a:lnTo>
                <a:lnTo>
                  <a:pt x="1879672" y="3147407"/>
                </a:lnTo>
                <a:lnTo>
                  <a:pt x="1925889" y="3138346"/>
                </a:lnTo>
                <a:lnTo>
                  <a:pt x="1971617" y="3127969"/>
                </a:lnTo>
                <a:lnTo>
                  <a:pt x="2016835" y="3116296"/>
                </a:lnTo>
                <a:lnTo>
                  <a:pt x="2061523" y="3103349"/>
                </a:lnTo>
                <a:lnTo>
                  <a:pt x="2105660" y="3089147"/>
                </a:lnTo>
                <a:lnTo>
                  <a:pt x="2149225" y="3073712"/>
                </a:lnTo>
                <a:lnTo>
                  <a:pt x="2192197" y="3057065"/>
                </a:lnTo>
                <a:lnTo>
                  <a:pt x="2234556" y="3039226"/>
                </a:lnTo>
                <a:lnTo>
                  <a:pt x="2276280" y="3020215"/>
                </a:lnTo>
                <a:lnTo>
                  <a:pt x="2317349" y="3000054"/>
                </a:lnTo>
                <a:lnTo>
                  <a:pt x="2357741" y="2978764"/>
                </a:lnTo>
                <a:lnTo>
                  <a:pt x="2397437" y="2956365"/>
                </a:lnTo>
                <a:lnTo>
                  <a:pt x="2436415" y="2932877"/>
                </a:lnTo>
                <a:lnTo>
                  <a:pt x="2474654" y="2908323"/>
                </a:lnTo>
                <a:lnTo>
                  <a:pt x="2512134" y="2882721"/>
                </a:lnTo>
                <a:lnTo>
                  <a:pt x="2548833" y="2856094"/>
                </a:lnTo>
                <a:lnTo>
                  <a:pt x="2584731" y="2828461"/>
                </a:lnTo>
                <a:lnTo>
                  <a:pt x="2619808" y="2799845"/>
                </a:lnTo>
                <a:lnTo>
                  <a:pt x="2654041" y="2770264"/>
                </a:lnTo>
                <a:lnTo>
                  <a:pt x="2687411" y="2739741"/>
                </a:lnTo>
                <a:lnTo>
                  <a:pt x="2719897" y="2708295"/>
                </a:lnTo>
                <a:lnTo>
                  <a:pt x="2751477" y="2675948"/>
                </a:lnTo>
                <a:lnTo>
                  <a:pt x="2782131" y="2642720"/>
                </a:lnTo>
                <a:lnTo>
                  <a:pt x="2811838" y="2608633"/>
                </a:lnTo>
                <a:lnTo>
                  <a:pt x="2840577" y="2573706"/>
                </a:lnTo>
                <a:lnTo>
                  <a:pt x="2868328" y="2537961"/>
                </a:lnTo>
                <a:lnTo>
                  <a:pt x="2895069" y="2501418"/>
                </a:lnTo>
                <a:lnTo>
                  <a:pt x="2920780" y="2464098"/>
                </a:lnTo>
                <a:lnTo>
                  <a:pt x="2945440" y="2426022"/>
                </a:lnTo>
                <a:lnTo>
                  <a:pt x="2969028" y="2387210"/>
                </a:lnTo>
                <a:lnTo>
                  <a:pt x="2991523" y="2347684"/>
                </a:lnTo>
                <a:lnTo>
                  <a:pt x="3012904" y="2307463"/>
                </a:lnTo>
                <a:lnTo>
                  <a:pt x="3033151" y="2266570"/>
                </a:lnTo>
                <a:lnTo>
                  <a:pt x="3052243" y="2225024"/>
                </a:lnTo>
                <a:lnTo>
                  <a:pt x="3070158" y="2182846"/>
                </a:lnTo>
                <a:lnTo>
                  <a:pt x="3086877" y="2140057"/>
                </a:lnTo>
                <a:lnTo>
                  <a:pt x="3102378" y="2096678"/>
                </a:lnTo>
                <a:lnTo>
                  <a:pt x="3116640" y="2052729"/>
                </a:lnTo>
                <a:lnTo>
                  <a:pt x="3129643" y="2008232"/>
                </a:lnTo>
                <a:lnTo>
                  <a:pt x="3141366" y="1963207"/>
                </a:lnTo>
                <a:lnTo>
                  <a:pt x="3151787" y="1917674"/>
                </a:lnTo>
                <a:lnTo>
                  <a:pt x="3160887" y="1871655"/>
                </a:lnTo>
                <a:lnTo>
                  <a:pt x="3168643" y="1825170"/>
                </a:lnTo>
                <a:lnTo>
                  <a:pt x="3175037" y="1778240"/>
                </a:lnTo>
                <a:lnTo>
                  <a:pt x="3180045" y="1730885"/>
                </a:lnTo>
                <a:lnTo>
                  <a:pt x="3183649" y="1683127"/>
                </a:lnTo>
                <a:lnTo>
                  <a:pt x="3185826" y="1634986"/>
                </a:lnTo>
                <a:lnTo>
                  <a:pt x="3186556" y="1586484"/>
                </a:lnTo>
                <a:lnTo>
                  <a:pt x="3185826" y="1537981"/>
                </a:lnTo>
                <a:lnTo>
                  <a:pt x="3183649" y="1489840"/>
                </a:lnTo>
                <a:lnTo>
                  <a:pt x="3180045" y="1442082"/>
                </a:lnTo>
                <a:lnTo>
                  <a:pt x="3175037" y="1394727"/>
                </a:lnTo>
                <a:lnTo>
                  <a:pt x="3168643" y="1347797"/>
                </a:lnTo>
                <a:lnTo>
                  <a:pt x="3160887" y="1301312"/>
                </a:lnTo>
                <a:lnTo>
                  <a:pt x="3151787" y="1255293"/>
                </a:lnTo>
                <a:lnTo>
                  <a:pt x="3141366" y="1209760"/>
                </a:lnTo>
                <a:lnTo>
                  <a:pt x="3129643" y="1164735"/>
                </a:lnTo>
                <a:lnTo>
                  <a:pt x="3116640" y="1120238"/>
                </a:lnTo>
                <a:lnTo>
                  <a:pt x="3102378" y="1076289"/>
                </a:lnTo>
                <a:lnTo>
                  <a:pt x="3086877" y="1032910"/>
                </a:lnTo>
                <a:lnTo>
                  <a:pt x="3070158" y="990121"/>
                </a:lnTo>
                <a:lnTo>
                  <a:pt x="3052243" y="947943"/>
                </a:lnTo>
                <a:lnTo>
                  <a:pt x="3033151" y="906397"/>
                </a:lnTo>
                <a:lnTo>
                  <a:pt x="3012904" y="865504"/>
                </a:lnTo>
                <a:lnTo>
                  <a:pt x="2991523" y="825283"/>
                </a:lnTo>
                <a:lnTo>
                  <a:pt x="2969028" y="785757"/>
                </a:lnTo>
                <a:lnTo>
                  <a:pt x="2945440" y="746945"/>
                </a:lnTo>
                <a:lnTo>
                  <a:pt x="2920780" y="708869"/>
                </a:lnTo>
                <a:lnTo>
                  <a:pt x="2895069" y="671549"/>
                </a:lnTo>
                <a:lnTo>
                  <a:pt x="2868328" y="635006"/>
                </a:lnTo>
                <a:lnTo>
                  <a:pt x="2840577" y="599261"/>
                </a:lnTo>
                <a:lnTo>
                  <a:pt x="2811838" y="564334"/>
                </a:lnTo>
                <a:lnTo>
                  <a:pt x="2782131" y="530247"/>
                </a:lnTo>
                <a:lnTo>
                  <a:pt x="2751477" y="497019"/>
                </a:lnTo>
                <a:lnTo>
                  <a:pt x="2719897" y="464672"/>
                </a:lnTo>
                <a:lnTo>
                  <a:pt x="2687411" y="433226"/>
                </a:lnTo>
                <a:lnTo>
                  <a:pt x="2654041" y="402703"/>
                </a:lnTo>
                <a:lnTo>
                  <a:pt x="2619808" y="373122"/>
                </a:lnTo>
                <a:lnTo>
                  <a:pt x="2584731" y="344506"/>
                </a:lnTo>
                <a:lnTo>
                  <a:pt x="2548833" y="316873"/>
                </a:lnTo>
                <a:lnTo>
                  <a:pt x="2512134" y="290246"/>
                </a:lnTo>
                <a:lnTo>
                  <a:pt x="2474654" y="264644"/>
                </a:lnTo>
                <a:lnTo>
                  <a:pt x="2436415" y="240090"/>
                </a:lnTo>
                <a:lnTo>
                  <a:pt x="2397437" y="216602"/>
                </a:lnTo>
                <a:lnTo>
                  <a:pt x="2357741" y="194203"/>
                </a:lnTo>
                <a:lnTo>
                  <a:pt x="2317349" y="172913"/>
                </a:lnTo>
                <a:lnTo>
                  <a:pt x="2276280" y="152752"/>
                </a:lnTo>
                <a:lnTo>
                  <a:pt x="2234556" y="133741"/>
                </a:lnTo>
                <a:lnTo>
                  <a:pt x="2192197" y="115902"/>
                </a:lnTo>
                <a:lnTo>
                  <a:pt x="2149225" y="99255"/>
                </a:lnTo>
                <a:lnTo>
                  <a:pt x="2105660" y="83820"/>
                </a:lnTo>
                <a:lnTo>
                  <a:pt x="2061523" y="69618"/>
                </a:lnTo>
                <a:lnTo>
                  <a:pt x="2016835" y="56671"/>
                </a:lnTo>
                <a:lnTo>
                  <a:pt x="1971617" y="44998"/>
                </a:lnTo>
                <a:lnTo>
                  <a:pt x="1925889" y="34621"/>
                </a:lnTo>
                <a:lnTo>
                  <a:pt x="1879672" y="25560"/>
                </a:lnTo>
                <a:lnTo>
                  <a:pt x="1832988" y="17836"/>
                </a:lnTo>
                <a:lnTo>
                  <a:pt x="1785857" y="11470"/>
                </a:lnTo>
                <a:lnTo>
                  <a:pt x="1738299" y="6483"/>
                </a:lnTo>
                <a:lnTo>
                  <a:pt x="1690336" y="2895"/>
                </a:lnTo>
                <a:lnTo>
                  <a:pt x="1641989" y="727"/>
                </a:lnTo>
                <a:lnTo>
                  <a:pt x="1593278" y="0"/>
                </a:lnTo>
                <a:lnTo>
                  <a:pt x="1544567" y="727"/>
                </a:lnTo>
                <a:lnTo>
                  <a:pt x="1496220" y="2895"/>
                </a:lnTo>
                <a:lnTo>
                  <a:pt x="1448257" y="6483"/>
                </a:lnTo>
                <a:lnTo>
                  <a:pt x="1400699" y="11470"/>
                </a:lnTo>
                <a:lnTo>
                  <a:pt x="1353568" y="17836"/>
                </a:lnTo>
                <a:lnTo>
                  <a:pt x="1306884" y="25560"/>
                </a:lnTo>
                <a:lnTo>
                  <a:pt x="1260667" y="34621"/>
                </a:lnTo>
                <a:lnTo>
                  <a:pt x="1214939" y="44998"/>
                </a:lnTo>
                <a:lnTo>
                  <a:pt x="1169721" y="56671"/>
                </a:lnTo>
                <a:lnTo>
                  <a:pt x="1125033" y="69618"/>
                </a:lnTo>
                <a:lnTo>
                  <a:pt x="1080896" y="83820"/>
                </a:lnTo>
                <a:lnTo>
                  <a:pt x="1037331" y="99255"/>
                </a:lnTo>
                <a:lnTo>
                  <a:pt x="994359" y="115902"/>
                </a:lnTo>
                <a:lnTo>
                  <a:pt x="952000" y="133741"/>
                </a:lnTo>
                <a:lnTo>
                  <a:pt x="910276" y="152752"/>
                </a:lnTo>
                <a:lnTo>
                  <a:pt x="869207" y="172913"/>
                </a:lnTo>
                <a:lnTo>
                  <a:pt x="828815" y="194203"/>
                </a:lnTo>
                <a:lnTo>
                  <a:pt x="789119" y="216602"/>
                </a:lnTo>
                <a:lnTo>
                  <a:pt x="750141" y="240090"/>
                </a:lnTo>
                <a:lnTo>
                  <a:pt x="711902" y="264644"/>
                </a:lnTo>
                <a:lnTo>
                  <a:pt x="674422" y="290246"/>
                </a:lnTo>
                <a:lnTo>
                  <a:pt x="637723" y="316873"/>
                </a:lnTo>
                <a:lnTo>
                  <a:pt x="601825" y="344506"/>
                </a:lnTo>
                <a:lnTo>
                  <a:pt x="566748" y="373122"/>
                </a:lnTo>
                <a:lnTo>
                  <a:pt x="532515" y="402703"/>
                </a:lnTo>
                <a:lnTo>
                  <a:pt x="499145" y="433226"/>
                </a:lnTo>
                <a:lnTo>
                  <a:pt x="466659" y="464672"/>
                </a:lnTo>
                <a:lnTo>
                  <a:pt x="435079" y="497019"/>
                </a:lnTo>
                <a:lnTo>
                  <a:pt x="404425" y="530247"/>
                </a:lnTo>
                <a:lnTo>
                  <a:pt x="374718" y="564334"/>
                </a:lnTo>
                <a:lnTo>
                  <a:pt x="345979" y="599261"/>
                </a:lnTo>
                <a:lnTo>
                  <a:pt x="318228" y="635006"/>
                </a:lnTo>
                <a:lnTo>
                  <a:pt x="291487" y="671549"/>
                </a:lnTo>
                <a:lnTo>
                  <a:pt x="265776" y="708869"/>
                </a:lnTo>
                <a:lnTo>
                  <a:pt x="241116" y="746945"/>
                </a:lnTo>
                <a:lnTo>
                  <a:pt x="217528" y="785757"/>
                </a:lnTo>
                <a:lnTo>
                  <a:pt x="195033" y="825283"/>
                </a:lnTo>
                <a:lnTo>
                  <a:pt x="173652" y="865504"/>
                </a:lnTo>
                <a:lnTo>
                  <a:pt x="153405" y="906397"/>
                </a:lnTo>
                <a:lnTo>
                  <a:pt x="134313" y="947943"/>
                </a:lnTo>
                <a:lnTo>
                  <a:pt x="116398" y="990121"/>
                </a:lnTo>
                <a:lnTo>
                  <a:pt x="99679" y="1032910"/>
                </a:lnTo>
                <a:lnTo>
                  <a:pt x="84178" y="1076289"/>
                </a:lnTo>
                <a:lnTo>
                  <a:pt x="69916" y="1120238"/>
                </a:lnTo>
                <a:lnTo>
                  <a:pt x="56913" y="1164735"/>
                </a:lnTo>
                <a:lnTo>
                  <a:pt x="45190" y="1209760"/>
                </a:lnTo>
                <a:lnTo>
                  <a:pt x="34769" y="1255293"/>
                </a:lnTo>
                <a:lnTo>
                  <a:pt x="25669" y="1301312"/>
                </a:lnTo>
                <a:lnTo>
                  <a:pt x="17913" y="1347797"/>
                </a:lnTo>
                <a:lnTo>
                  <a:pt x="11519" y="1394727"/>
                </a:lnTo>
                <a:lnTo>
                  <a:pt x="6511" y="1442082"/>
                </a:lnTo>
                <a:lnTo>
                  <a:pt x="2907" y="1489840"/>
                </a:lnTo>
                <a:lnTo>
                  <a:pt x="730" y="1537981"/>
                </a:lnTo>
                <a:lnTo>
                  <a:pt x="0" y="1586484"/>
                </a:lnTo>
                <a:lnTo>
                  <a:pt x="730" y="1634986"/>
                </a:lnTo>
                <a:lnTo>
                  <a:pt x="2907" y="1683127"/>
                </a:lnTo>
                <a:lnTo>
                  <a:pt x="6511" y="1730885"/>
                </a:lnTo>
                <a:lnTo>
                  <a:pt x="11519" y="1778240"/>
                </a:lnTo>
                <a:lnTo>
                  <a:pt x="17913" y="1825170"/>
                </a:lnTo>
                <a:lnTo>
                  <a:pt x="25669" y="1871655"/>
                </a:lnTo>
                <a:lnTo>
                  <a:pt x="34769" y="1917674"/>
                </a:lnTo>
                <a:lnTo>
                  <a:pt x="45190" y="1963207"/>
                </a:lnTo>
                <a:lnTo>
                  <a:pt x="56913" y="2008232"/>
                </a:lnTo>
                <a:lnTo>
                  <a:pt x="69916" y="2052729"/>
                </a:lnTo>
                <a:lnTo>
                  <a:pt x="84178" y="2096678"/>
                </a:lnTo>
                <a:lnTo>
                  <a:pt x="99679" y="2140057"/>
                </a:lnTo>
                <a:lnTo>
                  <a:pt x="116398" y="2182846"/>
                </a:lnTo>
                <a:lnTo>
                  <a:pt x="134313" y="2225024"/>
                </a:lnTo>
                <a:lnTo>
                  <a:pt x="153405" y="2266570"/>
                </a:lnTo>
                <a:lnTo>
                  <a:pt x="173652" y="2307463"/>
                </a:lnTo>
                <a:lnTo>
                  <a:pt x="195033" y="2347684"/>
                </a:lnTo>
                <a:lnTo>
                  <a:pt x="217528" y="2387210"/>
                </a:lnTo>
                <a:lnTo>
                  <a:pt x="241116" y="2426022"/>
                </a:lnTo>
                <a:lnTo>
                  <a:pt x="265776" y="2464098"/>
                </a:lnTo>
                <a:lnTo>
                  <a:pt x="291487" y="2501418"/>
                </a:lnTo>
                <a:lnTo>
                  <a:pt x="318228" y="2537961"/>
                </a:lnTo>
                <a:lnTo>
                  <a:pt x="345979" y="2573706"/>
                </a:lnTo>
                <a:lnTo>
                  <a:pt x="374718" y="2608633"/>
                </a:lnTo>
                <a:lnTo>
                  <a:pt x="404425" y="2642720"/>
                </a:lnTo>
                <a:lnTo>
                  <a:pt x="435079" y="2675948"/>
                </a:lnTo>
                <a:lnTo>
                  <a:pt x="466659" y="2708295"/>
                </a:lnTo>
                <a:lnTo>
                  <a:pt x="499145" y="2739741"/>
                </a:lnTo>
                <a:lnTo>
                  <a:pt x="532515" y="2770264"/>
                </a:lnTo>
                <a:lnTo>
                  <a:pt x="566748" y="2799845"/>
                </a:lnTo>
                <a:lnTo>
                  <a:pt x="601825" y="2828461"/>
                </a:lnTo>
                <a:lnTo>
                  <a:pt x="637723" y="2856094"/>
                </a:lnTo>
                <a:lnTo>
                  <a:pt x="674422" y="2882721"/>
                </a:lnTo>
                <a:lnTo>
                  <a:pt x="711902" y="2908323"/>
                </a:lnTo>
                <a:lnTo>
                  <a:pt x="750141" y="2932877"/>
                </a:lnTo>
                <a:lnTo>
                  <a:pt x="789119" y="2956365"/>
                </a:lnTo>
                <a:lnTo>
                  <a:pt x="828815" y="2978764"/>
                </a:lnTo>
                <a:lnTo>
                  <a:pt x="869207" y="3000054"/>
                </a:lnTo>
                <a:lnTo>
                  <a:pt x="910276" y="3020215"/>
                </a:lnTo>
                <a:lnTo>
                  <a:pt x="952000" y="3039226"/>
                </a:lnTo>
                <a:lnTo>
                  <a:pt x="994359" y="3057065"/>
                </a:lnTo>
                <a:lnTo>
                  <a:pt x="1037331" y="3073712"/>
                </a:lnTo>
                <a:lnTo>
                  <a:pt x="1080896" y="3089147"/>
                </a:lnTo>
                <a:lnTo>
                  <a:pt x="1125033" y="3103349"/>
                </a:lnTo>
                <a:lnTo>
                  <a:pt x="1169721" y="3116296"/>
                </a:lnTo>
                <a:lnTo>
                  <a:pt x="1214939" y="3127969"/>
                </a:lnTo>
                <a:lnTo>
                  <a:pt x="1260667" y="3138346"/>
                </a:lnTo>
                <a:lnTo>
                  <a:pt x="1306884" y="3147407"/>
                </a:lnTo>
                <a:lnTo>
                  <a:pt x="1353568" y="3155131"/>
                </a:lnTo>
                <a:lnTo>
                  <a:pt x="1400699" y="3161497"/>
                </a:lnTo>
                <a:lnTo>
                  <a:pt x="1448257" y="3166484"/>
                </a:lnTo>
                <a:lnTo>
                  <a:pt x="1496220" y="3170072"/>
                </a:lnTo>
                <a:lnTo>
                  <a:pt x="1544567" y="3172240"/>
                </a:lnTo>
                <a:lnTo>
                  <a:pt x="1593278" y="317296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155A65C-79D1-DF52-6C8D-582734C0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828800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38FECA1-D801-0F99-9CE4-7C0CD456BF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00" y="5486400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Vertical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B9939F-7CE9-66E5-725C-FCB880B45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554480"/>
            <a:ext cx="4206240" cy="5761037"/>
          </a:xfrm>
          <a:custGeom>
            <a:avLst/>
            <a:gdLst>
              <a:gd name="connsiteX0" fmla="*/ 182884 w 4206240"/>
              <a:gd name="connsiteY0" fmla="*/ 0 h 5761037"/>
              <a:gd name="connsiteX1" fmla="*/ 914396 w 4206240"/>
              <a:gd name="connsiteY1" fmla="*/ 0 h 5761037"/>
              <a:gd name="connsiteX2" fmla="*/ 914396 w 4206240"/>
              <a:gd name="connsiteY2" fmla="*/ 0 h 5761037"/>
              <a:gd name="connsiteX3" fmla="*/ 3291844 w 4206240"/>
              <a:gd name="connsiteY3" fmla="*/ 0 h 5761037"/>
              <a:gd name="connsiteX4" fmla="*/ 3429000 w 4206240"/>
              <a:gd name="connsiteY4" fmla="*/ 0 h 5761037"/>
              <a:gd name="connsiteX5" fmla="*/ 4023356 w 4206240"/>
              <a:gd name="connsiteY5" fmla="*/ 0 h 5761037"/>
              <a:gd name="connsiteX6" fmla="*/ 4206240 w 4206240"/>
              <a:gd name="connsiteY6" fmla="*/ 182884 h 5761037"/>
              <a:gd name="connsiteX7" fmla="*/ 4206240 w 4206240"/>
              <a:gd name="connsiteY7" fmla="*/ 5577836 h 5761037"/>
              <a:gd name="connsiteX8" fmla="*/ 4023356 w 4206240"/>
              <a:gd name="connsiteY8" fmla="*/ 5760720 h 5761037"/>
              <a:gd name="connsiteX9" fmla="*/ 3429000 w 4206240"/>
              <a:gd name="connsiteY9" fmla="*/ 5760720 h 5761037"/>
              <a:gd name="connsiteX10" fmla="*/ 3429000 w 4206240"/>
              <a:gd name="connsiteY10" fmla="*/ 5761037 h 5761037"/>
              <a:gd name="connsiteX11" fmla="*/ 457200 w 4206240"/>
              <a:gd name="connsiteY11" fmla="*/ 5761037 h 5761037"/>
              <a:gd name="connsiteX12" fmla="*/ 457200 w 4206240"/>
              <a:gd name="connsiteY12" fmla="*/ 5760720 h 5761037"/>
              <a:gd name="connsiteX13" fmla="*/ 182884 w 4206240"/>
              <a:gd name="connsiteY13" fmla="*/ 5760720 h 5761037"/>
              <a:gd name="connsiteX14" fmla="*/ 0 w 4206240"/>
              <a:gd name="connsiteY14" fmla="*/ 5577836 h 5761037"/>
              <a:gd name="connsiteX15" fmla="*/ 0 w 4206240"/>
              <a:gd name="connsiteY15" fmla="*/ 182884 h 5761037"/>
              <a:gd name="connsiteX16" fmla="*/ 182884 w 4206240"/>
              <a:gd name="connsiteY16" fmla="*/ 0 h 576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6240" h="5761037">
                <a:moveTo>
                  <a:pt x="182884" y="0"/>
                </a:moveTo>
                <a:lnTo>
                  <a:pt x="914396" y="0"/>
                </a:lnTo>
                <a:lnTo>
                  <a:pt x="914396" y="0"/>
                </a:lnTo>
                <a:lnTo>
                  <a:pt x="3291844" y="0"/>
                </a:lnTo>
                <a:lnTo>
                  <a:pt x="3429000" y="0"/>
                </a:lnTo>
                <a:lnTo>
                  <a:pt x="4023356" y="0"/>
                </a:lnTo>
                <a:cubicBezTo>
                  <a:pt x="4124360" y="0"/>
                  <a:pt x="4206240" y="81880"/>
                  <a:pt x="4206240" y="182884"/>
                </a:cubicBezTo>
                <a:lnTo>
                  <a:pt x="4206240" y="5577836"/>
                </a:lnTo>
                <a:cubicBezTo>
                  <a:pt x="4206240" y="5678840"/>
                  <a:pt x="4124360" y="5760720"/>
                  <a:pt x="4023356" y="5760720"/>
                </a:cubicBezTo>
                <a:lnTo>
                  <a:pt x="3429000" y="5760720"/>
                </a:lnTo>
                <a:lnTo>
                  <a:pt x="3429000" y="5761037"/>
                </a:lnTo>
                <a:lnTo>
                  <a:pt x="457200" y="5761037"/>
                </a:lnTo>
                <a:lnTo>
                  <a:pt x="457200" y="5760720"/>
                </a:lnTo>
                <a:lnTo>
                  <a:pt x="182884" y="5760720"/>
                </a:lnTo>
                <a:cubicBezTo>
                  <a:pt x="81880" y="5760720"/>
                  <a:pt x="0" y="5678840"/>
                  <a:pt x="0" y="5577836"/>
                </a:cubicBezTo>
                <a:lnTo>
                  <a:pt x="0" y="182884"/>
                </a:lnTo>
                <a:cubicBezTo>
                  <a:pt x="0" y="81880"/>
                  <a:pt x="81880" y="0"/>
                  <a:pt x="18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orizontal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B9939F-7CE9-66E5-725C-FCB880B45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600200"/>
            <a:ext cx="6858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ed Vertical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1140"/>
            <a:ext cx="6939280" cy="101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rgbClr val="001B47"/>
                </a:solidFill>
                <a:latin typeface="ProximaNovaExCn-Black"/>
                <a:cs typeface="ProximaNovaExCn-Black"/>
              </a:defRPr>
            </a:lvl1pPr>
          </a:lstStyle>
          <a:p>
            <a:endParaRPr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B9939F-7CE9-66E5-725C-FCB880B452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4480" y="1920240"/>
            <a:ext cx="4663440" cy="6583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>
        <a:defRPr sz="60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340" y="2237105"/>
            <a:ext cx="3187065" cy="3173095"/>
          </a:xfrm>
          <a:custGeom>
            <a:avLst/>
            <a:gdLst/>
            <a:ahLst/>
            <a:cxnLst/>
            <a:rect l="l" t="t" r="r" b="b"/>
            <a:pathLst>
              <a:path w="3187065" h="3173095">
                <a:moveTo>
                  <a:pt x="1593278" y="3172967"/>
                </a:moveTo>
                <a:lnTo>
                  <a:pt x="1641989" y="3172240"/>
                </a:lnTo>
                <a:lnTo>
                  <a:pt x="1690336" y="3170072"/>
                </a:lnTo>
                <a:lnTo>
                  <a:pt x="1738299" y="3166484"/>
                </a:lnTo>
                <a:lnTo>
                  <a:pt x="1785857" y="3161497"/>
                </a:lnTo>
                <a:lnTo>
                  <a:pt x="1832988" y="3155131"/>
                </a:lnTo>
                <a:lnTo>
                  <a:pt x="1879672" y="3147407"/>
                </a:lnTo>
                <a:lnTo>
                  <a:pt x="1925889" y="3138346"/>
                </a:lnTo>
                <a:lnTo>
                  <a:pt x="1971617" y="3127969"/>
                </a:lnTo>
                <a:lnTo>
                  <a:pt x="2016835" y="3116296"/>
                </a:lnTo>
                <a:lnTo>
                  <a:pt x="2061523" y="3103349"/>
                </a:lnTo>
                <a:lnTo>
                  <a:pt x="2105660" y="3089147"/>
                </a:lnTo>
                <a:lnTo>
                  <a:pt x="2149225" y="3073712"/>
                </a:lnTo>
                <a:lnTo>
                  <a:pt x="2192197" y="3057065"/>
                </a:lnTo>
                <a:lnTo>
                  <a:pt x="2234556" y="3039226"/>
                </a:lnTo>
                <a:lnTo>
                  <a:pt x="2276280" y="3020215"/>
                </a:lnTo>
                <a:lnTo>
                  <a:pt x="2317349" y="3000054"/>
                </a:lnTo>
                <a:lnTo>
                  <a:pt x="2357741" y="2978764"/>
                </a:lnTo>
                <a:lnTo>
                  <a:pt x="2397437" y="2956365"/>
                </a:lnTo>
                <a:lnTo>
                  <a:pt x="2436415" y="2932877"/>
                </a:lnTo>
                <a:lnTo>
                  <a:pt x="2474654" y="2908323"/>
                </a:lnTo>
                <a:lnTo>
                  <a:pt x="2512134" y="2882721"/>
                </a:lnTo>
                <a:lnTo>
                  <a:pt x="2548833" y="2856094"/>
                </a:lnTo>
                <a:lnTo>
                  <a:pt x="2584731" y="2828461"/>
                </a:lnTo>
                <a:lnTo>
                  <a:pt x="2619808" y="2799845"/>
                </a:lnTo>
                <a:lnTo>
                  <a:pt x="2654041" y="2770264"/>
                </a:lnTo>
                <a:lnTo>
                  <a:pt x="2687411" y="2739741"/>
                </a:lnTo>
                <a:lnTo>
                  <a:pt x="2719897" y="2708295"/>
                </a:lnTo>
                <a:lnTo>
                  <a:pt x="2751477" y="2675948"/>
                </a:lnTo>
                <a:lnTo>
                  <a:pt x="2782131" y="2642720"/>
                </a:lnTo>
                <a:lnTo>
                  <a:pt x="2811838" y="2608633"/>
                </a:lnTo>
                <a:lnTo>
                  <a:pt x="2840577" y="2573706"/>
                </a:lnTo>
                <a:lnTo>
                  <a:pt x="2868328" y="2537961"/>
                </a:lnTo>
                <a:lnTo>
                  <a:pt x="2895069" y="2501418"/>
                </a:lnTo>
                <a:lnTo>
                  <a:pt x="2920780" y="2464098"/>
                </a:lnTo>
                <a:lnTo>
                  <a:pt x="2945440" y="2426022"/>
                </a:lnTo>
                <a:lnTo>
                  <a:pt x="2969028" y="2387210"/>
                </a:lnTo>
                <a:lnTo>
                  <a:pt x="2991523" y="2347684"/>
                </a:lnTo>
                <a:lnTo>
                  <a:pt x="3012904" y="2307463"/>
                </a:lnTo>
                <a:lnTo>
                  <a:pt x="3033151" y="2266570"/>
                </a:lnTo>
                <a:lnTo>
                  <a:pt x="3052243" y="2225024"/>
                </a:lnTo>
                <a:lnTo>
                  <a:pt x="3070158" y="2182846"/>
                </a:lnTo>
                <a:lnTo>
                  <a:pt x="3086877" y="2140057"/>
                </a:lnTo>
                <a:lnTo>
                  <a:pt x="3102378" y="2096678"/>
                </a:lnTo>
                <a:lnTo>
                  <a:pt x="3116640" y="2052729"/>
                </a:lnTo>
                <a:lnTo>
                  <a:pt x="3129643" y="2008232"/>
                </a:lnTo>
                <a:lnTo>
                  <a:pt x="3141366" y="1963207"/>
                </a:lnTo>
                <a:lnTo>
                  <a:pt x="3151787" y="1917674"/>
                </a:lnTo>
                <a:lnTo>
                  <a:pt x="3160887" y="1871655"/>
                </a:lnTo>
                <a:lnTo>
                  <a:pt x="3168643" y="1825170"/>
                </a:lnTo>
                <a:lnTo>
                  <a:pt x="3175037" y="1778240"/>
                </a:lnTo>
                <a:lnTo>
                  <a:pt x="3180045" y="1730885"/>
                </a:lnTo>
                <a:lnTo>
                  <a:pt x="3183649" y="1683127"/>
                </a:lnTo>
                <a:lnTo>
                  <a:pt x="3185826" y="1634986"/>
                </a:lnTo>
                <a:lnTo>
                  <a:pt x="3186557" y="1586483"/>
                </a:lnTo>
                <a:lnTo>
                  <a:pt x="3185826" y="1537981"/>
                </a:lnTo>
                <a:lnTo>
                  <a:pt x="3183649" y="1489840"/>
                </a:lnTo>
                <a:lnTo>
                  <a:pt x="3180045" y="1442082"/>
                </a:lnTo>
                <a:lnTo>
                  <a:pt x="3175037" y="1394727"/>
                </a:lnTo>
                <a:lnTo>
                  <a:pt x="3168643" y="1347797"/>
                </a:lnTo>
                <a:lnTo>
                  <a:pt x="3160887" y="1301312"/>
                </a:lnTo>
                <a:lnTo>
                  <a:pt x="3151787" y="1255293"/>
                </a:lnTo>
                <a:lnTo>
                  <a:pt x="3141366" y="1209760"/>
                </a:lnTo>
                <a:lnTo>
                  <a:pt x="3129643" y="1164735"/>
                </a:lnTo>
                <a:lnTo>
                  <a:pt x="3116640" y="1120238"/>
                </a:lnTo>
                <a:lnTo>
                  <a:pt x="3102378" y="1076289"/>
                </a:lnTo>
                <a:lnTo>
                  <a:pt x="3086877" y="1032910"/>
                </a:lnTo>
                <a:lnTo>
                  <a:pt x="3070158" y="990121"/>
                </a:lnTo>
                <a:lnTo>
                  <a:pt x="3052243" y="947943"/>
                </a:lnTo>
                <a:lnTo>
                  <a:pt x="3033151" y="906397"/>
                </a:lnTo>
                <a:lnTo>
                  <a:pt x="3012904" y="865504"/>
                </a:lnTo>
                <a:lnTo>
                  <a:pt x="2991523" y="825283"/>
                </a:lnTo>
                <a:lnTo>
                  <a:pt x="2969028" y="785757"/>
                </a:lnTo>
                <a:lnTo>
                  <a:pt x="2945440" y="746945"/>
                </a:lnTo>
                <a:lnTo>
                  <a:pt x="2920780" y="708869"/>
                </a:lnTo>
                <a:lnTo>
                  <a:pt x="2895069" y="671549"/>
                </a:lnTo>
                <a:lnTo>
                  <a:pt x="2868328" y="635006"/>
                </a:lnTo>
                <a:lnTo>
                  <a:pt x="2840577" y="599261"/>
                </a:lnTo>
                <a:lnTo>
                  <a:pt x="2811838" y="564334"/>
                </a:lnTo>
                <a:lnTo>
                  <a:pt x="2782131" y="530247"/>
                </a:lnTo>
                <a:lnTo>
                  <a:pt x="2751477" y="497019"/>
                </a:lnTo>
                <a:lnTo>
                  <a:pt x="2719897" y="464672"/>
                </a:lnTo>
                <a:lnTo>
                  <a:pt x="2687411" y="433226"/>
                </a:lnTo>
                <a:lnTo>
                  <a:pt x="2654041" y="402703"/>
                </a:lnTo>
                <a:lnTo>
                  <a:pt x="2619808" y="373122"/>
                </a:lnTo>
                <a:lnTo>
                  <a:pt x="2584731" y="344506"/>
                </a:lnTo>
                <a:lnTo>
                  <a:pt x="2548833" y="316873"/>
                </a:lnTo>
                <a:lnTo>
                  <a:pt x="2512134" y="290246"/>
                </a:lnTo>
                <a:lnTo>
                  <a:pt x="2474654" y="264644"/>
                </a:lnTo>
                <a:lnTo>
                  <a:pt x="2436415" y="240090"/>
                </a:lnTo>
                <a:lnTo>
                  <a:pt x="2397437" y="216602"/>
                </a:lnTo>
                <a:lnTo>
                  <a:pt x="2357741" y="194203"/>
                </a:lnTo>
                <a:lnTo>
                  <a:pt x="2317349" y="172913"/>
                </a:lnTo>
                <a:lnTo>
                  <a:pt x="2276280" y="152752"/>
                </a:lnTo>
                <a:lnTo>
                  <a:pt x="2234556" y="133741"/>
                </a:lnTo>
                <a:lnTo>
                  <a:pt x="2192197" y="115902"/>
                </a:lnTo>
                <a:lnTo>
                  <a:pt x="2149225" y="99255"/>
                </a:lnTo>
                <a:lnTo>
                  <a:pt x="2105660" y="83820"/>
                </a:lnTo>
                <a:lnTo>
                  <a:pt x="2061523" y="69618"/>
                </a:lnTo>
                <a:lnTo>
                  <a:pt x="2016835" y="56671"/>
                </a:lnTo>
                <a:lnTo>
                  <a:pt x="1971617" y="44998"/>
                </a:lnTo>
                <a:lnTo>
                  <a:pt x="1925889" y="34621"/>
                </a:lnTo>
                <a:lnTo>
                  <a:pt x="1879672" y="25560"/>
                </a:lnTo>
                <a:lnTo>
                  <a:pt x="1832988" y="17836"/>
                </a:lnTo>
                <a:lnTo>
                  <a:pt x="1785857" y="11470"/>
                </a:lnTo>
                <a:lnTo>
                  <a:pt x="1738299" y="6483"/>
                </a:lnTo>
                <a:lnTo>
                  <a:pt x="1690336" y="2895"/>
                </a:lnTo>
                <a:lnTo>
                  <a:pt x="1641989" y="727"/>
                </a:lnTo>
                <a:lnTo>
                  <a:pt x="1593278" y="0"/>
                </a:lnTo>
                <a:lnTo>
                  <a:pt x="1544567" y="727"/>
                </a:lnTo>
                <a:lnTo>
                  <a:pt x="1496220" y="2895"/>
                </a:lnTo>
                <a:lnTo>
                  <a:pt x="1448257" y="6483"/>
                </a:lnTo>
                <a:lnTo>
                  <a:pt x="1400699" y="11470"/>
                </a:lnTo>
                <a:lnTo>
                  <a:pt x="1353568" y="17836"/>
                </a:lnTo>
                <a:lnTo>
                  <a:pt x="1306884" y="25560"/>
                </a:lnTo>
                <a:lnTo>
                  <a:pt x="1260667" y="34621"/>
                </a:lnTo>
                <a:lnTo>
                  <a:pt x="1214939" y="44998"/>
                </a:lnTo>
                <a:lnTo>
                  <a:pt x="1169721" y="56671"/>
                </a:lnTo>
                <a:lnTo>
                  <a:pt x="1125033" y="69618"/>
                </a:lnTo>
                <a:lnTo>
                  <a:pt x="1080896" y="83820"/>
                </a:lnTo>
                <a:lnTo>
                  <a:pt x="1037331" y="99255"/>
                </a:lnTo>
                <a:lnTo>
                  <a:pt x="994359" y="115902"/>
                </a:lnTo>
                <a:lnTo>
                  <a:pt x="952000" y="133741"/>
                </a:lnTo>
                <a:lnTo>
                  <a:pt x="910276" y="152752"/>
                </a:lnTo>
                <a:lnTo>
                  <a:pt x="869207" y="172913"/>
                </a:lnTo>
                <a:lnTo>
                  <a:pt x="828815" y="194203"/>
                </a:lnTo>
                <a:lnTo>
                  <a:pt x="789119" y="216602"/>
                </a:lnTo>
                <a:lnTo>
                  <a:pt x="750141" y="240090"/>
                </a:lnTo>
                <a:lnTo>
                  <a:pt x="711902" y="264644"/>
                </a:lnTo>
                <a:lnTo>
                  <a:pt x="674422" y="290246"/>
                </a:lnTo>
                <a:lnTo>
                  <a:pt x="637723" y="316873"/>
                </a:lnTo>
                <a:lnTo>
                  <a:pt x="601825" y="344506"/>
                </a:lnTo>
                <a:lnTo>
                  <a:pt x="566748" y="373122"/>
                </a:lnTo>
                <a:lnTo>
                  <a:pt x="532515" y="402703"/>
                </a:lnTo>
                <a:lnTo>
                  <a:pt x="499145" y="433226"/>
                </a:lnTo>
                <a:lnTo>
                  <a:pt x="466659" y="464672"/>
                </a:lnTo>
                <a:lnTo>
                  <a:pt x="435079" y="497019"/>
                </a:lnTo>
                <a:lnTo>
                  <a:pt x="404425" y="530247"/>
                </a:lnTo>
                <a:lnTo>
                  <a:pt x="374718" y="564334"/>
                </a:lnTo>
                <a:lnTo>
                  <a:pt x="345979" y="599261"/>
                </a:lnTo>
                <a:lnTo>
                  <a:pt x="318228" y="635006"/>
                </a:lnTo>
                <a:lnTo>
                  <a:pt x="291487" y="671549"/>
                </a:lnTo>
                <a:lnTo>
                  <a:pt x="265776" y="708869"/>
                </a:lnTo>
                <a:lnTo>
                  <a:pt x="241116" y="746945"/>
                </a:lnTo>
                <a:lnTo>
                  <a:pt x="217528" y="785757"/>
                </a:lnTo>
                <a:lnTo>
                  <a:pt x="195033" y="825283"/>
                </a:lnTo>
                <a:lnTo>
                  <a:pt x="173652" y="865504"/>
                </a:lnTo>
                <a:lnTo>
                  <a:pt x="153405" y="906397"/>
                </a:lnTo>
                <a:lnTo>
                  <a:pt x="134313" y="947943"/>
                </a:lnTo>
                <a:lnTo>
                  <a:pt x="116398" y="990121"/>
                </a:lnTo>
                <a:lnTo>
                  <a:pt x="99679" y="1032910"/>
                </a:lnTo>
                <a:lnTo>
                  <a:pt x="84178" y="1076289"/>
                </a:lnTo>
                <a:lnTo>
                  <a:pt x="69916" y="1120238"/>
                </a:lnTo>
                <a:lnTo>
                  <a:pt x="56913" y="1164735"/>
                </a:lnTo>
                <a:lnTo>
                  <a:pt x="45190" y="1209760"/>
                </a:lnTo>
                <a:lnTo>
                  <a:pt x="34769" y="1255293"/>
                </a:lnTo>
                <a:lnTo>
                  <a:pt x="25669" y="1301312"/>
                </a:lnTo>
                <a:lnTo>
                  <a:pt x="17913" y="1347797"/>
                </a:lnTo>
                <a:lnTo>
                  <a:pt x="11519" y="1394727"/>
                </a:lnTo>
                <a:lnTo>
                  <a:pt x="6511" y="1442082"/>
                </a:lnTo>
                <a:lnTo>
                  <a:pt x="2907" y="1489840"/>
                </a:lnTo>
                <a:lnTo>
                  <a:pt x="730" y="1537981"/>
                </a:lnTo>
                <a:lnTo>
                  <a:pt x="0" y="1586483"/>
                </a:lnTo>
                <a:lnTo>
                  <a:pt x="730" y="1634986"/>
                </a:lnTo>
                <a:lnTo>
                  <a:pt x="2907" y="1683127"/>
                </a:lnTo>
                <a:lnTo>
                  <a:pt x="6511" y="1730885"/>
                </a:lnTo>
                <a:lnTo>
                  <a:pt x="11519" y="1778240"/>
                </a:lnTo>
                <a:lnTo>
                  <a:pt x="17913" y="1825170"/>
                </a:lnTo>
                <a:lnTo>
                  <a:pt x="25669" y="1871655"/>
                </a:lnTo>
                <a:lnTo>
                  <a:pt x="34769" y="1917674"/>
                </a:lnTo>
                <a:lnTo>
                  <a:pt x="45190" y="1963207"/>
                </a:lnTo>
                <a:lnTo>
                  <a:pt x="56913" y="2008232"/>
                </a:lnTo>
                <a:lnTo>
                  <a:pt x="69916" y="2052729"/>
                </a:lnTo>
                <a:lnTo>
                  <a:pt x="84178" y="2096678"/>
                </a:lnTo>
                <a:lnTo>
                  <a:pt x="99679" y="2140057"/>
                </a:lnTo>
                <a:lnTo>
                  <a:pt x="116398" y="2182846"/>
                </a:lnTo>
                <a:lnTo>
                  <a:pt x="134313" y="2225024"/>
                </a:lnTo>
                <a:lnTo>
                  <a:pt x="153405" y="2266570"/>
                </a:lnTo>
                <a:lnTo>
                  <a:pt x="173652" y="2307463"/>
                </a:lnTo>
                <a:lnTo>
                  <a:pt x="195033" y="2347684"/>
                </a:lnTo>
                <a:lnTo>
                  <a:pt x="217528" y="2387210"/>
                </a:lnTo>
                <a:lnTo>
                  <a:pt x="241116" y="2426022"/>
                </a:lnTo>
                <a:lnTo>
                  <a:pt x="265776" y="2464098"/>
                </a:lnTo>
                <a:lnTo>
                  <a:pt x="291487" y="2501418"/>
                </a:lnTo>
                <a:lnTo>
                  <a:pt x="318228" y="2537961"/>
                </a:lnTo>
                <a:lnTo>
                  <a:pt x="345979" y="2573706"/>
                </a:lnTo>
                <a:lnTo>
                  <a:pt x="374718" y="2608633"/>
                </a:lnTo>
                <a:lnTo>
                  <a:pt x="404425" y="2642720"/>
                </a:lnTo>
                <a:lnTo>
                  <a:pt x="435079" y="2675948"/>
                </a:lnTo>
                <a:lnTo>
                  <a:pt x="466659" y="2708295"/>
                </a:lnTo>
                <a:lnTo>
                  <a:pt x="499145" y="2739741"/>
                </a:lnTo>
                <a:lnTo>
                  <a:pt x="532515" y="2770264"/>
                </a:lnTo>
                <a:lnTo>
                  <a:pt x="566748" y="2799845"/>
                </a:lnTo>
                <a:lnTo>
                  <a:pt x="601825" y="2828461"/>
                </a:lnTo>
                <a:lnTo>
                  <a:pt x="637723" y="2856094"/>
                </a:lnTo>
                <a:lnTo>
                  <a:pt x="674422" y="2882721"/>
                </a:lnTo>
                <a:lnTo>
                  <a:pt x="711902" y="2908323"/>
                </a:lnTo>
                <a:lnTo>
                  <a:pt x="750141" y="2932877"/>
                </a:lnTo>
                <a:lnTo>
                  <a:pt x="789119" y="2956365"/>
                </a:lnTo>
                <a:lnTo>
                  <a:pt x="828815" y="2978764"/>
                </a:lnTo>
                <a:lnTo>
                  <a:pt x="869207" y="3000054"/>
                </a:lnTo>
                <a:lnTo>
                  <a:pt x="910276" y="3020215"/>
                </a:lnTo>
                <a:lnTo>
                  <a:pt x="952000" y="3039226"/>
                </a:lnTo>
                <a:lnTo>
                  <a:pt x="994359" y="3057065"/>
                </a:lnTo>
                <a:lnTo>
                  <a:pt x="1037331" y="3073712"/>
                </a:lnTo>
                <a:lnTo>
                  <a:pt x="1080896" y="3089147"/>
                </a:lnTo>
                <a:lnTo>
                  <a:pt x="1125033" y="3103349"/>
                </a:lnTo>
                <a:lnTo>
                  <a:pt x="1169721" y="3116296"/>
                </a:lnTo>
                <a:lnTo>
                  <a:pt x="1214939" y="3127969"/>
                </a:lnTo>
                <a:lnTo>
                  <a:pt x="1260667" y="3138346"/>
                </a:lnTo>
                <a:lnTo>
                  <a:pt x="1306884" y="3147407"/>
                </a:lnTo>
                <a:lnTo>
                  <a:pt x="1353568" y="3155131"/>
                </a:lnTo>
                <a:lnTo>
                  <a:pt x="1400699" y="3161497"/>
                </a:lnTo>
                <a:lnTo>
                  <a:pt x="1448257" y="3166484"/>
                </a:lnTo>
                <a:lnTo>
                  <a:pt x="1496220" y="3170072"/>
                </a:lnTo>
                <a:lnTo>
                  <a:pt x="1544567" y="3172240"/>
                </a:lnTo>
                <a:lnTo>
                  <a:pt x="1593278" y="3172967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4800" y="5488432"/>
            <a:ext cx="3187065" cy="3173095"/>
          </a:xfrm>
          <a:custGeom>
            <a:avLst/>
            <a:gdLst/>
            <a:ahLst/>
            <a:cxnLst/>
            <a:rect l="l" t="t" r="r" b="b"/>
            <a:pathLst>
              <a:path w="3187065" h="3173095">
                <a:moveTo>
                  <a:pt x="1593278" y="3172968"/>
                </a:moveTo>
                <a:lnTo>
                  <a:pt x="1641989" y="3172240"/>
                </a:lnTo>
                <a:lnTo>
                  <a:pt x="1690336" y="3170072"/>
                </a:lnTo>
                <a:lnTo>
                  <a:pt x="1738299" y="3166484"/>
                </a:lnTo>
                <a:lnTo>
                  <a:pt x="1785857" y="3161497"/>
                </a:lnTo>
                <a:lnTo>
                  <a:pt x="1832988" y="3155131"/>
                </a:lnTo>
                <a:lnTo>
                  <a:pt x="1879672" y="3147407"/>
                </a:lnTo>
                <a:lnTo>
                  <a:pt x="1925889" y="3138346"/>
                </a:lnTo>
                <a:lnTo>
                  <a:pt x="1971617" y="3127969"/>
                </a:lnTo>
                <a:lnTo>
                  <a:pt x="2016835" y="3116296"/>
                </a:lnTo>
                <a:lnTo>
                  <a:pt x="2061523" y="3103349"/>
                </a:lnTo>
                <a:lnTo>
                  <a:pt x="2105660" y="3089147"/>
                </a:lnTo>
                <a:lnTo>
                  <a:pt x="2149225" y="3073712"/>
                </a:lnTo>
                <a:lnTo>
                  <a:pt x="2192197" y="3057065"/>
                </a:lnTo>
                <a:lnTo>
                  <a:pt x="2234556" y="3039226"/>
                </a:lnTo>
                <a:lnTo>
                  <a:pt x="2276280" y="3020215"/>
                </a:lnTo>
                <a:lnTo>
                  <a:pt x="2317349" y="3000054"/>
                </a:lnTo>
                <a:lnTo>
                  <a:pt x="2357741" y="2978764"/>
                </a:lnTo>
                <a:lnTo>
                  <a:pt x="2397437" y="2956365"/>
                </a:lnTo>
                <a:lnTo>
                  <a:pt x="2436415" y="2932877"/>
                </a:lnTo>
                <a:lnTo>
                  <a:pt x="2474654" y="2908323"/>
                </a:lnTo>
                <a:lnTo>
                  <a:pt x="2512134" y="2882721"/>
                </a:lnTo>
                <a:lnTo>
                  <a:pt x="2548833" y="2856094"/>
                </a:lnTo>
                <a:lnTo>
                  <a:pt x="2584731" y="2828461"/>
                </a:lnTo>
                <a:lnTo>
                  <a:pt x="2619808" y="2799845"/>
                </a:lnTo>
                <a:lnTo>
                  <a:pt x="2654041" y="2770264"/>
                </a:lnTo>
                <a:lnTo>
                  <a:pt x="2687411" y="2739741"/>
                </a:lnTo>
                <a:lnTo>
                  <a:pt x="2719897" y="2708295"/>
                </a:lnTo>
                <a:lnTo>
                  <a:pt x="2751477" y="2675948"/>
                </a:lnTo>
                <a:lnTo>
                  <a:pt x="2782131" y="2642720"/>
                </a:lnTo>
                <a:lnTo>
                  <a:pt x="2811838" y="2608633"/>
                </a:lnTo>
                <a:lnTo>
                  <a:pt x="2840577" y="2573706"/>
                </a:lnTo>
                <a:lnTo>
                  <a:pt x="2868328" y="2537961"/>
                </a:lnTo>
                <a:lnTo>
                  <a:pt x="2895069" y="2501418"/>
                </a:lnTo>
                <a:lnTo>
                  <a:pt x="2920780" y="2464098"/>
                </a:lnTo>
                <a:lnTo>
                  <a:pt x="2945440" y="2426022"/>
                </a:lnTo>
                <a:lnTo>
                  <a:pt x="2969028" y="2387210"/>
                </a:lnTo>
                <a:lnTo>
                  <a:pt x="2991523" y="2347684"/>
                </a:lnTo>
                <a:lnTo>
                  <a:pt x="3012904" y="2307463"/>
                </a:lnTo>
                <a:lnTo>
                  <a:pt x="3033151" y="2266570"/>
                </a:lnTo>
                <a:lnTo>
                  <a:pt x="3052243" y="2225024"/>
                </a:lnTo>
                <a:lnTo>
                  <a:pt x="3070158" y="2182846"/>
                </a:lnTo>
                <a:lnTo>
                  <a:pt x="3086877" y="2140057"/>
                </a:lnTo>
                <a:lnTo>
                  <a:pt x="3102378" y="2096678"/>
                </a:lnTo>
                <a:lnTo>
                  <a:pt x="3116640" y="2052729"/>
                </a:lnTo>
                <a:lnTo>
                  <a:pt x="3129643" y="2008232"/>
                </a:lnTo>
                <a:lnTo>
                  <a:pt x="3141366" y="1963207"/>
                </a:lnTo>
                <a:lnTo>
                  <a:pt x="3151787" y="1917674"/>
                </a:lnTo>
                <a:lnTo>
                  <a:pt x="3160887" y="1871655"/>
                </a:lnTo>
                <a:lnTo>
                  <a:pt x="3168643" y="1825170"/>
                </a:lnTo>
                <a:lnTo>
                  <a:pt x="3175037" y="1778240"/>
                </a:lnTo>
                <a:lnTo>
                  <a:pt x="3180045" y="1730885"/>
                </a:lnTo>
                <a:lnTo>
                  <a:pt x="3183649" y="1683127"/>
                </a:lnTo>
                <a:lnTo>
                  <a:pt x="3185826" y="1634986"/>
                </a:lnTo>
                <a:lnTo>
                  <a:pt x="3186556" y="1586484"/>
                </a:lnTo>
                <a:lnTo>
                  <a:pt x="3185826" y="1537981"/>
                </a:lnTo>
                <a:lnTo>
                  <a:pt x="3183649" y="1489840"/>
                </a:lnTo>
                <a:lnTo>
                  <a:pt x="3180045" y="1442082"/>
                </a:lnTo>
                <a:lnTo>
                  <a:pt x="3175037" y="1394727"/>
                </a:lnTo>
                <a:lnTo>
                  <a:pt x="3168643" y="1347797"/>
                </a:lnTo>
                <a:lnTo>
                  <a:pt x="3160887" y="1301312"/>
                </a:lnTo>
                <a:lnTo>
                  <a:pt x="3151787" y="1255293"/>
                </a:lnTo>
                <a:lnTo>
                  <a:pt x="3141366" y="1209760"/>
                </a:lnTo>
                <a:lnTo>
                  <a:pt x="3129643" y="1164735"/>
                </a:lnTo>
                <a:lnTo>
                  <a:pt x="3116640" y="1120238"/>
                </a:lnTo>
                <a:lnTo>
                  <a:pt x="3102378" y="1076289"/>
                </a:lnTo>
                <a:lnTo>
                  <a:pt x="3086877" y="1032910"/>
                </a:lnTo>
                <a:lnTo>
                  <a:pt x="3070158" y="990121"/>
                </a:lnTo>
                <a:lnTo>
                  <a:pt x="3052243" y="947943"/>
                </a:lnTo>
                <a:lnTo>
                  <a:pt x="3033151" y="906397"/>
                </a:lnTo>
                <a:lnTo>
                  <a:pt x="3012904" y="865504"/>
                </a:lnTo>
                <a:lnTo>
                  <a:pt x="2991523" y="825283"/>
                </a:lnTo>
                <a:lnTo>
                  <a:pt x="2969028" y="785757"/>
                </a:lnTo>
                <a:lnTo>
                  <a:pt x="2945440" y="746945"/>
                </a:lnTo>
                <a:lnTo>
                  <a:pt x="2920780" y="708869"/>
                </a:lnTo>
                <a:lnTo>
                  <a:pt x="2895069" y="671549"/>
                </a:lnTo>
                <a:lnTo>
                  <a:pt x="2868328" y="635006"/>
                </a:lnTo>
                <a:lnTo>
                  <a:pt x="2840577" y="599261"/>
                </a:lnTo>
                <a:lnTo>
                  <a:pt x="2811838" y="564334"/>
                </a:lnTo>
                <a:lnTo>
                  <a:pt x="2782131" y="530247"/>
                </a:lnTo>
                <a:lnTo>
                  <a:pt x="2751477" y="497019"/>
                </a:lnTo>
                <a:lnTo>
                  <a:pt x="2719897" y="464672"/>
                </a:lnTo>
                <a:lnTo>
                  <a:pt x="2687411" y="433226"/>
                </a:lnTo>
                <a:lnTo>
                  <a:pt x="2654041" y="402703"/>
                </a:lnTo>
                <a:lnTo>
                  <a:pt x="2619808" y="373122"/>
                </a:lnTo>
                <a:lnTo>
                  <a:pt x="2584731" y="344506"/>
                </a:lnTo>
                <a:lnTo>
                  <a:pt x="2548833" y="316873"/>
                </a:lnTo>
                <a:lnTo>
                  <a:pt x="2512134" y="290246"/>
                </a:lnTo>
                <a:lnTo>
                  <a:pt x="2474654" y="264644"/>
                </a:lnTo>
                <a:lnTo>
                  <a:pt x="2436415" y="240090"/>
                </a:lnTo>
                <a:lnTo>
                  <a:pt x="2397437" y="216602"/>
                </a:lnTo>
                <a:lnTo>
                  <a:pt x="2357741" y="194203"/>
                </a:lnTo>
                <a:lnTo>
                  <a:pt x="2317349" y="172913"/>
                </a:lnTo>
                <a:lnTo>
                  <a:pt x="2276280" y="152752"/>
                </a:lnTo>
                <a:lnTo>
                  <a:pt x="2234556" y="133741"/>
                </a:lnTo>
                <a:lnTo>
                  <a:pt x="2192197" y="115902"/>
                </a:lnTo>
                <a:lnTo>
                  <a:pt x="2149225" y="99255"/>
                </a:lnTo>
                <a:lnTo>
                  <a:pt x="2105660" y="83820"/>
                </a:lnTo>
                <a:lnTo>
                  <a:pt x="2061523" y="69618"/>
                </a:lnTo>
                <a:lnTo>
                  <a:pt x="2016835" y="56671"/>
                </a:lnTo>
                <a:lnTo>
                  <a:pt x="1971617" y="44998"/>
                </a:lnTo>
                <a:lnTo>
                  <a:pt x="1925889" y="34621"/>
                </a:lnTo>
                <a:lnTo>
                  <a:pt x="1879672" y="25560"/>
                </a:lnTo>
                <a:lnTo>
                  <a:pt x="1832988" y="17836"/>
                </a:lnTo>
                <a:lnTo>
                  <a:pt x="1785857" y="11470"/>
                </a:lnTo>
                <a:lnTo>
                  <a:pt x="1738299" y="6483"/>
                </a:lnTo>
                <a:lnTo>
                  <a:pt x="1690336" y="2895"/>
                </a:lnTo>
                <a:lnTo>
                  <a:pt x="1641989" y="727"/>
                </a:lnTo>
                <a:lnTo>
                  <a:pt x="1593278" y="0"/>
                </a:lnTo>
                <a:lnTo>
                  <a:pt x="1544567" y="727"/>
                </a:lnTo>
                <a:lnTo>
                  <a:pt x="1496220" y="2895"/>
                </a:lnTo>
                <a:lnTo>
                  <a:pt x="1448257" y="6483"/>
                </a:lnTo>
                <a:lnTo>
                  <a:pt x="1400699" y="11470"/>
                </a:lnTo>
                <a:lnTo>
                  <a:pt x="1353568" y="17836"/>
                </a:lnTo>
                <a:lnTo>
                  <a:pt x="1306884" y="25560"/>
                </a:lnTo>
                <a:lnTo>
                  <a:pt x="1260667" y="34621"/>
                </a:lnTo>
                <a:lnTo>
                  <a:pt x="1214939" y="44998"/>
                </a:lnTo>
                <a:lnTo>
                  <a:pt x="1169721" y="56671"/>
                </a:lnTo>
                <a:lnTo>
                  <a:pt x="1125033" y="69618"/>
                </a:lnTo>
                <a:lnTo>
                  <a:pt x="1080896" y="83820"/>
                </a:lnTo>
                <a:lnTo>
                  <a:pt x="1037331" y="99255"/>
                </a:lnTo>
                <a:lnTo>
                  <a:pt x="994359" y="115902"/>
                </a:lnTo>
                <a:lnTo>
                  <a:pt x="952000" y="133741"/>
                </a:lnTo>
                <a:lnTo>
                  <a:pt x="910276" y="152752"/>
                </a:lnTo>
                <a:lnTo>
                  <a:pt x="869207" y="172913"/>
                </a:lnTo>
                <a:lnTo>
                  <a:pt x="828815" y="194203"/>
                </a:lnTo>
                <a:lnTo>
                  <a:pt x="789119" y="216602"/>
                </a:lnTo>
                <a:lnTo>
                  <a:pt x="750141" y="240090"/>
                </a:lnTo>
                <a:lnTo>
                  <a:pt x="711902" y="264644"/>
                </a:lnTo>
                <a:lnTo>
                  <a:pt x="674422" y="290246"/>
                </a:lnTo>
                <a:lnTo>
                  <a:pt x="637723" y="316873"/>
                </a:lnTo>
                <a:lnTo>
                  <a:pt x="601825" y="344506"/>
                </a:lnTo>
                <a:lnTo>
                  <a:pt x="566748" y="373122"/>
                </a:lnTo>
                <a:lnTo>
                  <a:pt x="532515" y="402703"/>
                </a:lnTo>
                <a:lnTo>
                  <a:pt x="499145" y="433226"/>
                </a:lnTo>
                <a:lnTo>
                  <a:pt x="466659" y="464672"/>
                </a:lnTo>
                <a:lnTo>
                  <a:pt x="435079" y="497019"/>
                </a:lnTo>
                <a:lnTo>
                  <a:pt x="404425" y="530247"/>
                </a:lnTo>
                <a:lnTo>
                  <a:pt x="374718" y="564334"/>
                </a:lnTo>
                <a:lnTo>
                  <a:pt x="345979" y="599261"/>
                </a:lnTo>
                <a:lnTo>
                  <a:pt x="318228" y="635006"/>
                </a:lnTo>
                <a:lnTo>
                  <a:pt x="291487" y="671549"/>
                </a:lnTo>
                <a:lnTo>
                  <a:pt x="265776" y="708869"/>
                </a:lnTo>
                <a:lnTo>
                  <a:pt x="241116" y="746945"/>
                </a:lnTo>
                <a:lnTo>
                  <a:pt x="217528" y="785757"/>
                </a:lnTo>
                <a:lnTo>
                  <a:pt x="195033" y="825283"/>
                </a:lnTo>
                <a:lnTo>
                  <a:pt x="173652" y="865504"/>
                </a:lnTo>
                <a:lnTo>
                  <a:pt x="153405" y="906397"/>
                </a:lnTo>
                <a:lnTo>
                  <a:pt x="134313" y="947943"/>
                </a:lnTo>
                <a:lnTo>
                  <a:pt x="116398" y="990121"/>
                </a:lnTo>
                <a:lnTo>
                  <a:pt x="99679" y="1032910"/>
                </a:lnTo>
                <a:lnTo>
                  <a:pt x="84178" y="1076289"/>
                </a:lnTo>
                <a:lnTo>
                  <a:pt x="69916" y="1120238"/>
                </a:lnTo>
                <a:lnTo>
                  <a:pt x="56913" y="1164735"/>
                </a:lnTo>
                <a:lnTo>
                  <a:pt x="45190" y="1209760"/>
                </a:lnTo>
                <a:lnTo>
                  <a:pt x="34769" y="1255293"/>
                </a:lnTo>
                <a:lnTo>
                  <a:pt x="25669" y="1301312"/>
                </a:lnTo>
                <a:lnTo>
                  <a:pt x="17913" y="1347797"/>
                </a:lnTo>
                <a:lnTo>
                  <a:pt x="11519" y="1394727"/>
                </a:lnTo>
                <a:lnTo>
                  <a:pt x="6511" y="1442082"/>
                </a:lnTo>
                <a:lnTo>
                  <a:pt x="2907" y="1489840"/>
                </a:lnTo>
                <a:lnTo>
                  <a:pt x="730" y="1537981"/>
                </a:lnTo>
                <a:lnTo>
                  <a:pt x="0" y="1586484"/>
                </a:lnTo>
                <a:lnTo>
                  <a:pt x="730" y="1634986"/>
                </a:lnTo>
                <a:lnTo>
                  <a:pt x="2907" y="1683127"/>
                </a:lnTo>
                <a:lnTo>
                  <a:pt x="6511" y="1730885"/>
                </a:lnTo>
                <a:lnTo>
                  <a:pt x="11519" y="1778240"/>
                </a:lnTo>
                <a:lnTo>
                  <a:pt x="17913" y="1825170"/>
                </a:lnTo>
                <a:lnTo>
                  <a:pt x="25669" y="1871655"/>
                </a:lnTo>
                <a:lnTo>
                  <a:pt x="34769" y="1917674"/>
                </a:lnTo>
                <a:lnTo>
                  <a:pt x="45190" y="1963207"/>
                </a:lnTo>
                <a:lnTo>
                  <a:pt x="56913" y="2008232"/>
                </a:lnTo>
                <a:lnTo>
                  <a:pt x="69916" y="2052729"/>
                </a:lnTo>
                <a:lnTo>
                  <a:pt x="84178" y="2096678"/>
                </a:lnTo>
                <a:lnTo>
                  <a:pt x="99679" y="2140057"/>
                </a:lnTo>
                <a:lnTo>
                  <a:pt x="116398" y="2182846"/>
                </a:lnTo>
                <a:lnTo>
                  <a:pt x="134313" y="2225024"/>
                </a:lnTo>
                <a:lnTo>
                  <a:pt x="153405" y="2266570"/>
                </a:lnTo>
                <a:lnTo>
                  <a:pt x="173652" y="2307463"/>
                </a:lnTo>
                <a:lnTo>
                  <a:pt x="195033" y="2347684"/>
                </a:lnTo>
                <a:lnTo>
                  <a:pt x="217528" y="2387210"/>
                </a:lnTo>
                <a:lnTo>
                  <a:pt x="241116" y="2426022"/>
                </a:lnTo>
                <a:lnTo>
                  <a:pt x="265776" y="2464098"/>
                </a:lnTo>
                <a:lnTo>
                  <a:pt x="291487" y="2501418"/>
                </a:lnTo>
                <a:lnTo>
                  <a:pt x="318228" y="2537961"/>
                </a:lnTo>
                <a:lnTo>
                  <a:pt x="345979" y="2573706"/>
                </a:lnTo>
                <a:lnTo>
                  <a:pt x="374718" y="2608633"/>
                </a:lnTo>
                <a:lnTo>
                  <a:pt x="404425" y="2642720"/>
                </a:lnTo>
                <a:lnTo>
                  <a:pt x="435079" y="2675948"/>
                </a:lnTo>
                <a:lnTo>
                  <a:pt x="466659" y="2708295"/>
                </a:lnTo>
                <a:lnTo>
                  <a:pt x="499145" y="2739741"/>
                </a:lnTo>
                <a:lnTo>
                  <a:pt x="532515" y="2770264"/>
                </a:lnTo>
                <a:lnTo>
                  <a:pt x="566748" y="2799845"/>
                </a:lnTo>
                <a:lnTo>
                  <a:pt x="601825" y="2828461"/>
                </a:lnTo>
                <a:lnTo>
                  <a:pt x="637723" y="2856094"/>
                </a:lnTo>
                <a:lnTo>
                  <a:pt x="674422" y="2882721"/>
                </a:lnTo>
                <a:lnTo>
                  <a:pt x="711902" y="2908323"/>
                </a:lnTo>
                <a:lnTo>
                  <a:pt x="750141" y="2932877"/>
                </a:lnTo>
                <a:lnTo>
                  <a:pt x="789119" y="2956365"/>
                </a:lnTo>
                <a:lnTo>
                  <a:pt x="828815" y="2978764"/>
                </a:lnTo>
                <a:lnTo>
                  <a:pt x="869207" y="3000054"/>
                </a:lnTo>
                <a:lnTo>
                  <a:pt x="910276" y="3020215"/>
                </a:lnTo>
                <a:lnTo>
                  <a:pt x="952000" y="3039226"/>
                </a:lnTo>
                <a:lnTo>
                  <a:pt x="994359" y="3057065"/>
                </a:lnTo>
                <a:lnTo>
                  <a:pt x="1037331" y="3073712"/>
                </a:lnTo>
                <a:lnTo>
                  <a:pt x="1080896" y="3089147"/>
                </a:lnTo>
                <a:lnTo>
                  <a:pt x="1125033" y="3103349"/>
                </a:lnTo>
                <a:lnTo>
                  <a:pt x="1169721" y="3116296"/>
                </a:lnTo>
                <a:lnTo>
                  <a:pt x="1214939" y="3127969"/>
                </a:lnTo>
                <a:lnTo>
                  <a:pt x="1260667" y="3138346"/>
                </a:lnTo>
                <a:lnTo>
                  <a:pt x="1306884" y="3147407"/>
                </a:lnTo>
                <a:lnTo>
                  <a:pt x="1353568" y="3155131"/>
                </a:lnTo>
                <a:lnTo>
                  <a:pt x="1400699" y="3161497"/>
                </a:lnTo>
                <a:lnTo>
                  <a:pt x="1448257" y="3166484"/>
                </a:lnTo>
                <a:lnTo>
                  <a:pt x="1496220" y="3170072"/>
                </a:lnTo>
                <a:lnTo>
                  <a:pt x="1544567" y="3172240"/>
                </a:lnTo>
                <a:lnTo>
                  <a:pt x="1593278" y="3172968"/>
                </a:lnTo>
                <a:close/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271140"/>
            <a:ext cx="6733540" cy="1371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sz="5000" spc="-20" dirty="0">
                <a:solidFill>
                  <a:schemeClr val="accent1"/>
                </a:solidFill>
                <a:latin typeface="ProximaNovaCond-Black"/>
                <a:cs typeface="ProximaNovaCond-Black"/>
              </a:rPr>
              <a:t>Share your experience. </a:t>
            </a:r>
            <a:br>
              <a:rPr lang="en-US" sz="5000" spc="-20" dirty="0">
                <a:solidFill>
                  <a:schemeClr val="accent1"/>
                </a:solidFill>
                <a:latin typeface="ProximaNovaCond-Black"/>
                <a:cs typeface="ProximaNovaCond-Black"/>
              </a:rPr>
            </a:br>
            <a:r>
              <a:rPr lang="en-US" sz="5000" spc="-20" dirty="0">
                <a:solidFill>
                  <a:srgbClr val="AB0520"/>
                </a:solidFill>
                <a:latin typeface="ProximaNovaCond-Black"/>
                <a:cs typeface="ProximaNovaCond-Black"/>
              </a:rPr>
              <a:t>Win Wildcat gear!</a:t>
            </a:r>
            <a:endParaRPr lang="en-US" sz="5000" dirty="0">
              <a:solidFill>
                <a:srgbClr val="AB0520"/>
              </a:solidFill>
              <a:latin typeface="ProximaNovaCond-Black"/>
              <a:cs typeface="ProximaNovaCond-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0" y="4084320"/>
            <a:ext cx="2834640" cy="3847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accent1"/>
                </a:solidFill>
                <a:latin typeface="ProximaNovaExCn-Black"/>
                <a:cs typeface="ProximaNovaExCn-Black"/>
              </a:rPr>
              <a:t>Who is eligible?</a:t>
            </a:r>
            <a:endParaRPr sz="2500" dirty="0">
              <a:solidFill>
                <a:schemeClr val="accent1"/>
              </a:solidFill>
              <a:latin typeface="ProximaNovaExCn-Black"/>
              <a:cs typeface="ProximaNovaExCn-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6595" y="2006600"/>
            <a:ext cx="512445" cy="127000"/>
          </a:xfrm>
          <a:custGeom>
            <a:avLst/>
            <a:gdLst/>
            <a:ahLst/>
            <a:cxnLst/>
            <a:rect l="l" t="t" r="r" b="b"/>
            <a:pathLst>
              <a:path w="512445" h="127000">
                <a:moveTo>
                  <a:pt x="0" y="127000"/>
                </a:moveTo>
                <a:lnTo>
                  <a:pt x="512064" y="127000"/>
                </a:lnTo>
                <a:lnTo>
                  <a:pt x="51206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3400" y="4541520"/>
            <a:ext cx="2834640" cy="15544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28600" marR="5080" indent="-228600">
              <a:lnSpc>
                <a:spcPct val="110000"/>
              </a:lnSpc>
              <a:buChar char="•"/>
              <a:tabLst>
                <a:tab pos="241300" algn="l"/>
              </a:tabLst>
            </a:pPr>
            <a:r>
              <a:rPr lang="en-US" sz="1200" dirty="0">
                <a:solidFill>
                  <a:schemeClr val="tx2"/>
                </a:solidFill>
                <a:latin typeface="Proxima Nova"/>
                <a:cs typeface="Proxima Nova"/>
              </a:rPr>
              <a:t>Undergraduate students in a CALES major, minor or certificate.</a:t>
            </a:r>
          </a:p>
          <a:p>
            <a:pPr marL="228600" marR="5080" indent="-228600">
              <a:lnSpc>
                <a:spcPct val="110000"/>
              </a:lnSpc>
              <a:buChar char="•"/>
              <a:tabLst>
                <a:tab pos="241300" algn="l"/>
              </a:tabLst>
            </a:pPr>
            <a:r>
              <a:rPr lang="en-US" sz="1200" dirty="0">
                <a:solidFill>
                  <a:schemeClr val="tx2"/>
                </a:solidFill>
                <a:latin typeface="Proxima Nova"/>
                <a:cs typeface="Proxima Nova"/>
              </a:rPr>
              <a:t>Deadline: May 10, 2024</a:t>
            </a:r>
            <a:endParaRPr sz="1200" dirty="0">
              <a:solidFill>
                <a:schemeClr val="tx2"/>
              </a:solidFill>
              <a:latin typeface="Proxima Nova"/>
              <a:cs typeface="Proxima Nov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8097" y="5792284"/>
            <a:ext cx="1188720" cy="230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500" b="1" spc="80" dirty="0">
                <a:solidFill>
                  <a:srgbClr val="FFFFFF"/>
                </a:solidFill>
                <a:latin typeface="ProximaNova-Extrabld"/>
                <a:cs typeface="ProximaNova-Extrabld"/>
              </a:rPr>
              <a:t>Scan</a:t>
            </a:r>
            <a:r>
              <a:rPr sz="1500" b="1" spc="50" dirty="0">
                <a:solidFill>
                  <a:srgbClr val="FFFFFF"/>
                </a:solidFill>
                <a:latin typeface="ProximaNova-Extrabld"/>
                <a:cs typeface="ProximaNova-Extrabld"/>
              </a:rPr>
              <a:t> </a:t>
            </a:r>
            <a:r>
              <a:rPr lang="en-US" sz="1500" b="1" spc="75" dirty="0">
                <a:solidFill>
                  <a:srgbClr val="FFFFFF"/>
                </a:solidFill>
                <a:latin typeface="ProximaNova-Extrabld"/>
                <a:cs typeface="ProximaNova-Extrabld"/>
              </a:rPr>
              <a:t>Me!</a:t>
            </a:r>
            <a:endParaRPr sz="1500" dirty="0">
              <a:latin typeface="ProximaNova-Extrabld"/>
              <a:cs typeface="ProximaNova-Extrabld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CABA5BA-EB81-509F-93D5-CF90DC3096E2}"/>
              </a:ext>
            </a:extLst>
          </p:cNvPr>
          <p:cNvSpPr txBox="1"/>
          <p:nvPr/>
        </p:nvSpPr>
        <p:spPr>
          <a:xfrm>
            <a:off x="4343400" y="2986425"/>
            <a:ext cx="2834640" cy="915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080" algn="l">
              <a:lnSpc>
                <a:spcPct val="110000"/>
              </a:lnSpc>
            </a:pPr>
            <a:r>
              <a:rPr lang="en-US" sz="1200" dirty="0">
                <a:solidFill>
                  <a:schemeClr val="tx2"/>
                </a:solidFill>
                <a:latin typeface="Proxima Nova"/>
                <a:cs typeface="Proxima Nova"/>
              </a:rPr>
              <a:t>Your voice matters! Share your feedback to improve your college resources and enter to </a:t>
            </a:r>
            <a:r>
              <a:rPr lang="en-US" sz="1200" b="1" dirty="0">
                <a:solidFill>
                  <a:schemeClr val="tx2"/>
                </a:solidFill>
                <a:latin typeface="Proxima Nova"/>
                <a:cs typeface="Proxima Nova"/>
              </a:rPr>
              <a:t>win one of six University of Arizona prize bundles.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FDA5A50E-103C-8A63-241F-BEF1700BC2F7}"/>
              </a:ext>
            </a:extLst>
          </p:cNvPr>
          <p:cNvSpPr txBox="1"/>
          <p:nvPr/>
        </p:nvSpPr>
        <p:spPr>
          <a:xfrm>
            <a:off x="4346319" y="2113153"/>
            <a:ext cx="2834640" cy="777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accent1"/>
                </a:solidFill>
                <a:latin typeface="ProximaNovaExCn-Black"/>
                <a:cs typeface="ProximaNovaExCn-Black"/>
              </a:rPr>
              <a:t>CALES Annual Student Experience Survey</a:t>
            </a:r>
            <a:endParaRPr lang="en-US" sz="2500" b="1" spc="-50" dirty="0">
              <a:solidFill>
                <a:schemeClr val="accent1"/>
              </a:solidFill>
              <a:latin typeface="ProximaNovaExCn-Black"/>
              <a:cs typeface="ProximaNovaExCn-Black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AE12D4-4649-1AF7-162B-0852093B3E85}"/>
              </a:ext>
            </a:extLst>
          </p:cNvPr>
          <p:cNvGrpSpPr>
            <a:grpSpLocks noChangeAspect="1"/>
          </p:cNvGrpSpPr>
          <p:nvPr/>
        </p:nvGrpSpPr>
        <p:grpSpPr>
          <a:xfrm>
            <a:off x="2219537" y="6203764"/>
            <a:ext cx="1005840" cy="1021587"/>
            <a:chOff x="2257996" y="8126120"/>
            <a:chExt cx="875297" cy="889000"/>
          </a:xfrm>
        </p:grpSpPr>
        <p:sp>
          <p:nvSpPr>
            <p:cNvPr id="44" name="object 25">
              <a:extLst>
                <a:ext uri="{FF2B5EF4-FFF2-40B4-BE49-F238E27FC236}">
                  <a16:creationId xmlns:a16="http://schemas.microsoft.com/office/drawing/2014/main" id="{385FDCEE-29DD-092B-C339-4A1613C7CD86}"/>
                </a:ext>
              </a:extLst>
            </p:cNvPr>
            <p:cNvSpPr/>
            <p:nvPr/>
          </p:nvSpPr>
          <p:spPr>
            <a:xfrm>
              <a:off x="2257996" y="8126120"/>
              <a:ext cx="350520" cy="889000"/>
            </a:xfrm>
            <a:custGeom>
              <a:avLst/>
              <a:gdLst/>
              <a:ahLst/>
              <a:cxnLst/>
              <a:rect l="l" t="t" r="r" b="b"/>
              <a:pathLst>
                <a:path w="350519" h="889000">
                  <a:moveTo>
                    <a:pt x="35013" y="462127"/>
                  </a:moveTo>
                  <a:lnTo>
                    <a:pt x="0" y="462127"/>
                  </a:lnTo>
                  <a:lnTo>
                    <a:pt x="0" y="604329"/>
                  </a:lnTo>
                  <a:lnTo>
                    <a:pt x="35013" y="604329"/>
                  </a:lnTo>
                  <a:lnTo>
                    <a:pt x="35013" y="462127"/>
                  </a:lnTo>
                  <a:close/>
                </a:path>
                <a:path w="350519" h="889000">
                  <a:moveTo>
                    <a:pt x="35013" y="284391"/>
                  </a:moveTo>
                  <a:lnTo>
                    <a:pt x="0" y="284391"/>
                  </a:lnTo>
                  <a:lnTo>
                    <a:pt x="0" y="319938"/>
                  </a:lnTo>
                  <a:lnTo>
                    <a:pt x="35013" y="319938"/>
                  </a:lnTo>
                  <a:lnTo>
                    <a:pt x="35013" y="284391"/>
                  </a:lnTo>
                  <a:close/>
                </a:path>
                <a:path w="350519" h="889000">
                  <a:moveTo>
                    <a:pt x="105029" y="568782"/>
                  </a:moveTo>
                  <a:lnTo>
                    <a:pt x="70015" y="568782"/>
                  </a:lnTo>
                  <a:lnTo>
                    <a:pt x="70015" y="604329"/>
                  </a:lnTo>
                  <a:lnTo>
                    <a:pt x="105029" y="604329"/>
                  </a:lnTo>
                  <a:lnTo>
                    <a:pt x="105029" y="568782"/>
                  </a:lnTo>
                  <a:close/>
                </a:path>
                <a:path w="350519" h="889000">
                  <a:moveTo>
                    <a:pt x="105029" y="391033"/>
                  </a:moveTo>
                  <a:lnTo>
                    <a:pt x="70027" y="391033"/>
                  </a:lnTo>
                  <a:lnTo>
                    <a:pt x="35013" y="391033"/>
                  </a:lnTo>
                  <a:lnTo>
                    <a:pt x="35013" y="355485"/>
                  </a:lnTo>
                  <a:lnTo>
                    <a:pt x="0" y="355485"/>
                  </a:lnTo>
                  <a:lnTo>
                    <a:pt x="0" y="391033"/>
                  </a:lnTo>
                  <a:lnTo>
                    <a:pt x="0" y="426580"/>
                  </a:lnTo>
                  <a:lnTo>
                    <a:pt x="35013" y="426580"/>
                  </a:lnTo>
                  <a:lnTo>
                    <a:pt x="35013" y="462114"/>
                  </a:lnTo>
                  <a:lnTo>
                    <a:pt x="70027" y="462114"/>
                  </a:lnTo>
                  <a:lnTo>
                    <a:pt x="70027" y="426580"/>
                  </a:lnTo>
                  <a:lnTo>
                    <a:pt x="105029" y="426580"/>
                  </a:lnTo>
                  <a:lnTo>
                    <a:pt x="105029" y="391033"/>
                  </a:lnTo>
                  <a:close/>
                </a:path>
                <a:path w="350519" h="889000">
                  <a:moveTo>
                    <a:pt x="175056" y="710971"/>
                  </a:moveTo>
                  <a:lnTo>
                    <a:pt x="140055" y="710971"/>
                  </a:lnTo>
                  <a:lnTo>
                    <a:pt x="105029" y="710971"/>
                  </a:lnTo>
                  <a:lnTo>
                    <a:pt x="70015" y="710971"/>
                  </a:lnTo>
                  <a:lnTo>
                    <a:pt x="70015" y="817613"/>
                  </a:lnTo>
                  <a:lnTo>
                    <a:pt x="105029" y="817613"/>
                  </a:lnTo>
                  <a:lnTo>
                    <a:pt x="140055" y="817613"/>
                  </a:lnTo>
                  <a:lnTo>
                    <a:pt x="175056" y="817613"/>
                  </a:lnTo>
                  <a:lnTo>
                    <a:pt x="175056" y="710971"/>
                  </a:lnTo>
                  <a:close/>
                </a:path>
                <a:path w="350519" h="889000">
                  <a:moveTo>
                    <a:pt x="175056" y="533234"/>
                  </a:moveTo>
                  <a:lnTo>
                    <a:pt x="140055" y="533234"/>
                  </a:lnTo>
                  <a:lnTo>
                    <a:pt x="105029" y="533234"/>
                  </a:lnTo>
                  <a:lnTo>
                    <a:pt x="105029" y="568782"/>
                  </a:lnTo>
                  <a:lnTo>
                    <a:pt x="140055" y="568782"/>
                  </a:lnTo>
                  <a:lnTo>
                    <a:pt x="175056" y="568782"/>
                  </a:lnTo>
                  <a:lnTo>
                    <a:pt x="175056" y="533234"/>
                  </a:lnTo>
                  <a:close/>
                </a:path>
                <a:path w="350519" h="889000">
                  <a:moveTo>
                    <a:pt x="175056" y="71081"/>
                  </a:moveTo>
                  <a:lnTo>
                    <a:pt x="140055" y="71081"/>
                  </a:lnTo>
                  <a:lnTo>
                    <a:pt x="105029" y="71081"/>
                  </a:lnTo>
                  <a:lnTo>
                    <a:pt x="70015" y="71081"/>
                  </a:lnTo>
                  <a:lnTo>
                    <a:pt x="70015" y="177736"/>
                  </a:lnTo>
                  <a:lnTo>
                    <a:pt x="105029" y="177736"/>
                  </a:lnTo>
                  <a:lnTo>
                    <a:pt x="140055" y="177736"/>
                  </a:lnTo>
                  <a:lnTo>
                    <a:pt x="175056" y="177736"/>
                  </a:lnTo>
                  <a:lnTo>
                    <a:pt x="175056" y="71081"/>
                  </a:lnTo>
                  <a:close/>
                </a:path>
                <a:path w="350519" h="889000">
                  <a:moveTo>
                    <a:pt x="245071" y="639876"/>
                  </a:moveTo>
                  <a:lnTo>
                    <a:pt x="210058" y="639876"/>
                  </a:lnTo>
                  <a:lnTo>
                    <a:pt x="210058" y="675424"/>
                  </a:lnTo>
                  <a:lnTo>
                    <a:pt x="210058" y="710971"/>
                  </a:lnTo>
                  <a:lnTo>
                    <a:pt x="210058" y="817613"/>
                  </a:lnTo>
                  <a:lnTo>
                    <a:pt x="210058" y="853160"/>
                  </a:lnTo>
                  <a:lnTo>
                    <a:pt x="175056" y="853160"/>
                  </a:lnTo>
                  <a:lnTo>
                    <a:pt x="35013" y="853160"/>
                  </a:lnTo>
                  <a:lnTo>
                    <a:pt x="35013" y="817613"/>
                  </a:lnTo>
                  <a:lnTo>
                    <a:pt x="35013" y="710971"/>
                  </a:lnTo>
                  <a:lnTo>
                    <a:pt x="35013" y="675424"/>
                  </a:lnTo>
                  <a:lnTo>
                    <a:pt x="70015" y="675424"/>
                  </a:lnTo>
                  <a:lnTo>
                    <a:pt x="210058" y="675424"/>
                  </a:lnTo>
                  <a:lnTo>
                    <a:pt x="210058" y="639876"/>
                  </a:lnTo>
                  <a:lnTo>
                    <a:pt x="0" y="639876"/>
                  </a:lnTo>
                  <a:lnTo>
                    <a:pt x="0" y="710971"/>
                  </a:lnTo>
                  <a:lnTo>
                    <a:pt x="0" y="817613"/>
                  </a:lnTo>
                  <a:lnTo>
                    <a:pt x="0" y="888695"/>
                  </a:lnTo>
                  <a:lnTo>
                    <a:pt x="35013" y="888695"/>
                  </a:lnTo>
                  <a:lnTo>
                    <a:pt x="70015" y="888707"/>
                  </a:lnTo>
                  <a:lnTo>
                    <a:pt x="70027" y="888707"/>
                  </a:lnTo>
                  <a:lnTo>
                    <a:pt x="210058" y="888707"/>
                  </a:lnTo>
                  <a:lnTo>
                    <a:pt x="245071" y="888695"/>
                  </a:lnTo>
                  <a:lnTo>
                    <a:pt x="245071" y="817613"/>
                  </a:lnTo>
                  <a:lnTo>
                    <a:pt x="245071" y="710971"/>
                  </a:lnTo>
                  <a:lnTo>
                    <a:pt x="245071" y="639876"/>
                  </a:lnTo>
                  <a:close/>
                </a:path>
                <a:path w="350519" h="889000">
                  <a:moveTo>
                    <a:pt x="245071" y="497662"/>
                  </a:moveTo>
                  <a:lnTo>
                    <a:pt x="210058" y="497662"/>
                  </a:lnTo>
                  <a:lnTo>
                    <a:pt x="210058" y="533234"/>
                  </a:lnTo>
                  <a:lnTo>
                    <a:pt x="245071" y="533234"/>
                  </a:lnTo>
                  <a:lnTo>
                    <a:pt x="245071" y="497662"/>
                  </a:lnTo>
                  <a:close/>
                </a:path>
                <a:path w="350519" h="889000">
                  <a:moveTo>
                    <a:pt x="245071" y="0"/>
                  </a:moveTo>
                  <a:lnTo>
                    <a:pt x="210058" y="0"/>
                  </a:lnTo>
                  <a:lnTo>
                    <a:pt x="210058" y="35547"/>
                  </a:lnTo>
                  <a:lnTo>
                    <a:pt x="210058" y="213283"/>
                  </a:lnTo>
                  <a:lnTo>
                    <a:pt x="35013" y="213283"/>
                  </a:lnTo>
                  <a:lnTo>
                    <a:pt x="35013" y="35547"/>
                  </a:lnTo>
                  <a:lnTo>
                    <a:pt x="210058" y="35547"/>
                  </a:lnTo>
                  <a:lnTo>
                    <a:pt x="210058" y="0"/>
                  </a:lnTo>
                  <a:lnTo>
                    <a:pt x="0" y="0"/>
                  </a:lnTo>
                  <a:lnTo>
                    <a:pt x="0" y="213283"/>
                  </a:lnTo>
                  <a:lnTo>
                    <a:pt x="0" y="248843"/>
                  </a:lnTo>
                  <a:lnTo>
                    <a:pt x="35013" y="248843"/>
                  </a:lnTo>
                  <a:lnTo>
                    <a:pt x="70015" y="248843"/>
                  </a:lnTo>
                  <a:lnTo>
                    <a:pt x="245071" y="248843"/>
                  </a:lnTo>
                  <a:lnTo>
                    <a:pt x="245071" y="213283"/>
                  </a:lnTo>
                  <a:lnTo>
                    <a:pt x="245071" y="0"/>
                  </a:lnTo>
                  <a:close/>
                </a:path>
                <a:path w="350519" h="889000">
                  <a:moveTo>
                    <a:pt x="315099" y="853160"/>
                  </a:moveTo>
                  <a:lnTo>
                    <a:pt x="280085" y="853160"/>
                  </a:lnTo>
                  <a:lnTo>
                    <a:pt x="280085" y="888707"/>
                  </a:lnTo>
                  <a:lnTo>
                    <a:pt x="315099" y="888707"/>
                  </a:lnTo>
                  <a:lnTo>
                    <a:pt x="315099" y="853160"/>
                  </a:lnTo>
                  <a:close/>
                </a:path>
                <a:path w="350519" h="889000">
                  <a:moveTo>
                    <a:pt x="315099" y="675424"/>
                  </a:moveTo>
                  <a:lnTo>
                    <a:pt x="280085" y="675424"/>
                  </a:lnTo>
                  <a:lnTo>
                    <a:pt x="280085" y="710971"/>
                  </a:lnTo>
                  <a:lnTo>
                    <a:pt x="280085" y="817613"/>
                  </a:lnTo>
                  <a:lnTo>
                    <a:pt x="315099" y="817613"/>
                  </a:lnTo>
                  <a:lnTo>
                    <a:pt x="315099" y="710984"/>
                  </a:lnTo>
                  <a:lnTo>
                    <a:pt x="315099" y="675424"/>
                  </a:lnTo>
                  <a:close/>
                </a:path>
                <a:path w="350519" h="889000">
                  <a:moveTo>
                    <a:pt x="315099" y="497662"/>
                  </a:moveTo>
                  <a:lnTo>
                    <a:pt x="280085" y="497662"/>
                  </a:lnTo>
                  <a:lnTo>
                    <a:pt x="280085" y="533234"/>
                  </a:lnTo>
                  <a:lnTo>
                    <a:pt x="245071" y="533234"/>
                  </a:lnTo>
                  <a:lnTo>
                    <a:pt x="245071" y="568782"/>
                  </a:lnTo>
                  <a:lnTo>
                    <a:pt x="210058" y="568782"/>
                  </a:lnTo>
                  <a:lnTo>
                    <a:pt x="210058" y="604329"/>
                  </a:lnTo>
                  <a:lnTo>
                    <a:pt x="245071" y="604329"/>
                  </a:lnTo>
                  <a:lnTo>
                    <a:pt x="280085" y="604316"/>
                  </a:lnTo>
                  <a:lnTo>
                    <a:pt x="280085" y="639876"/>
                  </a:lnTo>
                  <a:lnTo>
                    <a:pt x="315099" y="639876"/>
                  </a:lnTo>
                  <a:lnTo>
                    <a:pt x="315099" y="604316"/>
                  </a:lnTo>
                  <a:lnTo>
                    <a:pt x="280098" y="604316"/>
                  </a:lnTo>
                  <a:lnTo>
                    <a:pt x="280098" y="533234"/>
                  </a:lnTo>
                  <a:lnTo>
                    <a:pt x="315099" y="533234"/>
                  </a:lnTo>
                  <a:lnTo>
                    <a:pt x="315099" y="497662"/>
                  </a:lnTo>
                  <a:close/>
                </a:path>
                <a:path w="350519" h="889000">
                  <a:moveTo>
                    <a:pt x="315099" y="319938"/>
                  </a:moveTo>
                  <a:lnTo>
                    <a:pt x="280098" y="319938"/>
                  </a:lnTo>
                  <a:lnTo>
                    <a:pt x="245071" y="319938"/>
                  </a:lnTo>
                  <a:lnTo>
                    <a:pt x="245071" y="355485"/>
                  </a:lnTo>
                  <a:lnTo>
                    <a:pt x="280085" y="355485"/>
                  </a:lnTo>
                  <a:lnTo>
                    <a:pt x="280085" y="391033"/>
                  </a:lnTo>
                  <a:lnTo>
                    <a:pt x="245071" y="391033"/>
                  </a:lnTo>
                  <a:lnTo>
                    <a:pt x="245071" y="355485"/>
                  </a:lnTo>
                  <a:lnTo>
                    <a:pt x="210058" y="355485"/>
                  </a:lnTo>
                  <a:lnTo>
                    <a:pt x="210058" y="319938"/>
                  </a:lnTo>
                  <a:lnTo>
                    <a:pt x="245071" y="319938"/>
                  </a:lnTo>
                  <a:lnTo>
                    <a:pt x="245071" y="284391"/>
                  </a:lnTo>
                  <a:lnTo>
                    <a:pt x="70015" y="284391"/>
                  </a:lnTo>
                  <a:lnTo>
                    <a:pt x="70015" y="319938"/>
                  </a:lnTo>
                  <a:lnTo>
                    <a:pt x="35013" y="319938"/>
                  </a:lnTo>
                  <a:lnTo>
                    <a:pt x="35013" y="355485"/>
                  </a:lnTo>
                  <a:lnTo>
                    <a:pt x="70027" y="355485"/>
                  </a:lnTo>
                  <a:lnTo>
                    <a:pt x="105029" y="355473"/>
                  </a:lnTo>
                  <a:lnTo>
                    <a:pt x="140055" y="355473"/>
                  </a:lnTo>
                  <a:lnTo>
                    <a:pt x="140055" y="319938"/>
                  </a:lnTo>
                  <a:lnTo>
                    <a:pt x="175044" y="319938"/>
                  </a:lnTo>
                  <a:lnTo>
                    <a:pt x="175044" y="355485"/>
                  </a:lnTo>
                  <a:lnTo>
                    <a:pt x="140055" y="355485"/>
                  </a:lnTo>
                  <a:lnTo>
                    <a:pt x="140055" y="391045"/>
                  </a:lnTo>
                  <a:lnTo>
                    <a:pt x="175044" y="391045"/>
                  </a:lnTo>
                  <a:lnTo>
                    <a:pt x="175044" y="426580"/>
                  </a:lnTo>
                  <a:lnTo>
                    <a:pt x="140055" y="426580"/>
                  </a:lnTo>
                  <a:lnTo>
                    <a:pt x="140055" y="497662"/>
                  </a:lnTo>
                  <a:lnTo>
                    <a:pt x="175056" y="497662"/>
                  </a:lnTo>
                  <a:lnTo>
                    <a:pt x="175056" y="426580"/>
                  </a:lnTo>
                  <a:lnTo>
                    <a:pt x="210058" y="426580"/>
                  </a:lnTo>
                  <a:lnTo>
                    <a:pt x="210058" y="391045"/>
                  </a:lnTo>
                  <a:lnTo>
                    <a:pt x="245071" y="391045"/>
                  </a:lnTo>
                  <a:lnTo>
                    <a:pt x="245071" y="426580"/>
                  </a:lnTo>
                  <a:lnTo>
                    <a:pt x="210058" y="426580"/>
                  </a:lnTo>
                  <a:lnTo>
                    <a:pt x="210058" y="462127"/>
                  </a:lnTo>
                  <a:lnTo>
                    <a:pt x="245071" y="462127"/>
                  </a:lnTo>
                  <a:lnTo>
                    <a:pt x="280085" y="462114"/>
                  </a:lnTo>
                  <a:lnTo>
                    <a:pt x="315099" y="462127"/>
                  </a:lnTo>
                  <a:lnTo>
                    <a:pt x="315099" y="426580"/>
                  </a:lnTo>
                  <a:lnTo>
                    <a:pt x="280098" y="426580"/>
                  </a:lnTo>
                  <a:lnTo>
                    <a:pt x="280098" y="391033"/>
                  </a:lnTo>
                  <a:lnTo>
                    <a:pt x="315099" y="391033"/>
                  </a:lnTo>
                  <a:lnTo>
                    <a:pt x="315099" y="319938"/>
                  </a:lnTo>
                  <a:close/>
                </a:path>
                <a:path w="350519" h="889000">
                  <a:moveTo>
                    <a:pt x="350100" y="177736"/>
                  </a:moveTo>
                  <a:lnTo>
                    <a:pt x="315099" y="177736"/>
                  </a:lnTo>
                  <a:lnTo>
                    <a:pt x="315099" y="71081"/>
                  </a:lnTo>
                  <a:lnTo>
                    <a:pt x="280085" y="71081"/>
                  </a:lnTo>
                  <a:lnTo>
                    <a:pt x="280085" y="213283"/>
                  </a:lnTo>
                  <a:lnTo>
                    <a:pt x="280085" y="284391"/>
                  </a:lnTo>
                  <a:lnTo>
                    <a:pt x="315099" y="284391"/>
                  </a:lnTo>
                  <a:lnTo>
                    <a:pt x="315099" y="213283"/>
                  </a:lnTo>
                  <a:lnTo>
                    <a:pt x="350100" y="213283"/>
                  </a:lnTo>
                  <a:lnTo>
                    <a:pt x="350100" y="177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6">
              <a:extLst>
                <a:ext uri="{FF2B5EF4-FFF2-40B4-BE49-F238E27FC236}">
                  <a16:creationId xmlns:a16="http://schemas.microsoft.com/office/drawing/2014/main" id="{D8F1DC14-0CD5-6C0A-A232-0228109CA629}"/>
                </a:ext>
              </a:extLst>
            </p:cNvPr>
            <p:cNvSpPr/>
            <p:nvPr/>
          </p:nvSpPr>
          <p:spPr>
            <a:xfrm>
              <a:off x="2573096" y="8126120"/>
              <a:ext cx="350520" cy="889000"/>
            </a:xfrm>
            <a:custGeom>
              <a:avLst/>
              <a:gdLst/>
              <a:ahLst/>
              <a:cxnLst/>
              <a:rect l="l" t="t" r="r" b="b"/>
              <a:pathLst>
                <a:path w="350519" h="889000">
                  <a:moveTo>
                    <a:pt x="35001" y="675424"/>
                  </a:moveTo>
                  <a:lnTo>
                    <a:pt x="0" y="675424"/>
                  </a:lnTo>
                  <a:lnTo>
                    <a:pt x="0" y="710984"/>
                  </a:lnTo>
                  <a:lnTo>
                    <a:pt x="35001" y="710984"/>
                  </a:lnTo>
                  <a:lnTo>
                    <a:pt x="35001" y="675424"/>
                  </a:lnTo>
                  <a:close/>
                </a:path>
                <a:path w="350519" h="889000">
                  <a:moveTo>
                    <a:pt x="35001" y="604316"/>
                  </a:moveTo>
                  <a:lnTo>
                    <a:pt x="0" y="604316"/>
                  </a:lnTo>
                  <a:lnTo>
                    <a:pt x="0" y="639876"/>
                  </a:lnTo>
                  <a:lnTo>
                    <a:pt x="35001" y="639876"/>
                  </a:lnTo>
                  <a:lnTo>
                    <a:pt x="35001" y="604316"/>
                  </a:lnTo>
                  <a:close/>
                </a:path>
                <a:path w="350519" h="889000">
                  <a:moveTo>
                    <a:pt x="35001" y="177736"/>
                  </a:moveTo>
                  <a:lnTo>
                    <a:pt x="0" y="177736"/>
                  </a:lnTo>
                  <a:lnTo>
                    <a:pt x="0" y="213283"/>
                  </a:lnTo>
                  <a:lnTo>
                    <a:pt x="35001" y="213283"/>
                  </a:lnTo>
                  <a:lnTo>
                    <a:pt x="35001" y="177736"/>
                  </a:lnTo>
                  <a:close/>
                </a:path>
                <a:path w="350519" h="889000">
                  <a:moveTo>
                    <a:pt x="70015" y="782078"/>
                  </a:moveTo>
                  <a:lnTo>
                    <a:pt x="35001" y="782078"/>
                  </a:lnTo>
                  <a:lnTo>
                    <a:pt x="0" y="782078"/>
                  </a:lnTo>
                  <a:lnTo>
                    <a:pt x="0" y="817626"/>
                  </a:lnTo>
                  <a:lnTo>
                    <a:pt x="35001" y="817626"/>
                  </a:lnTo>
                  <a:lnTo>
                    <a:pt x="70015" y="817626"/>
                  </a:lnTo>
                  <a:lnTo>
                    <a:pt x="70015" y="782078"/>
                  </a:lnTo>
                  <a:close/>
                </a:path>
                <a:path w="350519" h="889000">
                  <a:moveTo>
                    <a:pt x="280085" y="319938"/>
                  </a:moveTo>
                  <a:lnTo>
                    <a:pt x="245071" y="319938"/>
                  </a:lnTo>
                  <a:lnTo>
                    <a:pt x="245071" y="355485"/>
                  </a:lnTo>
                  <a:lnTo>
                    <a:pt x="280085" y="355485"/>
                  </a:lnTo>
                  <a:lnTo>
                    <a:pt x="280085" y="319938"/>
                  </a:lnTo>
                  <a:close/>
                </a:path>
                <a:path w="350519" h="889000">
                  <a:moveTo>
                    <a:pt x="280085" y="0"/>
                  </a:moveTo>
                  <a:lnTo>
                    <a:pt x="245071" y="0"/>
                  </a:lnTo>
                  <a:lnTo>
                    <a:pt x="245071" y="35547"/>
                  </a:lnTo>
                  <a:lnTo>
                    <a:pt x="280085" y="35547"/>
                  </a:lnTo>
                  <a:lnTo>
                    <a:pt x="280085" y="0"/>
                  </a:lnTo>
                  <a:close/>
                </a:path>
                <a:path w="350519" h="889000">
                  <a:moveTo>
                    <a:pt x="350113" y="355485"/>
                  </a:moveTo>
                  <a:lnTo>
                    <a:pt x="315087" y="355485"/>
                  </a:lnTo>
                  <a:lnTo>
                    <a:pt x="315087" y="391033"/>
                  </a:lnTo>
                  <a:lnTo>
                    <a:pt x="280073" y="391033"/>
                  </a:lnTo>
                  <a:lnTo>
                    <a:pt x="280073" y="426580"/>
                  </a:lnTo>
                  <a:lnTo>
                    <a:pt x="245071" y="426580"/>
                  </a:lnTo>
                  <a:lnTo>
                    <a:pt x="210045" y="426580"/>
                  </a:lnTo>
                  <a:lnTo>
                    <a:pt x="210045" y="462127"/>
                  </a:lnTo>
                  <a:lnTo>
                    <a:pt x="245071" y="462127"/>
                  </a:lnTo>
                  <a:lnTo>
                    <a:pt x="245071" y="497662"/>
                  </a:lnTo>
                  <a:lnTo>
                    <a:pt x="210045" y="497662"/>
                  </a:lnTo>
                  <a:lnTo>
                    <a:pt x="210045" y="533234"/>
                  </a:lnTo>
                  <a:lnTo>
                    <a:pt x="210045" y="568782"/>
                  </a:lnTo>
                  <a:lnTo>
                    <a:pt x="175056" y="568782"/>
                  </a:lnTo>
                  <a:lnTo>
                    <a:pt x="140042" y="568782"/>
                  </a:lnTo>
                  <a:lnTo>
                    <a:pt x="105029" y="568782"/>
                  </a:lnTo>
                  <a:lnTo>
                    <a:pt x="105029" y="533234"/>
                  </a:lnTo>
                  <a:lnTo>
                    <a:pt x="140042" y="533234"/>
                  </a:lnTo>
                  <a:lnTo>
                    <a:pt x="175044" y="533234"/>
                  </a:lnTo>
                  <a:lnTo>
                    <a:pt x="210045" y="533234"/>
                  </a:lnTo>
                  <a:lnTo>
                    <a:pt x="210045" y="497662"/>
                  </a:lnTo>
                  <a:lnTo>
                    <a:pt x="175056" y="497662"/>
                  </a:lnTo>
                  <a:lnTo>
                    <a:pt x="175056" y="426580"/>
                  </a:lnTo>
                  <a:lnTo>
                    <a:pt x="210045" y="426580"/>
                  </a:lnTo>
                  <a:lnTo>
                    <a:pt x="210045" y="391045"/>
                  </a:lnTo>
                  <a:lnTo>
                    <a:pt x="245071" y="391045"/>
                  </a:lnTo>
                  <a:lnTo>
                    <a:pt x="245071" y="355485"/>
                  </a:lnTo>
                  <a:lnTo>
                    <a:pt x="210045" y="355485"/>
                  </a:lnTo>
                  <a:lnTo>
                    <a:pt x="210045" y="391033"/>
                  </a:lnTo>
                  <a:lnTo>
                    <a:pt x="175044" y="391033"/>
                  </a:lnTo>
                  <a:lnTo>
                    <a:pt x="175044" y="426580"/>
                  </a:lnTo>
                  <a:lnTo>
                    <a:pt x="140042" y="426580"/>
                  </a:lnTo>
                  <a:lnTo>
                    <a:pt x="105029" y="426580"/>
                  </a:lnTo>
                  <a:lnTo>
                    <a:pt x="105029" y="462127"/>
                  </a:lnTo>
                  <a:lnTo>
                    <a:pt x="140042" y="462127"/>
                  </a:lnTo>
                  <a:lnTo>
                    <a:pt x="140042" y="497662"/>
                  </a:lnTo>
                  <a:lnTo>
                    <a:pt x="105029" y="497662"/>
                  </a:lnTo>
                  <a:lnTo>
                    <a:pt x="70015" y="497662"/>
                  </a:lnTo>
                  <a:lnTo>
                    <a:pt x="35001" y="497662"/>
                  </a:lnTo>
                  <a:lnTo>
                    <a:pt x="35001" y="391045"/>
                  </a:lnTo>
                  <a:lnTo>
                    <a:pt x="70002" y="391045"/>
                  </a:lnTo>
                  <a:lnTo>
                    <a:pt x="70002" y="426580"/>
                  </a:lnTo>
                  <a:lnTo>
                    <a:pt x="105029" y="426580"/>
                  </a:lnTo>
                  <a:lnTo>
                    <a:pt x="105029" y="391033"/>
                  </a:lnTo>
                  <a:lnTo>
                    <a:pt x="70015" y="391033"/>
                  </a:lnTo>
                  <a:lnTo>
                    <a:pt x="70015" y="355485"/>
                  </a:lnTo>
                  <a:lnTo>
                    <a:pt x="105029" y="355485"/>
                  </a:lnTo>
                  <a:lnTo>
                    <a:pt x="105029" y="319938"/>
                  </a:lnTo>
                  <a:lnTo>
                    <a:pt x="70015" y="319938"/>
                  </a:lnTo>
                  <a:lnTo>
                    <a:pt x="70015" y="284391"/>
                  </a:lnTo>
                  <a:lnTo>
                    <a:pt x="105029" y="284391"/>
                  </a:lnTo>
                  <a:lnTo>
                    <a:pt x="105029" y="319938"/>
                  </a:lnTo>
                  <a:lnTo>
                    <a:pt x="140042" y="319938"/>
                  </a:lnTo>
                  <a:lnTo>
                    <a:pt x="175044" y="319938"/>
                  </a:lnTo>
                  <a:lnTo>
                    <a:pt x="210045" y="319938"/>
                  </a:lnTo>
                  <a:lnTo>
                    <a:pt x="210045" y="284391"/>
                  </a:lnTo>
                  <a:lnTo>
                    <a:pt x="175056" y="284391"/>
                  </a:lnTo>
                  <a:lnTo>
                    <a:pt x="140042" y="284391"/>
                  </a:lnTo>
                  <a:lnTo>
                    <a:pt x="140042" y="213283"/>
                  </a:lnTo>
                  <a:lnTo>
                    <a:pt x="175044" y="213283"/>
                  </a:lnTo>
                  <a:lnTo>
                    <a:pt x="175044" y="248843"/>
                  </a:lnTo>
                  <a:lnTo>
                    <a:pt x="210045" y="248843"/>
                  </a:lnTo>
                  <a:lnTo>
                    <a:pt x="210045" y="284391"/>
                  </a:lnTo>
                  <a:lnTo>
                    <a:pt x="245071" y="284391"/>
                  </a:lnTo>
                  <a:lnTo>
                    <a:pt x="245071" y="248843"/>
                  </a:lnTo>
                  <a:lnTo>
                    <a:pt x="280085" y="248843"/>
                  </a:lnTo>
                  <a:lnTo>
                    <a:pt x="280085" y="213283"/>
                  </a:lnTo>
                  <a:lnTo>
                    <a:pt x="280085" y="106641"/>
                  </a:lnTo>
                  <a:lnTo>
                    <a:pt x="245071" y="106641"/>
                  </a:lnTo>
                  <a:lnTo>
                    <a:pt x="245071" y="177736"/>
                  </a:lnTo>
                  <a:lnTo>
                    <a:pt x="245071" y="213283"/>
                  </a:lnTo>
                  <a:lnTo>
                    <a:pt x="245071" y="248831"/>
                  </a:lnTo>
                  <a:lnTo>
                    <a:pt x="210045" y="248831"/>
                  </a:lnTo>
                  <a:lnTo>
                    <a:pt x="210045" y="213283"/>
                  </a:lnTo>
                  <a:lnTo>
                    <a:pt x="245071" y="213283"/>
                  </a:lnTo>
                  <a:lnTo>
                    <a:pt x="245071" y="177736"/>
                  </a:lnTo>
                  <a:lnTo>
                    <a:pt x="210045" y="177736"/>
                  </a:lnTo>
                  <a:lnTo>
                    <a:pt x="175056" y="177736"/>
                  </a:lnTo>
                  <a:lnTo>
                    <a:pt x="175056" y="142201"/>
                  </a:lnTo>
                  <a:lnTo>
                    <a:pt x="210045" y="142201"/>
                  </a:lnTo>
                  <a:lnTo>
                    <a:pt x="210045" y="71107"/>
                  </a:lnTo>
                  <a:lnTo>
                    <a:pt x="245071" y="71107"/>
                  </a:lnTo>
                  <a:lnTo>
                    <a:pt x="245071" y="35547"/>
                  </a:lnTo>
                  <a:lnTo>
                    <a:pt x="210045" y="35547"/>
                  </a:lnTo>
                  <a:lnTo>
                    <a:pt x="175056" y="35547"/>
                  </a:lnTo>
                  <a:lnTo>
                    <a:pt x="175056" y="0"/>
                  </a:lnTo>
                  <a:lnTo>
                    <a:pt x="175044" y="71081"/>
                  </a:lnTo>
                  <a:lnTo>
                    <a:pt x="175044" y="106641"/>
                  </a:lnTo>
                  <a:lnTo>
                    <a:pt x="140042" y="106641"/>
                  </a:lnTo>
                  <a:lnTo>
                    <a:pt x="140042" y="177736"/>
                  </a:lnTo>
                  <a:lnTo>
                    <a:pt x="105029" y="177736"/>
                  </a:lnTo>
                  <a:lnTo>
                    <a:pt x="105029" y="213283"/>
                  </a:lnTo>
                  <a:lnTo>
                    <a:pt x="105029" y="248831"/>
                  </a:lnTo>
                  <a:lnTo>
                    <a:pt x="70015" y="248831"/>
                  </a:lnTo>
                  <a:lnTo>
                    <a:pt x="70015" y="213283"/>
                  </a:lnTo>
                  <a:lnTo>
                    <a:pt x="105029" y="213283"/>
                  </a:lnTo>
                  <a:lnTo>
                    <a:pt x="105029" y="177736"/>
                  </a:lnTo>
                  <a:lnTo>
                    <a:pt x="105029" y="106641"/>
                  </a:lnTo>
                  <a:lnTo>
                    <a:pt x="140042" y="106641"/>
                  </a:lnTo>
                  <a:lnTo>
                    <a:pt x="140042" y="71081"/>
                  </a:lnTo>
                  <a:lnTo>
                    <a:pt x="175044" y="71081"/>
                  </a:lnTo>
                  <a:lnTo>
                    <a:pt x="175044" y="0"/>
                  </a:lnTo>
                  <a:lnTo>
                    <a:pt x="140042" y="0"/>
                  </a:lnTo>
                  <a:lnTo>
                    <a:pt x="140042" y="35547"/>
                  </a:lnTo>
                  <a:lnTo>
                    <a:pt x="105029" y="35547"/>
                  </a:lnTo>
                  <a:lnTo>
                    <a:pt x="70002" y="35547"/>
                  </a:lnTo>
                  <a:lnTo>
                    <a:pt x="70002" y="71081"/>
                  </a:lnTo>
                  <a:lnTo>
                    <a:pt x="35001" y="71081"/>
                  </a:lnTo>
                  <a:lnTo>
                    <a:pt x="35001" y="106641"/>
                  </a:lnTo>
                  <a:lnTo>
                    <a:pt x="70002" y="106641"/>
                  </a:lnTo>
                  <a:lnTo>
                    <a:pt x="70002" y="213283"/>
                  </a:lnTo>
                  <a:lnTo>
                    <a:pt x="35001" y="213283"/>
                  </a:lnTo>
                  <a:lnTo>
                    <a:pt x="35001" y="319938"/>
                  </a:lnTo>
                  <a:lnTo>
                    <a:pt x="70002" y="319938"/>
                  </a:lnTo>
                  <a:lnTo>
                    <a:pt x="70002" y="355485"/>
                  </a:lnTo>
                  <a:lnTo>
                    <a:pt x="35001" y="355485"/>
                  </a:lnTo>
                  <a:lnTo>
                    <a:pt x="35001" y="391033"/>
                  </a:lnTo>
                  <a:lnTo>
                    <a:pt x="0" y="391033"/>
                  </a:lnTo>
                  <a:lnTo>
                    <a:pt x="0" y="533234"/>
                  </a:lnTo>
                  <a:lnTo>
                    <a:pt x="35001" y="533234"/>
                  </a:lnTo>
                  <a:lnTo>
                    <a:pt x="35001" y="604316"/>
                  </a:lnTo>
                  <a:lnTo>
                    <a:pt x="70002" y="604316"/>
                  </a:lnTo>
                  <a:lnTo>
                    <a:pt x="105029" y="604316"/>
                  </a:lnTo>
                  <a:lnTo>
                    <a:pt x="105029" y="639876"/>
                  </a:lnTo>
                  <a:lnTo>
                    <a:pt x="140042" y="639876"/>
                  </a:lnTo>
                  <a:lnTo>
                    <a:pt x="140042" y="604329"/>
                  </a:lnTo>
                  <a:lnTo>
                    <a:pt x="175044" y="604329"/>
                  </a:lnTo>
                  <a:lnTo>
                    <a:pt x="210045" y="604329"/>
                  </a:lnTo>
                  <a:lnTo>
                    <a:pt x="210045" y="639876"/>
                  </a:lnTo>
                  <a:lnTo>
                    <a:pt x="245071" y="639876"/>
                  </a:lnTo>
                  <a:lnTo>
                    <a:pt x="245071" y="710971"/>
                  </a:lnTo>
                  <a:lnTo>
                    <a:pt x="210045" y="710971"/>
                  </a:lnTo>
                  <a:lnTo>
                    <a:pt x="210045" y="639876"/>
                  </a:lnTo>
                  <a:lnTo>
                    <a:pt x="175044" y="639876"/>
                  </a:lnTo>
                  <a:lnTo>
                    <a:pt x="175044" y="710971"/>
                  </a:lnTo>
                  <a:lnTo>
                    <a:pt x="140042" y="710971"/>
                  </a:lnTo>
                  <a:lnTo>
                    <a:pt x="105029" y="710971"/>
                  </a:lnTo>
                  <a:lnTo>
                    <a:pt x="105029" y="675424"/>
                  </a:lnTo>
                  <a:lnTo>
                    <a:pt x="70015" y="675424"/>
                  </a:lnTo>
                  <a:lnTo>
                    <a:pt x="70015" y="639876"/>
                  </a:lnTo>
                  <a:lnTo>
                    <a:pt x="35001" y="639876"/>
                  </a:lnTo>
                  <a:lnTo>
                    <a:pt x="35001" y="675424"/>
                  </a:lnTo>
                  <a:lnTo>
                    <a:pt x="70002" y="675424"/>
                  </a:lnTo>
                  <a:lnTo>
                    <a:pt x="70002" y="710971"/>
                  </a:lnTo>
                  <a:lnTo>
                    <a:pt x="70002" y="782066"/>
                  </a:lnTo>
                  <a:lnTo>
                    <a:pt x="105029" y="782066"/>
                  </a:lnTo>
                  <a:lnTo>
                    <a:pt x="140042" y="782066"/>
                  </a:lnTo>
                  <a:lnTo>
                    <a:pt x="140042" y="746518"/>
                  </a:lnTo>
                  <a:lnTo>
                    <a:pt x="175044" y="746518"/>
                  </a:lnTo>
                  <a:lnTo>
                    <a:pt x="210045" y="746518"/>
                  </a:lnTo>
                  <a:lnTo>
                    <a:pt x="210045" y="782066"/>
                  </a:lnTo>
                  <a:lnTo>
                    <a:pt x="245071" y="782066"/>
                  </a:lnTo>
                  <a:lnTo>
                    <a:pt x="245071" y="817613"/>
                  </a:lnTo>
                  <a:lnTo>
                    <a:pt x="210045" y="817613"/>
                  </a:lnTo>
                  <a:lnTo>
                    <a:pt x="210045" y="782078"/>
                  </a:lnTo>
                  <a:lnTo>
                    <a:pt x="175044" y="782078"/>
                  </a:lnTo>
                  <a:lnTo>
                    <a:pt x="175044" y="817626"/>
                  </a:lnTo>
                  <a:lnTo>
                    <a:pt x="210045" y="817626"/>
                  </a:lnTo>
                  <a:lnTo>
                    <a:pt x="210045" y="853160"/>
                  </a:lnTo>
                  <a:lnTo>
                    <a:pt x="175056" y="853160"/>
                  </a:lnTo>
                  <a:lnTo>
                    <a:pt x="140042" y="853160"/>
                  </a:lnTo>
                  <a:lnTo>
                    <a:pt x="140042" y="888707"/>
                  </a:lnTo>
                  <a:lnTo>
                    <a:pt x="175044" y="888707"/>
                  </a:lnTo>
                  <a:lnTo>
                    <a:pt x="210045" y="888707"/>
                  </a:lnTo>
                  <a:lnTo>
                    <a:pt x="245071" y="888695"/>
                  </a:lnTo>
                  <a:lnTo>
                    <a:pt x="245071" y="853160"/>
                  </a:lnTo>
                  <a:lnTo>
                    <a:pt x="280073" y="853160"/>
                  </a:lnTo>
                  <a:lnTo>
                    <a:pt x="280073" y="888707"/>
                  </a:lnTo>
                  <a:lnTo>
                    <a:pt x="315087" y="888707"/>
                  </a:lnTo>
                  <a:lnTo>
                    <a:pt x="315087" y="853160"/>
                  </a:lnTo>
                  <a:lnTo>
                    <a:pt x="280085" y="853160"/>
                  </a:lnTo>
                  <a:lnTo>
                    <a:pt x="280085" y="817613"/>
                  </a:lnTo>
                  <a:lnTo>
                    <a:pt x="315087" y="817613"/>
                  </a:lnTo>
                  <a:lnTo>
                    <a:pt x="315087" y="710971"/>
                  </a:lnTo>
                  <a:lnTo>
                    <a:pt x="280085" y="710971"/>
                  </a:lnTo>
                  <a:lnTo>
                    <a:pt x="280085" y="604329"/>
                  </a:lnTo>
                  <a:lnTo>
                    <a:pt x="315087" y="604329"/>
                  </a:lnTo>
                  <a:lnTo>
                    <a:pt x="315087" y="568782"/>
                  </a:lnTo>
                  <a:lnTo>
                    <a:pt x="280085" y="568782"/>
                  </a:lnTo>
                  <a:lnTo>
                    <a:pt x="245071" y="568782"/>
                  </a:lnTo>
                  <a:lnTo>
                    <a:pt x="245071" y="533234"/>
                  </a:lnTo>
                  <a:lnTo>
                    <a:pt x="280073" y="533234"/>
                  </a:lnTo>
                  <a:lnTo>
                    <a:pt x="315087" y="533234"/>
                  </a:lnTo>
                  <a:lnTo>
                    <a:pt x="315087" y="497662"/>
                  </a:lnTo>
                  <a:lnTo>
                    <a:pt x="280085" y="497662"/>
                  </a:lnTo>
                  <a:lnTo>
                    <a:pt x="280085" y="462114"/>
                  </a:lnTo>
                  <a:lnTo>
                    <a:pt x="315087" y="462114"/>
                  </a:lnTo>
                  <a:lnTo>
                    <a:pt x="315087" y="391045"/>
                  </a:lnTo>
                  <a:lnTo>
                    <a:pt x="350113" y="391045"/>
                  </a:lnTo>
                  <a:lnTo>
                    <a:pt x="350113" y="355485"/>
                  </a:lnTo>
                  <a:close/>
                </a:path>
                <a:path w="350519" h="889000">
                  <a:moveTo>
                    <a:pt x="350113" y="284391"/>
                  </a:moveTo>
                  <a:lnTo>
                    <a:pt x="315087" y="284391"/>
                  </a:lnTo>
                  <a:lnTo>
                    <a:pt x="315087" y="319938"/>
                  </a:lnTo>
                  <a:lnTo>
                    <a:pt x="350113" y="319938"/>
                  </a:lnTo>
                  <a:lnTo>
                    <a:pt x="350113" y="284391"/>
                  </a:lnTo>
                  <a:close/>
                </a:path>
                <a:path w="350519" h="889000">
                  <a:moveTo>
                    <a:pt x="350113" y="0"/>
                  </a:moveTo>
                  <a:lnTo>
                    <a:pt x="315087" y="0"/>
                  </a:lnTo>
                  <a:lnTo>
                    <a:pt x="315087" y="213283"/>
                  </a:lnTo>
                  <a:lnTo>
                    <a:pt x="315087" y="248843"/>
                  </a:lnTo>
                  <a:lnTo>
                    <a:pt x="350113" y="248843"/>
                  </a:lnTo>
                  <a:lnTo>
                    <a:pt x="350113" y="213283"/>
                  </a:lnTo>
                  <a:lnTo>
                    <a:pt x="35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7">
              <a:extLst>
                <a:ext uri="{FF2B5EF4-FFF2-40B4-BE49-F238E27FC236}">
                  <a16:creationId xmlns:a16="http://schemas.microsoft.com/office/drawing/2014/main" id="{08F03FCE-CDE8-154E-8D47-8460171F11F2}"/>
                </a:ext>
              </a:extLst>
            </p:cNvPr>
            <p:cNvSpPr/>
            <p:nvPr/>
          </p:nvSpPr>
          <p:spPr>
            <a:xfrm>
              <a:off x="2888183" y="8126120"/>
              <a:ext cx="245110" cy="889000"/>
            </a:xfrm>
            <a:custGeom>
              <a:avLst/>
              <a:gdLst/>
              <a:ahLst/>
              <a:cxnLst/>
              <a:rect l="l" t="t" r="r" b="b"/>
              <a:pathLst>
                <a:path w="245110" h="889000">
                  <a:moveTo>
                    <a:pt x="35026" y="639876"/>
                  </a:moveTo>
                  <a:lnTo>
                    <a:pt x="0" y="639876"/>
                  </a:lnTo>
                  <a:lnTo>
                    <a:pt x="0" y="675424"/>
                  </a:lnTo>
                  <a:lnTo>
                    <a:pt x="35026" y="675424"/>
                  </a:lnTo>
                  <a:lnTo>
                    <a:pt x="35026" y="639876"/>
                  </a:lnTo>
                  <a:close/>
                </a:path>
                <a:path w="245110" h="889000">
                  <a:moveTo>
                    <a:pt x="175069" y="71081"/>
                  </a:moveTo>
                  <a:lnTo>
                    <a:pt x="140042" y="71081"/>
                  </a:lnTo>
                  <a:lnTo>
                    <a:pt x="105029" y="71081"/>
                  </a:lnTo>
                  <a:lnTo>
                    <a:pt x="70015" y="71081"/>
                  </a:lnTo>
                  <a:lnTo>
                    <a:pt x="70015" y="177736"/>
                  </a:lnTo>
                  <a:lnTo>
                    <a:pt x="105029" y="177736"/>
                  </a:lnTo>
                  <a:lnTo>
                    <a:pt x="140042" y="177736"/>
                  </a:lnTo>
                  <a:lnTo>
                    <a:pt x="175069" y="177736"/>
                  </a:lnTo>
                  <a:lnTo>
                    <a:pt x="175069" y="71081"/>
                  </a:lnTo>
                  <a:close/>
                </a:path>
                <a:path w="245110" h="889000">
                  <a:moveTo>
                    <a:pt x="245071" y="639876"/>
                  </a:moveTo>
                  <a:lnTo>
                    <a:pt x="210070" y="639876"/>
                  </a:lnTo>
                  <a:lnTo>
                    <a:pt x="175069" y="639876"/>
                  </a:lnTo>
                  <a:lnTo>
                    <a:pt x="140042" y="639876"/>
                  </a:lnTo>
                  <a:lnTo>
                    <a:pt x="140042" y="675424"/>
                  </a:lnTo>
                  <a:lnTo>
                    <a:pt x="175056" y="675424"/>
                  </a:lnTo>
                  <a:lnTo>
                    <a:pt x="175056" y="710971"/>
                  </a:lnTo>
                  <a:lnTo>
                    <a:pt x="140042" y="710971"/>
                  </a:lnTo>
                  <a:lnTo>
                    <a:pt x="140042" y="746518"/>
                  </a:lnTo>
                  <a:lnTo>
                    <a:pt x="105029" y="746518"/>
                  </a:lnTo>
                  <a:lnTo>
                    <a:pt x="105029" y="710984"/>
                  </a:lnTo>
                  <a:lnTo>
                    <a:pt x="140042" y="710984"/>
                  </a:lnTo>
                  <a:lnTo>
                    <a:pt x="140042" y="675424"/>
                  </a:lnTo>
                  <a:lnTo>
                    <a:pt x="105029" y="675424"/>
                  </a:lnTo>
                  <a:lnTo>
                    <a:pt x="105029" y="639876"/>
                  </a:lnTo>
                  <a:lnTo>
                    <a:pt x="140042" y="639876"/>
                  </a:lnTo>
                  <a:lnTo>
                    <a:pt x="140042" y="604329"/>
                  </a:lnTo>
                  <a:lnTo>
                    <a:pt x="175069" y="604329"/>
                  </a:lnTo>
                  <a:lnTo>
                    <a:pt x="175069" y="568782"/>
                  </a:lnTo>
                  <a:lnTo>
                    <a:pt x="140042" y="568782"/>
                  </a:lnTo>
                  <a:lnTo>
                    <a:pt x="140042" y="604316"/>
                  </a:lnTo>
                  <a:lnTo>
                    <a:pt x="105029" y="604316"/>
                  </a:lnTo>
                  <a:lnTo>
                    <a:pt x="105029" y="533234"/>
                  </a:lnTo>
                  <a:lnTo>
                    <a:pt x="140042" y="533234"/>
                  </a:lnTo>
                  <a:lnTo>
                    <a:pt x="140042" y="462127"/>
                  </a:lnTo>
                  <a:lnTo>
                    <a:pt x="105029" y="462127"/>
                  </a:lnTo>
                  <a:lnTo>
                    <a:pt x="105029" y="497662"/>
                  </a:lnTo>
                  <a:lnTo>
                    <a:pt x="70027" y="497662"/>
                  </a:lnTo>
                  <a:lnTo>
                    <a:pt x="70027" y="462127"/>
                  </a:lnTo>
                  <a:lnTo>
                    <a:pt x="105029" y="462127"/>
                  </a:lnTo>
                  <a:lnTo>
                    <a:pt x="105029" y="426580"/>
                  </a:lnTo>
                  <a:lnTo>
                    <a:pt x="70015" y="426580"/>
                  </a:lnTo>
                  <a:lnTo>
                    <a:pt x="70015" y="462127"/>
                  </a:lnTo>
                  <a:lnTo>
                    <a:pt x="35026" y="462127"/>
                  </a:lnTo>
                  <a:lnTo>
                    <a:pt x="35026" y="533234"/>
                  </a:lnTo>
                  <a:lnTo>
                    <a:pt x="0" y="533234"/>
                  </a:lnTo>
                  <a:lnTo>
                    <a:pt x="0" y="604316"/>
                  </a:lnTo>
                  <a:lnTo>
                    <a:pt x="35026" y="604316"/>
                  </a:lnTo>
                  <a:lnTo>
                    <a:pt x="70015" y="604329"/>
                  </a:lnTo>
                  <a:lnTo>
                    <a:pt x="70015" y="710971"/>
                  </a:lnTo>
                  <a:lnTo>
                    <a:pt x="35026" y="710971"/>
                  </a:lnTo>
                  <a:lnTo>
                    <a:pt x="0" y="710971"/>
                  </a:lnTo>
                  <a:lnTo>
                    <a:pt x="0" y="782066"/>
                  </a:lnTo>
                  <a:lnTo>
                    <a:pt x="35026" y="782066"/>
                  </a:lnTo>
                  <a:lnTo>
                    <a:pt x="35026" y="746518"/>
                  </a:lnTo>
                  <a:lnTo>
                    <a:pt x="70015" y="746518"/>
                  </a:lnTo>
                  <a:lnTo>
                    <a:pt x="70015" y="782066"/>
                  </a:lnTo>
                  <a:lnTo>
                    <a:pt x="105029" y="782066"/>
                  </a:lnTo>
                  <a:lnTo>
                    <a:pt x="105029" y="817613"/>
                  </a:lnTo>
                  <a:lnTo>
                    <a:pt x="70027" y="817613"/>
                  </a:lnTo>
                  <a:lnTo>
                    <a:pt x="35026" y="817613"/>
                  </a:lnTo>
                  <a:lnTo>
                    <a:pt x="0" y="817613"/>
                  </a:lnTo>
                  <a:lnTo>
                    <a:pt x="0" y="853160"/>
                  </a:lnTo>
                  <a:lnTo>
                    <a:pt x="35026" y="853160"/>
                  </a:lnTo>
                  <a:lnTo>
                    <a:pt x="35026" y="888695"/>
                  </a:lnTo>
                  <a:lnTo>
                    <a:pt x="70015" y="888695"/>
                  </a:lnTo>
                  <a:lnTo>
                    <a:pt x="105029" y="888695"/>
                  </a:lnTo>
                  <a:lnTo>
                    <a:pt x="140042" y="888695"/>
                  </a:lnTo>
                  <a:lnTo>
                    <a:pt x="175056" y="888707"/>
                  </a:lnTo>
                  <a:lnTo>
                    <a:pt x="210070" y="888707"/>
                  </a:lnTo>
                  <a:lnTo>
                    <a:pt x="245071" y="888695"/>
                  </a:lnTo>
                  <a:lnTo>
                    <a:pt x="245071" y="817613"/>
                  </a:lnTo>
                  <a:lnTo>
                    <a:pt x="245071" y="746518"/>
                  </a:lnTo>
                  <a:lnTo>
                    <a:pt x="210070" y="746518"/>
                  </a:lnTo>
                  <a:lnTo>
                    <a:pt x="210070" y="782078"/>
                  </a:lnTo>
                  <a:lnTo>
                    <a:pt x="210070" y="817613"/>
                  </a:lnTo>
                  <a:lnTo>
                    <a:pt x="210070" y="853160"/>
                  </a:lnTo>
                  <a:lnTo>
                    <a:pt x="175069" y="853160"/>
                  </a:lnTo>
                  <a:lnTo>
                    <a:pt x="140042" y="853160"/>
                  </a:lnTo>
                  <a:lnTo>
                    <a:pt x="140042" y="817613"/>
                  </a:lnTo>
                  <a:lnTo>
                    <a:pt x="175069" y="817613"/>
                  </a:lnTo>
                  <a:lnTo>
                    <a:pt x="175069" y="782078"/>
                  </a:lnTo>
                  <a:lnTo>
                    <a:pt x="210070" y="782078"/>
                  </a:lnTo>
                  <a:lnTo>
                    <a:pt x="210070" y="746518"/>
                  </a:lnTo>
                  <a:lnTo>
                    <a:pt x="175069" y="746518"/>
                  </a:lnTo>
                  <a:lnTo>
                    <a:pt x="175069" y="710971"/>
                  </a:lnTo>
                  <a:lnTo>
                    <a:pt x="210070" y="710971"/>
                  </a:lnTo>
                  <a:lnTo>
                    <a:pt x="245071" y="710971"/>
                  </a:lnTo>
                  <a:lnTo>
                    <a:pt x="245071" y="639876"/>
                  </a:lnTo>
                  <a:close/>
                </a:path>
                <a:path w="245110" h="889000">
                  <a:moveTo>
                    <a:pt x="245071" y="355485"/>
                  </a:moveTo>
                  <a:lnTo>
                    <a:pt x="210070" y="355485"/>
                  </a:lnTo>
                  <a:lnTo>
                    <a:pt x="210070" y="319938"/>
                  </a:lnTo>
                  <a:lnTo>
                    <a:pt x="175069" y="319938"/>
                  </a:lnTo>
                  <a:lnTo>
                    <a:pt x="175069" y="284391"/>
                  </a:lnTo>
                  <a:lnTo>
                    <a:pt x="140042" y="284391"/>
                  </a:lnTo>
                  <a:lnTo>
                    <a:pt x="105029" y="284391"/>
                  </a:lnTo>
                  <a:lnTo>
                    <a:pt x="70027" y="284391"/>
                  </a:lnTo>
                  <a:lnTo>
                    <a:pt x="35026" y="284391"/>
                  </a:lnTo>
                  <a:lnTo>
                    <a:pt x="35026" y="355485"/>
                  </a:lnTo>
                  <a:lnTo>
                    <a:pt x="0" y="355485"/>
                  </a:lnTo>
                  <a:lnTo>
                    <a:pt x="0" y="391033"/>
                  </a:lnTo>
                  <a:lnTo>
                    <a:pt x="0" y="462114"/>
                  </a:lnTo>
                  <a:lnTo>
                    <a:pt x="35026" y="462114"/>
                  </a:lnTo>
                  <a:lnTo>
                    <a:pt x="35026" y="391045"/>
                  </a:lnTo>
                  <a:lnTo>
                    <a:pt x="70015" y="391033"/>
                  </a:lnTo>
                  <a:lnTo>
                    <a:pt x="105029" y="391045"/>
                  </a:lnTo>
                  <a:lnTo>
                    <a:pt x="140042" y="391045"/>
                  </a:lnTo>
                  <a:lnTo>
                    <a:pt x="140042" y="355485"/>
                  </a:lnTo>
                  <a:lnTo>
                    <a:pt x="105029" y="355485"/>
                  </a:lnTo>
                  <a:lnTo>
                    <a:pt x="70027" y="355485"/>
                  </a:lnTo>
                  <a:lnTo>
                    <a:pt x="70027" y="319938"/>
                  </a:lnTo>
                  <a:lnTo>
                    <a:pt x="105029" y="319938"/>
                  </a:lnTo>
                  <a:lnTo>
                    <a:pt x="140042" y="319938"/>
                  </a:lnTo>
                  <a:lnTo>
                    <a:pt x="175056" y="319938"/>
                  </a:lnTo>
                  <a:lnTo>
                    <a:pt x="175056" y="391033"/>
                  </a:lnTo>
                  <a:lnTo>
                    <a:pt x="210070" y="391033"/>
                  </a:lnTo>
                  <a:lnTo>
                    <a:pt x="210070" y="426580"/>
                  </a:lnTo>
                  <a:lnTo>
                    <a:pt x="175069" y="426580"/>
                  </a:lnTo>
                  <a:lnTo>
                    <a:pt x="140042" y="426580"/>
                  </a:lnTo>
                  <a:lnTo>
                    <a:pt x="140042" y="462127"/>
                  </a:lnTo>
                  <a:lnTo>
                    <a:pt x="175056" y="462127"/>
                  </a:lnTo>
                  <a:lnTo>
                    <a:pt x="175056" y="533234"/>
                  </a:lnTo>
                  <a:lnTo>
                    <a:pt x="210070" y="533234"/>
                  </a:lnTo>
                  <a:lnTo>
                    <a:pt x="210070" y="568769"/>
                  </a:lnTo>
                  <a:lnTo>
                    <a:pt x="245071" y="568769"/>
                  </a:lnTo>
                  <a:lnTo>
                    <a:pt x="245071" y="497662"/>
                  </a:lnTo>
                  <a:lnTo>
                    <a:pt x="210070" y="497662"/>
                  </a:lnTo>
                  <a:lnTo>
                    <a:pt x="210070" y="462114"/>
                  </a:lnTo>
                  <a:lnTo>
                    <a:pt x="245071" y="462114"/>
                  </a:lnTo>
                  <a:lnTo>
                    <a:pt x="245071" y="391045"/>
                  </a:lnTo>
                  <a:lnTo>
                    <a:pt x="245071" y="355485"/>
                  </a:lnTo>
                  <a:close/>
                </a:path>
                <a:path w="245110" h="889000">
                  <a:moveTo>
                    <a:pt x="245071" y="0"/>
                  </a:moveTo>
                  <a:lnTo>
                    <a:pt x="245071" y="0"/>
                  </a:lnTo>
                  <a:lnTo>
                    <a:pt x="35026" y="0"/>
                  </a:lnTo>
                  <a:lnTo>
                    <a:pt x="35026" y="35547"/>
                  </a:lnTo>
                  <a:lnTo>
                    <a:pt x="210070" y="35547"/>
                  </a:lnTo>
                  <a:lnTo>
                    <a:pt x="210070" y="213283"/>
                  </a:lnTo>
                  <a:lnTo>
                    <a:pt x="35026" y="213283"/>
                  </a:lnTo>
                  <a:lnTo>
                    <a:pt x="35026" y="248843"/>
                  </a:lnTo>
                  <a:lnTo>
                    <a:pt x="245071" y="248843"/>
                  </a:lnTo>
                  <a:lnTo>
                    <a:pt x="245071" y="213283"/>
                  </a:lnTo>
                  <a:lnTo>
                    <a:pt x="245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070A7CA3-AD50-A69A-947A-4024B37D7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9067799"/>
            <a:ext cx="2743200" cy="647463"/>
          </a:xfrm>
          <a:prstGeom prst="rect">
            <a:avLst/>
          </a:prstGeo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40580E4F-0450-E543-F4A1-5701BE02DA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" y="2071369"/>
            <a:ext cx="3200400" cy="3200400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DAE09068-F508-9856-DE48-552BF1F676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5410200"/>
            <a:ext cx="3200400" cy="3200400"/>
          </a:xfr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A5E98706-3140-6914-F19F-6B45283F856C}"/>
              </a:ext>
            </a:extLst>
          </p:cNvPr>
          <p:cNvSpPr/>
          <p:nvPr/>
        </p:nvSpPr>
        <p:spPr>
          <a:xfrm>
            <a:off x="3858664" y="8534400"/>
            <a:ext cx="512445" cy="127000"/>
          </a:xfrm>
          <a:custGeom>
            <a:avLst/>
            <a:gdLst/>
            <a:ahLst/>
            <a:cxnLst/>
            <a:rect l="l" t="t" r="r" b="b"/>
            <a:pathLst>
              <a:path w="512445" h="127000">
                <a:moveTo>
                  <a:pt x="0" y="127000"/>
                </a:moveTo>
                <a:lnTo>
                  <a:pt x="512064" y="127000"/>
                </a:lnTo>
                <a:lnTo>
                  <a:pt x="512064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ACD884B-7025-C539-D59C-31B96B098572}"/>
              </a:ext>
            </a:extLst>
          </p:cNvPr>
          <p:cNvSpPr txBox="1"/>
          <p:nvPr/>
        </p:nvSpPr>
        <p:spPr>
          <a:xfrm>
            <a:off x="548640" y="8610600"/>
            <a:ext cx="3489960" cy="3847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accent1"/>
                </a:solidFill>
                <a:latin typeface="ProximaNovaExCn-Black"/>
                <a:cs typeface="ProximaNovaExCn-Black"/>
              </a:rPr>
              <a:t>We listen to your feedback</a:t>
            </a:r>
            <a:endParaRPr sz="2500" dirty="0">
              <a:solidFill>
                <a:schemeClr val="accent1"/>
              </a:solidFill>
              <a:latin typeface="ProximaNovaExCn-Black"/>
              <a:cs typeface="ProximaNovaExCn-Black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C31B5B6D-4981-860C-A6C1-A6797C655F23}"/>
              </a:ext>
            </a:extLst>
          </p:cNvPr>
          <p:cNvSpPr txBox="1"/>
          <p:nvPr/>
        </p:nvSpPr>
        <p:spPr>
          <a:xfrm>
            <a:off x="548640" y="9067800"/>
            <a:ext cx="3489960" cy="64746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R="5080">
              <a:lnSpc>
                <a:spcPct val="110000"/>
              </a:lnSpc>
              <a:tabLst>
                <a:tab pos="241300" algn="l"/>
              </a:tabLst>
            </a:pPr>
            <a:r>
              <a:rPr lang="en-US" sz="1200" dirty="0">
                <a:solidFill>
                  <a:schemeClr val="tx2"/>
                </a:solidFill>
                <a:latin typeface="Proxima Nova"/>
                <a:cs typeface="Proxima Nova"/>
              </a:rPr>
              <a:t>Every year, we apply your feedback to how we develop, communicate and provide resources to CALES students like you.</a:t>
            </a:r>
            <a:endParaRPr sz="1200" dirty="0">
              <a:solidFill>
                <a:schemeClr val="tx2"/>
              </a:solidFill>
              <a:latin typeface="Proxima Nova"/>
              <a:cs typeface="Proxima Nov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30A15E-2FA5-1361-DBF9-0B026FB37358}"/>
              </a:ext>
            </a:extLst>
          </p:cNvPr>
          <p:cNvGrpSpPr/>
          <p:nvPr/>
        </p:nvGrpSpPr>
        <p:grpSpPr>
          <a:xfrm>
            <a:off x="1108152" y="5789099"/>
            <a:ext cx="2085774" cy="2571759"/>
            <a:chOff x="914401" y="5547432"/>
            <a:chExt cx="2085774" cy="2571759"/>
          </a:xfrm>
        </p:grpSpPr>
        <p:pic>
          <p:nvPicPr>
            <p:cNvPr id="7" name="Picture 6" descr="A qr code with red circles&#10;&#10;Description automatically generated">
              <a:extLst>
                <a:ext uri="{FF2B5EF4-FFF2-40B4-BE49-F238E27FC236}">
                  <a16:creationId xmlns:a16="http://schemas.microsoft.com/office/drawing/2014/main" id="{19D7AE08-8445-0DED-5867-0D2F8DF89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1" y="5547432"/>
              <a:ext cx="2085774" cy="2571759"/>
            </a:xfrm>
            <a:prstGeom prst="rect">
              <a:avLst/>
            </a:prstGeom>
          </p:spPr>
        </p:pic>
        <p:pic>
          <p:nvPicPr>
            <p:cNvPr id="10" name="Picture 9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E5462747-4F94-1333-2D48-022FBFED3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81" y="5690526"/>
              <a:ext cx="1806004" cy="1806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95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zona Brand">
      <a:dk1>
        <a:srgbClr val="000000"/>
      </a:dk1>
      <a:lt1>
        <a:srgbClr val="FFFFFF"/>
      </a:lt1>
      <a:dk2>
        <a:srgbClr val="0C234B"/>
      </a:dk2>
      <a:lt2>
        <a:srgbClr val="F4ECE5"/>
      </a:lt2>
      <a:accent1>
        <a:srgbClr val="1D5287"/>
      </a:accent1>
      <a:accent2>
        <a:srgbClr val="AB0520"/>
      </a:accent2>
      <a:accent3>
        <a:srgbClr val="007C83"/>
      </a:accent3>
      <a:accent4>
        <a:srgbClr val="EF4056"/>
      </a:accent4>
      <a:accent5>
        <a:srgbClr val="80D3EB"/>
      </a:accent5>
      <a:accent6>
        <a:srgbClr val="001C48"/>
      </a:accent6>
      <a:hlink>
        <a:srgbClr val="368DBD"/>
      </a:hlink>
      <a:folHlink>
        <a:srgbClr val="9DAB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90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ProximaNovaCond-Black</vt:lpstr>
      <vt:lpstr>ProximaNovaExCn-Black</vt:lpstr>
      <vt:lpstr>Proxima Nova</vt:lpstr>
      <vt:lpstr>ProximaNova-Extrabld</vt:lpstr>
      <vt:lpstr>Office Theme</vt:lpstr>
      <vt:lpstr>Share your experience.  Win Wildcat gear!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</dc:title>
  <dc:creator>Sinks, Cody Am - (csinks816)</dc:creator>
  <cp:lastModifiedBy>Sinks, Cody Am - (csinks816)</cp:lastModifiedBy>
  <cp:revision>22</cp:revision>
  <dcterms:created xsi:type="dcterms:W3CDTF">2023-07-19T15:56:51Z</dcterms:created>
  <dcterms:modified xsi:type="dcterms:W3CDTF">2024-03-27T23:05:50Z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2023-07-19T00:00:00Z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2023-07-19T00:00:00Z</vt:filetime>
  </property>
  <property fmtid="{D5CDD505-2E9C-101B-9397-08002B2CF9AE}" pid="5" name="Producer">
    <vt:lpwstr>Acrobat Pro 23.3.20244</vt:lpwstr>
  </property>
</Properties>
</file>